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5"/>
  </p:notesMasterIdLst>
  <p:sldIdLst>
    <p:sldId id="256" r:id="rId2"/>
    <p:sldId id="292" r:id="rId3"/>
    <p:sldId id="336" r:id="rId4"/>
    <p:sldId id="348" r:id="rId5"/>
    <p:sldId id="349" r:id="rId6"/>
    <p:sldId id="343" r:id="rId7"/>
    <p:sldId id="344" r:id="rId8"/>
    <p:sldId id="345" r:id="rId9"/>
    <p:sldId id="346" r:id="rId10"/>
    <p:sldId id="347" r:id="rId11"/>
    <p:sldId id="794" r:id="rId12"/>
    <p:sldId id="795" r:id="rId13"/>
    <p:sldId id="796" r:id="rId14"/>
    <p:sldId id="797" r:id="rId15"/>
    <p:sldId id="798" r:id="rId16"/>
    <p:sldId id="799" r:id="rId17"/>
    <p:sldId id="800" r:id="rId18"/>
    <p:sldId id="801" r:id="rId19"/>
    <p:sldId id="802" r:id="rId20"/>
    <p:sldId id="807" r:id="rId21"/>
    <p:sldId id="309" r:id="rId22"/>
    <p:sldId id="299" r:id="rId23"/>
    <p:sldId id="805" r:id="rId24"/>
    <p:sldId id="806" r:id="rId25"/>
    <p:sldId id="315" r:id="rId26"/>
    <p:sldId id="310" r:id="rId27"/>
    <p:sldId id="808" r:id="rId28"/>
    <p:sldId id="311" r:id="rId29"/>
    <p:sldId id="809" r:id="rId30"/>
    <p:sldId id="316" r:id="rId31"/>
    <p:sldId id="313" r:id="rId32"/>
    <p:sldId id="257" r:id="rId33"/>
    <p:sldId id="258" r:id="rId34"/>
    <p:sldId id="317" r:id="rId35"/>
    <p:sldId id="810" r:id="rId36"/>
    <p:sldId id="318" r:id="rId37"/>
    <p:sldId id="320" r:id="rId38"/>
    <p:sldId id="321" r:id="rId39"/>
    <p:sldId id="322" r:id="rId40"/>
    <p:sldId id="335" r:id="rId41"/>
    <p:sldId id="319" r:id="rId42"/>
    <p:sldId id="328" r:id="rId43"/>
    <p:sldId id="324" r:id="rId44"/>
    <p:sldId id="811" r:id="rId45"/>
    <p:sldId id="325" r:id="rId46"/>
    <p:sldId id="326" r:id="rId47"/>
    <p:sldId id="327" r:id="rId48"/>
    <p:sldId id="329" r:id="rId49"/>
    <p:sldId id="331" r:id="rId50"/>
    <p:sldId id="332" r:id="rId51"/>
    <p:sldId id="333" r:id="rId52"/>
    <p:sldId id="337" r:id="rId53"/>
    <p:sldId id="278" r:id="rId54"/>
    <p:sldId id="279" r:id="rId55"/>
    <p:sldId id="280" r:id="rId56"/>
    <p:sldId id="282" r:id="rId57"/>
    <p:sldId id="283" r:id="rId58"/>
    <p:sldId id="284" r:id="rId59"/>
    <p:sldId id="303" r:id="rId60"/>
    <p:sldId id="287" r:id="rId61"/>
    <p:sldId id="307" r:id="rId62"/>
    <p:sldId id="308" r:id="rId63"/>
    <p:sldId id="285" r:id="rId64"/>
    <p:sldId id="286" r:id="rId65"/>
    <p:sldId id="300" r:id="rId66"/>
    <p:sldId id="301" r:id="rId67"/>
    <p:sldId id="302" r:id="rId68"/>
    <p:sldId id="338" r:id="rId69"/>
    <p:sldId id="339" r:id="rId70"/>
    <p:sldId id="340" r:id="rId71"/>
    <p:sldId id="314" r:id="rId72"/>
    <p:sldId id="341" r:id="rId73"/>
    <p:sldId id="342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5FE660-8FB8-4952-B888-8D6A76A7A599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BC13CE6A-9DBB-40E8-ACAF-2C6FE30373FD}">
      <dgm:prSet phldrT="[Texto]" custT="1"/>
      <dgm:spPr/>
      <dgm:t>
        <a:bodyPr/>
        <a:lstStyle/>
        <a:p>
          <a:r>
            <a:rPr lang="es-ES" sz="1800" dirty="0"/>
            <a:t>Diagramas </a:t>
          </a:r>
          <a:r>
            <a:rPr lang="es-ES" sz="1800" dirty="0" err="1"/>
            <a:t>SysML</a:t>
          </a:r>
          <a:r>
            <a:rPr lang="es-ES" sz="1800" dirty="0"/>
            <a:t> ™</a:t>
          </a:r>
        </a:p>
      </dgm:t>
    </dgm:pt>
    <dgm:pt modelId="{E91B94C5-43FE-4CC1-8C16-BC1643517345}" type="parTrans" cxnId="{A9AF29BB-B034-49BA-B101-FCE8CCE7B3B8}">
      <dgm:prSet/>
      <dgm:spPr/>
      <dgm:t>
        <a:bodyPr/>
        <a:lstStyle/>
        <a:p>
          <a:endParaRPr lang="es-ES"/>
        </a:p>
      </dgm:t>
    </dgm:pt>
    <dgm:pt modelId="{531A88D7-B484-41A8-B337-7BF9C8324140}" type="sibTrans" cxnId="{A9AF29BB-B034-49BA-B101-FCE8CCE7B3B8}">
      <dgm:prSet/>
      <dgm:spPr/>
      <dgm:t>
        <a:bodyPr/>
        <a:lstStyle/>
        <a:p>
          <a:r>
            <a:rPr lang="es-ES" dirty="0"/>
            <a:t>Conjunto de Diagramas</a:t>
          </a:r>
        </a:p>
      </dgm:t>
    </dgm:pt>
    <dgm:pt modelId="{FB34BB29-06BF-4887-89E5-9AB56AFE1D9B}">
      <dgm:prSet phldrT="[Texto]"/>
      <dgm:spPr/>
      <dgm:t>
        <a:bodyPr/>
        <a:lstStyle/>
        <a:p>
          <a:r>
            <a:rPr lang="es-ES" dirty="0"/>
            <a:t>Comportamiento</a:t>
          </a:r>
        </a:p>
      </dgm:t>
    </dgm:pt>
    <dgm:pt modelId="{5017975A-4195-4010-B36E-1003019808A4}" type="parTrans" cxnId="{CD3ACF1B-2B37-46A6-ADD2-A4EFBD84984A}">
      <dgm:prSet/>
      <dgm:spPr/>
      <dgm:t>
        <a:bodyPr/>
        <a:lstStyle/>
        <a:p>
          <a:endParaRPr lang="es-ES"/>
        </a:p>
      </dgm:t>
    </dgm:pt>
    <dgm:pt modelId="{CC80C681-62AF-4316-ADE5-04D8D630CB95}" type="sibTrans" cxnId="{CD3ACF1B-2B37-46A6-ADD2-A4EFBD84984A}">
      <dgm:prSet/>
      <dgm:spPr/>
      <dgm:t>
        <a:bodyPr/>
        <a:lstStyle/>
        <a:p>
          <a:r>
            <a:rPr lang="es-ES" dirty="0"/>
            <a:t>Conjunto de Diagramas</a:t>
          </a:r>
        </a:p>
      </dgm:t>
    </dgm:pt>
    <dgm:pt modelId="{601E629A-D9FE-43D2-865A-252095B4C4C5}">
      <dgm:prSet phldrT="[Texto]"/>
      <dgm:spPr/>
      <dgm:t>
        <a:bodyPr/>
        <a:lstStyle/>
        <a:p>
          <a:r>
            <a:rPr lang="es-ES" dirty="0"/>
            <a:t>Diagrama de Requerimientos</a:t>
          </a:r>
        </a:p>
      </dgm:t>
    </dgm:pt>
    <dgm:pt modelId="{970394E2-CFB3-44FF-8C08-6906D8DCAAF5}" type="parTrans" cxnId="{3C4BD8C7-D5AC-49D7-BE0D-107BE0ABAEA2}">
      <dgm:prSet/>
      <dgm:spPr/>
      <dgm:t>
        <a:bodyPr/>
        <a:lstStyle/>
        <a:p>
          <a:endParaRPr lang="es-ES"/>
        </a:p>
      </dgm:t>
    </dgm:pt>
    <dgm:pt modelId="{D5C00F8E-B5BA-4BC9-B69E-E251873A7C1F}" type="sibTrans" cxnId="{3C4BD8C7-D5AC-49D7-BE0D-107BE0ABAEA2}">
      <dgm:prSet custT="1"/>
      <dgm:spPr/>
      <dgm:t>
        <a:bodyPr/>
        <a:lstStyle/>
        <a:p>
          <a:r>
            <a:rPr lang="es-ES" sz="1000" dirty="0"/>
            <a:t>Nuevo Diagrama</a:t>
          </a:r>
        </a:p>
      </dgm:t>
    </dgm:pt>
    <dgm:pt modelId="{BD059510-63DB-42CD-8BC0-F4DEFFBBA126}">
      <dgm:prSet phldrT="[Texto]"/>
      <dgm:spPr/>
      <dgm:t>
        <a:bodyPr/>
        <a:lstStyle/>
        <a:p>
          <a:r>
            <a:rPr lang="es-ES" dirty="0"/>
            <a:t>Estructura</a:t>
          </a:r>
        </a:p>
      </dgm:t>
    </dgm:pt>
    <dgm:pt modelId="{EA171814-40AE-4ECA-8C0E-58D1193BF279}" type="parTrans" cxnId="{9EBF60A3-60FB-4FDC-9A3B-F1710B5D905F}">
      <dgm:prSet/>
      <dgm:spPr/>
      <dgm:t>
        <a:bodyPr/>
        <a:lstStyle/>
        <a:p>
          <a:endParaRPr lang="es-ES"/>
        </a:p>
      </dgm:t>
    </dgm:pt>
    <dgm:pt modelId="{474F5167-200C-4F26-88C6-E4F09CCD85CD}" type="sibTrans" cxnId="{9EBF60A3-60FB-4FDC-9A3B-F1710B5D905F}">
      <dgm:prSet/>
      <dgm:spPr/>
      <dgm:t>
        <a:bodyPr/>
        <a:lstStyle/>
        <a:p>
          <a:r>
            <a:rPr lang="es-ES" dirty="0"/>
            <a:t>Conjunto de Diagramas</a:t>
          </a:r>
        </a:p>
      </dgm:t>
    </dgm:pt>
    <dgm:pt modelId="{15251561-D0DA-4253-84F7-6953FB2E3C05}">
      <dgm:prSet/>
      <dgm:spPr/>
      <dgm:t>
        <a:bodyPr/>
        <a:lstStyle/>
        <a:p>
          <a:r>
            <a:rPr lang="es-ES" dirty="0"/>
            <a:t>Diagrama de Actividades</a:t>
          </a:r>
        </a:p>
      </dgm:t>
    </dgm:pt>
    <dgm:pt modelId="{5B1BDB14-DCCF-46A3-9C22-415FB3FD7E5C}" type="parTrans" cxnId="{6F3AF6AD-374E-45CA-9EB1-B0309596869B}">
      <dgm:prSet/>
      <dgm:spPr/>
      <dgm:t>
        <a:bodyPr/>
        <a:lstStyle/>
        <a:p>
          <a:endParaRPr lang="es-ES"/>
        </a:p>
      </dgm:t>
    </dgm:pt>
    <dgm:pt modelId="{1A1C21DB-9ADA-48E8-A0B8-33CF68BEF355}" type="sibTrans" cxnId="{6F3AF6AD-374E-45CA-9EB1-B0309596869B}">
      <dgm:prSet/>
      <dgm:spPr/>
      <dgm:t>
        <a:bodyPr/>
        <a:lstStyle/>
        <a:p>
          <a:r>
            <a:rPr lang="es-ES" dirty="0"/>
            <a:t>Modificado UML™</a:t>
          </a:r>
        </a:p>
      </dgm:t>
    </dgm:pt>
    <dgm:pt modelId="{AF68C9BC-AB68-41CE-A311-46274BE8F14D}">
      <dgm:prSet/>
      <dgm:spPr/>
      <dgm:t>
        <a:bodyPr/>
        <a:lstStyle/>
        <a:p>
          <a:r>
            <a:rPr lang="es-ES" dirty="0"/>
            <a:t>Diagrama de Secuencias</a:t>
          </a:r>
        </a:p>
      </dgm:t>
    </dgm:pt>
    <dgm:pt modelId="{C7C795BD-12FD-4054-BC13-F7133770AE51}" type="parTrans" cxnId="{1C61ADA2-548E-4411-9E67-978C4BDF2C6E}">
      <dgm:prSet/>
      <dgm:spPr/>
      <dgm:t>
        <a:bodyPr/>
        <a:lstStyle/>
        <a:p>
          <a:endParaRPr lang="es-ES"/>
        </a:p>
      </dgm:t>
    </dgm:pt>
    <dgm:pt modelId="{332787FA-10F5-4FBC-9635-49D4EDC6522E}" type="sibTrans" cxnId="{1C61ADA2-548E-4411-9E67-978C4BDF2C6E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4B5C0431-51F8-41E3-A354-B64E91B94DE2}">
      <dgm:prSet/>
      <dgm:spPr/>
      <dgm:t>
        <a:bodyPr/>
        <a:lstStyle/>
        <a:p>
          <a:r>
            <a:rPr lang="es-ES" dirty="0"/>
            <a:t>Diagrama de Máquina de Estados</a:t>
          </a:r>
        </a:p>
      </dgm:t>
    </dgm:pt>
    <dgm:pt modelId="{4FB57BCE-C8F2-403F-BB79-3D684D4DC46D}" type="parTrans" cxnId="{5409A922-C111-4BDA-AFC5-F02C957EFF0D}">
      <dgm:prSet/>
      <dgm:spPr/>
      <dgm:t>
        <a:bodyPr/>
        <a:lstStyle/>
        <a:p>
          <a:endParaRPr lang="es-ES"/>
        </a:p>
      </dgm:t>
    </dgm:pt>
    <dgm:pt modelId="{0E244F49-22E9-4BEF-BB4E-823FFA02C6BD}" type="sibTrans" cxnId="{5409A922-C111-4BDA-AFC5-F02C957EFF0D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521E5B01-415B-4D57-88E2-40185180D562}">
      <dgm:prSet/>
      <dgm:spPr/>
      <dgm:t>
        <a:bodyPr/>
        <a:lstStyle/>
        <a:p>
          <a:r>
            <a:rPr lang="es-ES" dirty="0"/>
            <a:t>Diagrama de Casos de Uso</a:t>
          </a:r>
        </a:p>
      </dgm:t>
    </dgm:pt>
    <dgm:pt modelId="{F21E15D0-D9C2-43FB-ACD7-B91E79D5975C}" type="parTrans" cxnId="{2EEF1D6F-B068-47B3-9F9B-DA20BDC273C4}">
      <dgm:prSet/>
      <dgm:spPr/>
      <dgm:t>
        <a:bodyPr/>
        <a:lstStyle/>
        <a:p>
          <a:endParaRPr lang="es-ES"/>
        </a:p>
      </dgm:t>
    </dgm:pt>
    <dgm:pt modelId="{85CC51CC-C44D-4CC9-A250-BEA99C8C6080}" type="sibTrans" cxnId="{2EEF1D6F-B068-47B3-9F9B-DA20BDC273C4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6AAC12E8-E0AF-47E8-96EC-998019FD4F49}">
      <dgm:prSet/>
      <dgm:spPr/>
      <dgm:t>
        <a:bodyPr/>
        <a:lstStyle/>
        <a:p>
          <a:r>
            <a:rPr lang="es-ES" dirty="0"/>
            <a:t>Diagrama de Definición de Bloques</a:t>
          </a:r>
        </a:p>
      </dgm:t>
    </dgm:pt>
    <dgm:pt modelId="{5C1A8B3B-BE3C-4AAE-9495-5B6BE43DFCCF}" type="parTrans" cxnId="{D4F653A3-3781-48EB-8D8C-A503FEE66D47}">
      <dgm:prSet/>
      <dgm:spPr/>
      <dgm:t>
        <a:bodyPr/>
        <a:lstStyle/>
        <a:p>
          <a:endParaRPr lang="es-ES"/>
        </a:p>
      </dgm:t>
    </dgm:pt>
    <dgm:pt modelId="{3D958DF5-C6B6-497D-B8EF-AE2E2D6EADCC}" type="sibTrans" cxnId="{D4F653A3-3781-48EB-8D8C-A503FEE66D47}">
      <dgm:prSet/>
      <dgm:spPr/>
      <dgm:t>
        <a:bodyPr/>
        <a:lstStyle/>
        <a:p>
          <a:r>
            <a:rPr lang="es-ES" dirty="0"/>
            <a:t>Modificado UML™</a:t>
          </a:r>
        </a:p>
      </dgm:t>
    </dgm:pt>
    <dgm:pt modelId="{A12A389E-087C-4684-8B80-36672DB114F5}">
      <dgm:prSet/>
      <dgm:spPr/>
      <dgm:t>
        <a:bodyPr/>
        <a:lstStyle/>
        <a:p>
          <a:r>
            <a:rPr lang="es-ES" dirty="0"/>
            <a:t>Diagrama de Bloques Internos</a:t>
          </a:r>
        </a:p>
      </dgm:t>
    </dgm:pt>
    <dgm:pt modelId="{4095E677-C803-40F2-BA2C-06B2D5CB9189}" type="parTrans" cxnId="{A5B84642-768F-48CE-BB5F-9D150F2E9757}">
      <dgm:prSet/>
      <dgm:spPr/>
      <dgm:t>
        <a:bodyPr/>
        <a:lstStyle/>
        <a:p>
          <a:endParaRPr lang="es-ES"/>
        </a:p>
      </dgm:t>
    </dgm:pt>
    <dgm:pt modelId="{EC0503A6-8B8F-48F9-984E-18C768EF6CF1}" type="sibTrans" cxnId="{A5B84642-768F-48CE-BB5F-9D150F2E9757}">
      <dgm:prSet/>
      <dgm:spPr/>
      <dgm:t>
        <a:bodyPr/>
        <a:lstStyle/>
        <a:p>
          <a:r>
            <a:rPr lang="es-ES" dirty="0"/>
            <a:t>Modificado UML™</a:t>
          </a:r>
        </a:p>
      </dgm:t>
    </dgm:pt>
    <dgm:pt modelId="{8D80ACDE-6374-4E5D-8652-138EE54D7787}">
      <dgm:prSet/>
      <dgm:spPr/>
      <dgm:t>
        <a:bodyPr/>
        <a:lstStyle/>
        <a:p>
          <a:r>
            <a:rPr lang="es-ES" dirty="0"/>
            <a:t>Diagrama de Paquetes</a:t>
          </a:r>
        </a:p>
      </dgm:t>
    </dgm:pt>
    <dgm:pt modelId="{F26091CA-9A7F-4FC2-8A47-A9C0BC28AA7B}" type="parTrans" cxnId="{A1034E53-EBC9-4843-9DD5-8B05F5541948}">
      <dgm:prSet/>
      <dgm:spPr/>
      <dgm:t>
        <a:bodyPr/>
        <a:lstStyle/>
        <a:p>
          <a:endParaRPr lang="es-ES"/>
        </a:p>
      </dgm:t>
    </dgm:pt>
    <dgm:pt modelId="{AED84825-61A5-4CC7-A083-88F78C76BB52}" type="sibTrans" cxnId="{A1034E53-EBC9-4843-9DD5-8B05F5541948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38297F9C-9474-4AD2-AA7A-6CEFEB28698F}">
      <dgm:prSet/>
      <dgm:spPr/>
      <dgm:t>
        <a:bodyPr/>
        <a:lstStyle/>
        <a:p>
          <a:r>
            <a:rPr lang="es-ES" dirty="0"/>
            <a:t>Diagrama de Parámetros</a:t>
          </a:r>
        </a:p>
      </dgm:t>
    </dgm:pt>
    <dgm:pt modelId="{6E5A40FF-A5A6-4883-829F-9957A254A858}" type="parTrans" cxnId="{99FB4C95-9AFA-4D6F-B4D4-E757A03A31DB}">
      <dgm:prSet/>
      <dgm:spPr/>
      <dgm:t>
        <a:bodyPr/>
        <a:lstStyle/>
        <a:p>
          <a:endParaRPr lang="es-ES"/>
        </a:p>
      </dgm:t>
    </dgm:pt>
    <dgm:pt modelId="{576E1F9B-1B25-47B2-AB4B-C96FA37270D7}" type="sibTrans" cxnId="{99FB4C95-9AFA-4D6F-B4D4-E757A03A31DB}">
      <dgm:prSet/>
      <dgm:spPr/>
      <dgm:t>
        <a:bodyPr/>
        <a:lstStyle/>
        <a:p>
          <a:r>
            <a:rPr lang="es-ES" dirty="0"/>
            <a:t>Nuevo Diagrama</a:t>
          </a:r>
        </a:p>
      </dgm:t>
    </dgm:pt>
    <dgm:pt modelId="{585C09AC-07E2-4008-A571-2449B2164D1A}" type="pres">
      <dgm:prSet presAssocID="{055FE660-8FB8-4952-B888-8D6A76A7A5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F8847C8-8DB2-41C8-BABC-A055DB242280}" type="pres">
      <dgm:prSet presAssocID="{BC13CE6A-9DBB-40E8-ACAF-2C6FE30373FD}" presName="hierRoot1" presStyleCnt="0">
        <dgm:presLayoutVars>
          <dgm:hierBranch val="init"/>
        </dgm:presLayoutVars>
      </dgm:prSet>
      <dgm:spPr/>
    </dgm:pt>
    <dgm:pt modelId="{93B125F1-BBA4-425C-ACAE-FB7B337871AE}" type="pres">
      <dgm:prSet presAssocID="{BC13CE6A-9DBB-40E8-ACAF-2C6FE30373FD}" presName="rootComposite1" presStyleCnt="0"/>
      <dgm:spPr/>
    </dgm:pt>
    <dgm:pt modelId="{85F523EC-77D4-4EC4-8544-EF59F6C9CD33}" type="pres">
      <dgm:prSet presAssocID="{BC13CE6A-9DBB-40E8-ACAF-2C6FE30373FD}" presName="rootText1" presStyleLbl="node0" presStyleIdx="0" presStyleCnt="1" custScaleX="204763" custLinFactNeighborX="-4649" custLinFactNeighborY="-997">
        <dgm:presLayoutVars>
          <dgm:chMax/>
          <dgm:chPref val="3"/>
        </dgm:presLayoutVars>
      </dgm:prSet>
      <dgm:spPr/>
    </dgm:pt>
    <dgm:pt modelId="{280E0885-C744-4892-A958-26EC3506CE64}" type="pres">
      <dgm:prSet presAssocID="{BC13CE6A-9DBB-40E8-ACAF-2C6FE30373FD}" presName="titleText1" presStyleLbl="fgAcc0" presStyleIdx="0" presStyleCnt="1">
        <dgm:presLayoutVars>
          <dgm:chMax val="0"/>
          <dgm:chPref val="0"/>
        </dgm:presLayoutVars>
      </dgm:prSet>
      <dgm:spPr/>
    </dgm:pt>
    <dgm:pt modelId="{2077912F-F6AE-4E46-876D-74D9BA5509C5}" type="pres">
      <dgm:prSet presAssocID="{BC13CE6A-9DBB-40E8-ACAF-2C6FE30373FD}" presName="rootConnector1" presStyleLbl="node1" presStyleIdx="0" presStyleCnt="11"/>
      <dgm:spPr/>
    </dgm:pt>
    <dgm:pt modelId="{466061F3-6DA4-49CA-9A9A-1E8585FD4FD9}" type="pres">
      <dgm:prSet presAssocID="{BC13CE6A-9DBB-40E8-ACAF-2C6FE30373FD}" presName="hierChild2" presStyleCnt="0"/>
      <dgm:spPr/>
    </dgm:pt>
    <dgm:pt modelId="{1D4A6EA9-97C1-4415-AB45-A8D7387296DC}" type="pres">
      <dgm:prSet presAssocID="{5017975A-4195-4010-B36E-1003019808A4}" presName="Name37" presStyleLbl="parChTrans1D2" presStyleIdx="0" presStyleCnt="3"/>
      <dgm:spPr/>
    </dgm:pt>
    <dgm:pt modelId="{8D92488E-5454-418D-92C8-5F0A0E86B0F3}" type="pres">
      <dgm:prSet presAssocID="{FB34BB29-06BF-4887-89E5-9AB56AFE1D9B}" presName="hierRoot2" presStyleCnt="0">
        <dgm:presLayoutVars>
          <dgm:hierBranch val="init"/>
        </dgm:presLayoutVars>
      </dgm:prSet>
      <dgm:spPr/>
    </dgm:pt>
    <dgm:pt modelId="{E3F868AE-9849-436A-AC41-410EB95C9AE3}" type="pres">
      <dgm:prSet presAssocID="{FB34BB29-06BF-4887-89E5-9AB56AFE1D9B}" presName="rootComposite" presStyleCnt="0"/>
      <dgm:spPr/>
    </dgm:pt>
    <dgm:pt modelId="{68DC429D-7F3C-446B-BB16-D1213175AA42}" type="pres">
      <dgm:prSet presAssocID="{FB34BB29-06BF-4887-89E5-9AB56AFE1D9B}" presName="rootText" presStyleLbl="node1" presStyleIdx="0" presStyleCnt="11">
        <dgm:presLayoutVars>
          <dgm:chMax/>
          <dgm:chPref val="3"/>
        </dgm:presLayoutVars>
      </dgm:prSet>
      <dgm:spPr/>
    </dgm:pt>
    <dgm:pt modelId="{DAFDF285-03B7-4FBD-AAE5-7D64AAADAAEC}" type="pres">
      <dgm:prSet presAssocID="{FB34BB29-06BF-4887-89E5-9AB56AFE1D9B}" presName="titleText2" presStyleLbl="fgAcc1" presStyleIdx="0" presStyleCnt="11">
        <dgm:presLayoutVars>
          <dgm:chMax val="0"/>
          <dgm:chPref val="0"/>
        </dgm:presLayoutVars>
      </dgm:prSet>
      <dgm:spPr/>
    </dgm:pt>
    <dgm:pt modelId="{5D5C90A5-C8FE-4EB4-B321-5A26E9D1457D}" type="pres">
      <dgm:prSet presAssocID="{FB34BB29-06BF-4887-89E5-9AB56AFE1D9B}" presName="rootConnector" presStyleLbl="node2" presStyleIdx="0" presStyleCnt="0"/>
      <dgm:spPr/>
    </dgm:pt>
    <dgm:pt modelId="{7E8BDDB5-4D43-4BC1-AB52-F0D5D54AB16C}" type="pres">
      <dgm:prSet presAssocID="{FB34BB29-06BF-4887-89E5-9AB56AFE1D9B}" presName="hierChild4" presStyleCnt="0"/>
      <dgm:spPr/>
    </dgm:pt>
    <dgm:pt modelId="{A571761D-14C7-411A-AD1C-0CAE75AD8302}" type="pres">
      <dgm:prSet presAssocID="{5B1BDB14-DCCF-46A3-9C22-415FB3FD7E5C}" presName="Name37" presStyleLbl="parChTrans1D3" presStyleIdx="0" presStyleCnt="7"/>
      <dgm:spPr/>
    </dgm:pt>
    <dgm:pt modelId="{D6A5860B-9226-4B05-BCC9-2588EFB75241}" type="pres">
      <dgm:prSet presAssocID="{15251561-D0DA-4253-84F7-6953FB2E3C05}" presName="hierRoot2" presStyleCnt="0">
        <dgm:presLayoutVars>
          <dgm:hierBranch val="init"/>
        </dgm:presLayoutVars>
      </dgm:prSet>
      <dgm:spPr/>
    </dgm:pt>
    <dgm:pt modelId="{C77879FE-4260-4F0E-B198-FFE764D690B2}" type="pres">
      <dgm:prSet presAssocID="{15251561-D0DA-4253-84F7-6953FB2E3C05}" presName="rootComposite" presStyleCnt="0"/>
      <dgm:spPr/>
    </dgm:pt>
    <dgm:pt modelId="{DE1C32FE-2FBA-472A-8E93-FA2A7BAE2A52}" type="pres">
      <dgm:prSet presAssocID="{15251561-D0DA-4253-84F7-6953FB2E3C05}" presName="rootText" presStyleLbl="node1" presStyleIdx="1" presStyleCnt="11">
        <dgm:presLayoutVars>
          <dgm:chMax/>
          <dgm:chPref val="3"/>
        </dgm:presLayoutVars>
      </dgm:prSet>
      <dgm:spPr/>
    </dgm:pt>
    <dgm:pt modelId="{C9461FD0-706E-4AF6-9757-94D46A246B24}" type="pres">
      <dgm:prSet presAssocID="{15251561-D0DA-4253-84F7-6953FB2E3C05}" presName="titleText2" presStyleLbl="fgAcc1" presStyleIdx="1" presStyleCnt="11">
        <dgm:presLayoutVars>
          <dgm:chMax val="0"/>
          <dgm:chPref val="0"/>
        </dgm:presLayoutVars>
      </dgm:prSet>
      <dgm:spPr/>
    </dgm:pt>
    <dgm:pt modelId="{34B9320B-82EC-4C16-8806-B706324B9E59}" type="pres">
      <dgm:prSet presAssocID="{15251561-D0DA-4253-84F7-6953FB2E3C05}" presName="rootConnector" presStyleLbl="node3" presStyleIdx="0" presStyleCnt="0"/>
      <dgm:spPr/>
    </dgm:pt>
    <dgm:pt modelId="{EEC5E398-FCCB-4B3F-9F12-BDDA89B37088}" type="pres">
      <dgm:prSet presAssocID="{15251561-D0DA-4253-84F7-6953FB2E3C05}" presName="hierChild4" presStyleCnt="0"/>
      <dgm:spPr/>
    </dgm:pt>
    <dgm:pt modelId="{0B3555FB-DE25-47D5-A7BF-4BE928D1A3DA}" type="pres">
      <dgm:prSet presAssocID="{15251561-D0DA-4253-84F7-6953FB2E3C05}" presName="hierChild5" presStyleCnt="0"/>
      <dgm:spPr/>
    </dgm:pt>
    <dgm:pt modelId="{8327945E-E709-4E6D-B625-3DB397C519CF}" type="pres">
      <dgm:prSet presAssocID="{C7C795BD-12FD-4054-BC13-F7133770AE51}" presName="Name37" presStyleLbl="parChTrans1D3" presStyleIdx="1" presStyleCnt="7"/>
      <dgm:spPr/>
    </dgm:pt>
    <dgm:pt modelId="{75272903-A1F0-4F23-964A-9BB62EB83E39}" type="pres">
      <dgm:prSet presAssocID="{AF68C9BC-AB68-41CE-A311-46274BE8F14D}" presName="hierRoot2" presStyleCnt="0">
        <dgm:presLayoutVars>
          <dgm:hierBranch val="init"/>
        </dgm:presLayoutVars>
      </dgm:prSet>
      <dgm:spPr/>
    </dgm:pt>
    <dgm:pt modelId="{1AB176F4-0021-4231-A8EA-FAF23DE6B3AD}" type="pres">
      <dgm:prSet presAssocID="{AF68C9BC-AB68-41CE-A311-46274BE8F14D}" presName="rootComposite" presStyleCnt="0"/>
      <dgm:spPr/>
    </dgm:pt>
    <dgm:pt modelId="{E0B9FE0C-0F10-441B-AB91-11F21257A420}" type="pres">
      <dgm:prSet presAssocID="{AF68C9BC-AB68-41CE-A311-46274BE8F14D}" presName="rootText" presStyleLbl="node1" presStyleIdx="2" presStyleCnt="11">
        <dgm:presLayoutVars>
          <dgm:chMax/>
          <dgm:chPref val="3"/>
        </dgm:presLayoutVars>
      </dgm:prSet>
      <dgm:spPr/>
    </dgm:pt>
    <dgm:pt modelId="{70939A82-6DE5-4812-A052-7437D3E0E31F}" type="pres">
      <dgm:prSet presAssocID="{AF68C9BC-AB68-41CE-A311-46274BE8F14D}" presName="titleText2" presStyleLbl="fgAcc1" presStyleIdx="2" presStyleCnt="11">
        <dgm:presLayoutVars>
          <dgm:chMax val="0"/>
          <dgm:chPref val="0"/>
        </dgm:presLayoutVars>
      </dgm:prSet>
      <dgm:spPr/>
    </dgm:pt>
    <dgm:pt modelId="{92D75A91-3A51-4CBE-8163-5A724FBDF446}" type="pres">
      <dgm:prSet presAssocID="{AF68C9BC-AB68-41CE-A311-46274BE8F14D}" presName="rootConnector" presStyleLbl="node3" presStyleIdx="0" presStyleCnt="0"/>
      <dgm:spPr/>
    </dgm:pt>
    <dgm:pt modelId="{855A00F8-BAA2-4F11-8E0C-AD0184597B06}" type="pres">
      <dgm:prSet presAssocID="{AF68C9BC-AB68-41CE-A311-46274BE8F14D}" presName="hierChild4" presStyleCnt="0"/>
      <dgm:spPr/>
    </dgm:pt>
    <dgm:pt modelId="{79D1D780-4EAB-46CE-A01E-B8683A0B9F46}" type="pres">
      <dgm:prSet presAssocID="{AF68C9BC-AB68-41CE-A311-46274BE8F14D}" presName="hierChild5" presStyleCnt="0"/>
      <dgm:spPr/>
    </dgm:pt>
    <dgm:pt modelId="{EF441FCF-E78B-427C-80C5-A291887FD32D}" type="pres">
      <dgm:prSet presAssocID="{4FB57BCE-C8F2-403F-BB79-3D684D4DC46D}" presName="Name37" presStyleLbl="parChTrans1D3" presStyleIdx="2" presStyleCnt="7"/>
      <dgm:spPr/>
    </dgm:pt>
    <dgm:pt modelId="{466C8809-015B-46F2-940A-430F3EBEC3C9}" type="pres">
      <dgm:prSet presAssocID="{4B5C0431-51F8-41E3-A354-B64E91B94DE2}" presName="hierRoot2" presStyleCnt="0">
        <dgm:presLayoutVars>
          <dgm:hierBranch val="init"/>
        </dgm:presLayoutVars>
      </dgm:prSet>
      <dgm:spPr/>
    </dgm:pt>
    <dgm:pt modelId="{5B2F3810-70C0-40E6-BFF7-58A77F6875F7}" type="pres">
      <dgm:prSet presAssocID="{4B5C0431-51F8-41E3-A354-B64E91B94DE2}" presName="rootComposite" presStyleCnt="0"/>
      <dgm:spPr/>
    </dgm:pt>
    <dgm:pt modelId="{192ACB67-C87E-4ECF-97CB-8705F0CB67D9}" type="pres">
      <dgm:prSet presAssocID="{4B5C0431-51F8-41E3-A354-B64E91B94DE2}" presName="rootText" presStyleLbl="node1" presStyleIdx="3" presStyleCnt="11" custScaleX="133648">
        <dgm:presLayoutVars>
          <dgm:chMax/>
          <dgm:chPref val="3"/>
        </dgm:presLayoutVars>
      </dgm:prSet>
      <dgm:spPr/>
    </dgm:pt>
    <dgm:pt modelId="{D0B666A1-16BE-46C2-97BE-EDBB44E0178C}" type="pres">
      <dgm:prSet presAssocID="{4B5C0431-51F8-41E3-A354-B64E91B94DE2}" presName="titleText2" presStyleLbl="fgAcc1" presStyleIdx="3" presStyleCnt="11">
        <dgm:presLayoutVars>
          <dgm:chMax val="0"/>
          <dgm:chPref val="0"/>
        </dgm:presLayoutVars>
      </dgm:prSet>
      <dgm:spPr/>
    </dgm:pt>
    <dgm:pt modelId="{2FE68992-50E2-44D2-A0BC-097F6B21F89B}" type="pres">
      <dgm:prSet presAssocID="{4B5C0431-51F8-41E3-A354-B64E91B94DE2}" presName="rootConnector" presStyleLbl="node3" presStyleIdx="0" presStyleCnt="0"/>
      <dgm:spPr/>
    </dgm:pt>
    <dgm:pt modelId="{1C912615-E663-4832-B05B-FC685241A485}" type="pres">
      <dgm:prSet presAssocID="{4B5C0431-51F8-41E3-A354-B64E91B94DE2}" presName="hierChild4" presStyleCnt="0"/>
      <dgm:spPr/>
    </dgm:pt>
    <dgm:pt modelId="{97D240EE-6B78-4447-9533-3747700E5A5F}" type="pres">
      <dgm:prSet presAssocID="{4B5C0431-51F8-41E3-A354-B64E91B94DE2}" presName="hierChild5" presStyleCnt="0"/>
      <dgm:spPr/>
    </dgm:pt>
    <dgm:pt modelId="{8FACF95B-D449-4EF3-8D59-2B568D1EAFEF}" type="pres">
      <dgm:prSet presAssocID="{F21E15D0-D9C2-43FB-ACD7-B91E79D5975C}" presName="Name37" presStyleLbl="parChTrans1D3" presStyleIdx="3" presStyleCnt="7"/>
      <dgm:spPr/>
    </dgm:pt>
    <dgm:pt modelId="{EF257E29-18B4-4B25-9171-E157870BB071}" type="pres">
      <dgm:prSet presAssocID="{521E5B01-415B-4D57-88E2-40185180D562}" presName="hierRoot2" presStyleCnt="0">
        <dgm:presLayoutVars>
          <dgm:hierBranch val="init"/>
        </dgm:presLayoutVars>
      </dgm:prSet>
      <dgm:spPr/>
    </dgm:pt>
    <dgm:pt modelId="{320066A2-27E0-4B41-AC9F-A84201EF8C5E}" type="pres">
      <dgm:prSet presAssocID="{521E5B01-415B-4D57-88E2-40185180D562}" presName="rootComposite" presStyleCnt="0"/>
      <dgm:spPr/>
    </dgm:pt>
    <dgm:pt modelId="{A96DF9A7-BFF1-4712-B64D-2F3499E562E4}" type="pres">
      <dgm:prSet presAssocID="{521E5B01-415B-4D57-88E2-40185180D562}" presName="rootText" presStyleLbl="node1" presStyleIdx="4" presStyleCnt="11">
        <dgm:presLayoutVars>
          <dgm:chMax/>
          <dgm:chPref val="3"/>
        </dgm:presLayoutVars>
      </dgm:prSet>
      <dgm:spPr/>
    </dgm:pt>
    <dgm:pt modelId="{C7EC98A2-2B1D-42A0-AF52-39B5B6851D43}" type="pres">
      <dgm:prSet presAssocID="{521E5B01-415B-4D57-88E2-40185180D562}" presName="titleText2" presStyleLbl="fgAcc1" presStyleIdx="4" presStyleCnt="11">
        <dgm:presLayoutVars>
          <dgm:chMax val="0"/>
          <dgm:chPref val="0"/>
        </dgm:presLayoutVars>
      </dgm:prSet>
      <dgm:spPr/>
    </dgm:pt>
    <dgm:pt modelId="{D9CD813F-F627-4B03-B46A-205AD3DF1DA7}" type="pres">
      <dgm:prSet presAssocID="{521E5B01-415B-4D57-88E2-40185180D562}" presName="rootConnector" presStyleLbl="node3" presStyleIdx="0" presStyleCnt="0"/>
      <dgm:spPr/>
    </dgm:pt>
    <dgm:pt modelId="{9B631B1F-E3F9-49CD-9742-D4B245B28CAD}" type="pres">
      <dgm:prSet presAssocID="{521E5B01-415B-4D57-88E2-40185180D562}" presName="hierChild4" presStyleCnt="0"/>
      <dgm:spPr/>
    </dgm:pt>
    <dgm:pt modelId="{490EC248-CD31-4889-BBBC-CB66EE92BDE3}" type="pres">
      <dgm:prSet presAssocID="{521E5B01-415B-4D57-88E2-40185180D562}" presName="hierChild5" presStyleCnt="0"/>
      <dgm:spPr/>
    </dgm:pt>
    <dgm:pt modelId="{89167843-E5F6-401F-9143-61CF28841FDE}" type="pres">
      <dgm:prSet presAssocID="{FB34BB29-06BF-4887-89E5-9AB56AFE1D9B}" presName="hierChild5" presStyleCnt="0"/>
      <dgm:spPr/>
    </dgm:pt>
    <dgm:pt modelId="{7F8539F7-70D7-4349-A9A7-95CB978719F7}" type="pres">
      <dgm:prSet presAssocID="{970394E2-CFB3-44FF-8C08-6906D8DCAAF5}" presName="Name37" presStyleLbl="parChTrans1D2" presStyleIdx="1" presStyleCnt="3"/>
      <dgm:spPr/>
    </dgm:pt>
    <dgm:pt modelId="{B161E946-794F-4FE1-A91A-D27245AA8539}" type="pres">
      <dgm:prSet presAssocID="{601E629A-D9FE-43D2-865A-252095B4C4C5}" presName="hierRoot2" presStyleCnt="0">
        <dgm:presLayoutVars>
          <dgm:hierBranch val="init"/>
        </dgm:presLayoutVars>
      </dgm:prSet>
      <dgm:spPr/>
    </dgm:pt>
    <dgm:pt modelId="{2262D124-03D6-4EEA-9A07-7DA44989B6CE}" type="pres">
      <dgm:prSet presAssocID="{601E629A-D9FE-43D2-865A-252095B4C4C5}" presName="rootComposite" presStyleCnt="0"/>
      <dgm:spPr/>
    </dgm:pt>
    <dgm:pt modelId="{979A8D03-03D9-4864-BB5A-82B404DB9F96}" type="pres">
      <dgm:prSet presAssocID="{601E629A-D9FE-43D2-865A-252095B4C4C5}" presName="rootText" presStyleLbl="node1" presStyleIdx="5" presStyleCnt="11">
        <dgm:presLayoutVars>
          <dgm:chMax/>
          <dgm:chPref val="3"/>
        </dgm:presLayoutVars>
      </dgm:prSet>
      <dgm:spPr/>
    </dgm:pt>
    <dgm:pt modelId="{4D0FC34B-5B16-4BE4-90ED-C98F23065FD7}" type="pres">
      <dgm:prSet presAssocID="{601E629A-D9FE-43D2-865A-252095B4C4C5}" presName="titleText2" presStyleLbl="fgAcc1" presStyleIdx="5" presStyleCnt="11">
        <dgm:presLayoutVars>
          <dgm:chMax val="0"/>
          <dgm:chPref val="0"/>
        </dgm:presLayoutVars>
      </dgm:prSet>
      <dgm:spPr/>
    </dgm:pt>
    <dgm:pt modelId="{BA4074A2-FB32-40D6-BBE0-BE652A2B2E6C}" type="pres">
      <dgm:prSet presAssocID="{601E629A-D9FE-43D2-865A-252095B4C4C5}" presName="rootConnector" presStyleLbl="node2" presStyleIdx="0" presStyleCnt="0"/>
      <dgm:spPr/>
    </dgm:pt>
    <dgm:pt modelId="{6C86EBB2-85D4-45FC-8AFD-D8657F49F556}" type="pres">
      <dgm:prSet presAssocID="{601E629A-D9FE-43D2-865A-252095B4C4C5}" presName="hierChild4" presStyleCnt="0"/>
      <dgm:spPr/>
    </dgm:pt>
    <dgm:pt modelId="{A9E42DA0-1516-4E15-9BF5-388F3B847B8E}" type="pres">
      <dgm:prSet presAssocID="{601E629A-D9FE-43D2-865A-252095B4C4C5}" presName="hierChild5" presStyleCnt="0"/>
      <dgm:spPr/>
    </dgm:pt>
    <dgm:pt modelId="{375AB4FE-014A-41EA-9972-AF7EC12BC85C}" type="pres">
      <dgm:prSet presAssocID="{EA171814-40AE-4ECA-8C0E-58D1193BF279}" presName="Name37" presStyleLbl="parChTrans1D2" presStyleIdx="2" presStyleCnt="3"/>
      <dgm:spPr/>
    </dgm:pt>
    <dgm:pt modelId="{B13BBD45-9A00-488F-B034-F0719B20798D}" type="pres">
      <dgm:prSet presAssocID="{BD059510-63DB-42CD-8BC0-F4DEFFBBA126}" presName="hierRoot2" presStyleCnt="0">
        <dgm:presLayoutVars>
          <dgm:hierBranch val="init"/>
        </dgm:presLayoutVars>
      </dgm:prSet>
      <dgm:spPr/>
    </dgm:pt>
    <dgm:pt modelId="{8FC6FD3A-25B3-4C58-BD25-F0BE5815A7A0}" type="pres">
      <dgm:prSet presAssocID="{BD059510-63DB-42CD-8BC0-F4DEFFBBA126}" presName="rootComposite" presStyleCnt="0"/>
      <dgm:spPr/>
    </dgm:pt>
    <dgm:pt modelId="{2D37F673-A713-4B5A-9F46-24A3E8593938}" type="pres">
      <dgm:prSet presAssocID="{BD059510-63DB-42CD-8BC0-F4DEFFBBA126}" presName="rootText" presStyleLbl="node1" presStyleIdx="6" presStyleCnt="11">
        <dgm:presLayoutVars>
          <dgm:chMax/>
          <dgm:chPref val="3"/>
        </dgm:presLayoutVars>
      </dgm:prSet>
      <dgm:spPr/>
    </dgm:pt>
    <dgm:pt modelId="{61F08A4D-C499-45A8-BE7E-59F357BDAB03}" type="pres">
      <dgm:prSet presAssocID="{BD059510-63DB-42CD-8BC0-F4DEFFBBA126}" presName="titleText2" presStyleLbl="fgAcc1" presStyleIdx="6" presStyleCnt="11">
        <dgm:presLayoutVars>
          <dgm:chMax val="0"/>
          <dgm:chPref val="0"/>
        </dgm:presLayoutVars>
      </dgm:prSet>
      <dgm:spPr/>
    </dgm:pt>
    <dgm:pt modelId="{FBF9390F-75C5-4948-B5CE-026D57B8C2FB}" type="pres">
      <dgm:prSet presAssocID="{BD059510-63DB-42CD-8BC0-F4DEFFBBA126}" presName="rootConnector" presStyleLbl="node2" presStyleIdx="0" presStyleCnt="0"/>
      <dgm:spPr/>
    </dgm:pt>
    <dgm:pt modelId="{1C43A449-2411-4372-B231-B75CB523FD53}" type="pres">
      <dgm:prSet presAssocID="{BD059510-63DB-42CD-8BC0-F4DEFFBBA126}" presName="hierChild4" presStyleCnt="0"/>
      <dgm:spPr/>
    </dgm:pt>
    <dgm:pt modelId="{673EBE67-40A7-4315-A21C-E86023715EFB}" type="pres">
      <dgm:prSet presAssocID="{5C1A8B3B-BE3C-4AAE-9495-5B6BE43DFCCF}" presName="Name37" presStyleLbl="parChTrans1D3" presStyleIdx="4" presStyleCnt="7"/>
      <dgm:spPr/>
    </dgm:pt>
    <dgm:pt modelId="{5B2E598C-B420-42CC-8BCF-0A3156CDC480}" type="pres">
      <dgm:prSet presAssocID="{6AAC12E8-E0AF-47E8-96EC-998019FD4F49}" presName="hierRoot2" presStyleCnt="0">
        <dgm:presLayoutVars>
          <dgm:hierBranch val="init"/>
        </dgm:presLayoutVars>
      </dgm:prSet>
      <dgm:spPr/>
    </dgm:pt>
    <dgm:pt modelId="{76F742D1-3B90-41A5-AAAF-54C8F51164C0}" type="pres">
      <dgm:prSet presAssocID="{6AAC12E8-E0AF-47E8-96EC-998019FD4F49}" presName="rootComposite" presStyleCnt="0"/>
      <dgm:spPr/>
    </dgm:pt>
    <dgm:pt modelId="{9709197F-5222-4DA4-820A-3A2AFFC38E34}" type="pres">
      <dgm:prSet presAssocID="{6AAC12E8-E0AF-47E8-96EC-998019FD4F49}" presName="rootText" presStyleLbl="node1" presStyleIdx="7" presStyleCnt="11" custScaleX="114177">
        <dgm:presLayoutVars>
          <dgm:chMax/>
          <dgm:chPref val="3"/>
        </dgm:presLayoutVars>
      </dgm:prSet>
      <dgm:spPr/>
    </dgm:pt>
    <dgm:pt modelId="{042A0476-C533-4781-985D-5C19E20600C5}" type="pres">
      <dgm:prSet presAssocID="{6AAC12E8-E0AF-47E8-96EC-998019FD4F49}" presName="titleText2" presStyleLbl="fgAcc1" presStyleIdx="7" presStyleCnt="11">
        <dgm:presLayoutVars>
          <dgm:chMax val="0"/>
          <dgm:chPref val="0"/>
        </dgm:presLayoutVars>
      </dgm:prSet>
      <dgm:spPr/>
    </dgm:pt>
    <dgm:pt modelId="{C6B0EEF6-0018-4961-97B1-A4F77564034D}" type="pres">
      <dgm:prSet presAssocID="{6AAC12E8-E0AF-47E8-96EC-998019FD4F49}" presName="rootConnector" presStyleLbl="node3" presStyleIdx="0" presStyleCnt="0"/>
      <dgm:spPr/>
    </dgm:pt>
    <dgm:pt modelId="{BC87A44A-0C8B-4237-B8EB-631E3F07BF7F}" type="pres">
      <dgm:prSet presAssocID="{6AAC12E8-E0AF-47E8-96EC-998019FD4F49}" presName="hierChild4" presStyleCnt="0"/>
      <dgm:spPr/>
    </dgm:pt>
    <dgm:pt modelId="{1C37B333-A87A-41DA-BBA9-737AE369A24E}" type="pres">
      <dgm:prSet presAssocID="{6AAC12E8-E0AF-47E8-96EC-998019FD4F49}" presName="hierChild5" presStyleCnt="0"/>
      <dgm:spPr/>
    </dgm:pt>
    <dgm:pt modelId="{088CA354-168A-4955-88AD-89F8C8004E20}" type="pres">
      <dgm:prSet presAssocID="{4095E677-C803-40F2-BA2C-06B2D5CB9189}" presName="Name37" presStyleLbl="parChTrans1D3" presStyleIdx="5" presStyleCnt="7"/>
      <dgm:spPr/>
    </dgm:pt>
    <dgm:pt modelId="{68FDF8B3-3195-4372-AFD0-506C01344C95}" type="pres">
      <dgm:prSet presAssocID="{A12A389E-087C-4684-8B80-36672DB114F5}" presName="hierRoot2" presStyleCnt="0">
        <dgm:presLayoutVars>
          <dgm:hierBranch val="init"/>
        </dgm:presLayoutVars>
      </dgm:prSet>
      <dgm:spPr/>
    </dgm:pt>
    <dgm:pt modelId="{8C806AF1-8178-4801-B772-CF23CB66A656}" type="pres">
      <dgm:prSet presAssocID="{A12A389E-087C-4684-8B80-36672DB114F5}" presName="rootComposite" presStyleCnt="0"/>
      <dgm:spPr/>
    </dgm:pt>
    <dgm:pt modelId="{9D49C236-10DA-4B19-8C58-AD67319B9E62}" type="pres">
      <dgm:prSet presAssocID="{A12A389E-087C-4684-8B80-36672DB114F5}" presName="rootText" presStyleLbl="node1" presStyleIdx="8" presStyleCnt="11">
        <dgm:presLayoutVars>
          <dgm:chMax/>
          <dgm:chPref val="3"/>
        </dgm:presLayoutVars>
      </dgm:prSet>
      <dgm:spPr/>
    </dgm:pt>
    <dgm:pt modelId="{DFEBFD06-9F5B-4899-BDCB-0913753ED40E}" type="pres">
      <dgm:prSet presAssocID="{A12A389E-087C-4684-8B80-36672DB114F5}" presName="titleText2" presStyleLbl="fgAcc1" presStyleIdx="8" presStyleCnt="11">
        <dgm:presLayoutVars>
          <dgm:chMax val="0"/>
          <dgm:chPref val="0"/>
        </dgm:presLayoutVars>
      </dgm:prSet>
      <dgm:spPr/>
    </dgm:pt>
    <dgm:pt modelId="{AD1C54D7-1A4C-4916-95CA-5AC6A47DE798}" type="pres">
      <dgm:prSet presAssocID="{A12A389E-087C-4684-8B80-36672DB114F5}" presName="rootConnector" presStyleLbl="node3" presStyleIdx="0" presStyleCnt="0"/>
      <dgm:spPr/>
    </dgm:pt>
    <dgm:pt modelId="{CB025AD3-A3B8-474C-AB5D-4685C34DA0B3}" type="pres">
      <dgm:prSet presAssocID="{A12A389E-087C-4684-8B80-36672DB114F5}" presName="hierChild4" presStyleCnt="0"/>
      <dgm:spPr/>
    </dgm:pt>
    <dgm:pt modelId="{2E6FCDBC-1159-4386-AE19-9A361CAAF47D}" type="pres">
      <dgm:prSet presAssocID="{6E5A40FF-A5A6-4883-829F-9957A254A858}" presName="Name37" presStyleLbl="parChTrans1D4" presStyleIdx="0" presStyleCnt="1"/>
      <dgm:spPr/>
    </dgm:pt>
    <dgm:pt modelId="{49791D1F-1788-421F-B099-F2B8EA590430}" type="pres">
      <dgm:prSet presAssocID="{38297F9C-9474-4AD2-AA7A-6CEFEB28698F}" presName="hierRoot2" presStyleCnt="0">
        <dgm:presLayoutVars>
          <dgm:hierBranch val="init"/>
        </dgm:presLayoutVars>
      </dgm:prSet>
      <dgm:spPr/>
    </dgm:pt>
    <dgm:pt modelId="{84D537BA-38C2-440D-BA2C-7F1D965D4B25}" type="pres">
      <dgm:prSet presAssocID="{38297F9C-9474-4AD2-AA7A-6CEFEB28698F}" presName="rootComposite" presStyleCnt="0"/>
      <dgm:spPr/>
    </dgm:pt>
    <dgm:pt modelId="{3F491F66-2E46-4797-8BB0-F3935652718F}" type="pres">
      <dgm:prSet presAssocID="{38297F9C-9474-4AD2-AA7A-6CEFEB28698F}" presName="rootText" presStyleLbl="node1" presStyleIdx="9" presStyleCnt="11">
        <dgm:presLayoutVars>
          <dgm:chMax/>
          <dgm:chPref val="3"/>
        </dgm:presLayoutVars>
      </dgm:prSet>
      <dgm:spPr/>
    </dgm:pt>
    <dgm:pt modelId="{AA22AD59-61AD-4F90-9E51-1004A7C9F8E4}" type="pres">
      <dgm:prSet presAssocID="{38297F9C-9474-4AD2-AA7A-6CEFEB28698F}" presName="titleText2" presStyleLbl="fgAcc1" presStyleIdx="9" presStyleCnt="11">
        <dgm:presLayoutVars>
          <dgm:chMax val="0"/>
          <dgm:chPref val="0"/>
        </dgm:presLayoutVars>
      </dgm:prSet>
      <dgm:spPr/>
    </dgm:pt>
    <dgm:pt modelId="{4F6BCC04-1A09-4231-83A0-C6163E9CEB5F}" type="pres">
      <dgm:prSet presAssocID="{38297F9C-9474-4AD2-AA7A-6CEFEB28698F}" presName="rootConnector" presStyleLbl="node4" presStyleIdx="0" presStyleCnt="0"/>
      <dgm:spPr/>
    </dgm:pt>
    <dgm:pt modelId="{1CA4F8A9-2D65-46AC-95AD-0ED3755BED53}" type="pres">
      <dgm:prSet presAssocID="{38297F9C-9474-4AD2-AA7A-6CEFEB28698F}" presName="hierChild4" presStyleCnt="0"/>
      <dgm:spPr/>
    </dgm:pt>
    <dgm:pt modelId="{4437A1C9-A46F-4515-9311-8368E55BC76C}" type="pres">
      <dgm:prSet presAssocID="{38297F9C-9474-4AD2-AA7A-6CEFEB28698F}" presName="hierChild5" presStyleCnt="0"/>
      <dgm:spPr/>
    </dgm:pt>
    <dgm:pt modelId="{959CF757-4A3E-4BB6-B668-7B1FA3D9DE61}" type="pres">
      <dgm:prSet presAssocID="{A12A389E-087C-4684-8B80-36672DB114F5}" presName="hierChild5" presStyleCnt="0"/>
      <dgm:spPr/>
    </dgm:pt>
    <dgm:pt modelId="{112BF888-3899-42EC-B3E4-722CE8F17367}" type="pres">
      <dgm:prSet presAssocID="{F26091CA-9A7F-4FC2-8A47-A9C0BC28AA7B}" presName="Name37" presStyleLbl="parChTrans1D3" presStyleIdx="6" presStyleCnt="7"/>
      <dgm:spPr/>
    </dgm:pt>
    <dgm:pt modelId="{F8265D33-443D-47A6-A534-88427041B639}" type="pres">
      <dgm:prSet presAssocID="{8D80ACDE-6374-4E5D-8652-138EE54D7787}" presName="hierRoot2" presStyleCnt="0">
        <dgm:presLayoutVars>
          <dgm:hierBranch val="init"/>
        </dgm:presLayoutVars>
      </dgm:prSet>
      <dgm:spPr/>
    </dgm:pt>
    <dgm:pt modelId="{1B92848D-3C70-4571-964A-1ABF4E1491E0}" type="pres">
      <dgm:prSet presAssocID="{8D80ACDE-6374-4E5D-8652-138EE54D7787}" presName="rootComposite" presStyleCnt="0"/>
      <dgm:spPr/>
    </dgm:pt>
    <dgm:pt modelId="{9B493CE9-6918-4E20-9D78-9F8950EE93B7}" type="pres">
      <dgm:prSet presAssocID="{8D80ACDE-6374-4E5D-8652-138EE54D7787}" presName="rootText" presStyleLbl="node1" presStyleIdx="10" presStyleCnt="11">
        <dgm:presLayoutVars>
          <dgm:chMax/>
          <dgm:chPref val="3"/>
        </dgm:presLayoutVars>
      </dgm:prSet>
      <dgm:spPr/>
    </dgm:pt>
    <dgm:pt modelId="{87445DE7-10BE-4079-885A-CFF7375AE985}" type="pres">
      <dgm:prSet presAssocID="{8D80ACDE-6374-4E5D-8652-138EE54D7787}" presName="titleText2" presStyleLbl="fgAcc1" presStyleIdx="10" presStyleCnt="11">
        <dgm:presLayoutVars>
          <dgm:chMax val="0"/>
          <dgm:chPref val="0"/>
        </dgm:presLayoutVars>
      </dgm:prSet>
      <dgm:spPr/>
    </dgm:pt>
    <dgm:pt modelId="{5AB32F75-457B-44BF-A8FD-F27D49CABF07}" type="pres">
      <dgm:prSet presAssocID="{8D80ACDE-6374-4E5D-8652-138EE54D7787}" presName="rootConnector" presStyleLbl="node3" presStyleIdx="0" presStyleCnt="0"/>
      <dgm:spPr/>
    </dgm:pt>
    <dgm:pt modelId="{07266A9B-523D-4D64-89B7-7AE11F478EA3}" type="pres">
      <dgm:prSet presAssocID="{8D80ACDE-6374-4E5D-8652-138EE54D7787}" presName="hierChild4" presStyleCnt="0"/>
      <dgm:spPr/>
    </dgm:pt>
    <dgm:pt modelId="{F67CB44A-0191-4FDD-A559-F6F229305C40}" type="pres">
      <dgm:prSet presAssocID="{8D80ACDE-6374-4E5D-8652-138EE54D7787}" presName="hierChild5" presStyleCnt="0"/>
      <dgm:spPr/>
    </dgm:pt>
    <dgm:pt modelId="{1D2CFCC0-42C1-4261-B532-F7C30F622401}" type="pres">
      <dgm:prSet presAssocID="{BD059510-63DB-42CD-8BC0-F4DEFFBBA126}" presName="hierChild5" presStyleCnt="0"/>
      <dgm:spPr/>
    </dgm:pt>
    <dgm:pt modelId="{53B879B7-3B5D-4C94-8AFD-6964FD3D0780}" type="pres">
      <dgm:prSet presAssocID="{BC13CE6A-9DBB-40E8-ACAF-2C6FE30373FD}" presName="hierChild3" presStyleCnt="0"/>
      <dgm:spPr/>
    </dgm:pt>
  </dgm:ptLst>
  <dgm:cxnLst>
    <dgm:cxn modelId="{0338BF01-A130-4575-B680-6832B2831C09}" type="presOf" srcId="{BC13CE6A-9DBB-40E8-ACAF-2C6FE30373FD}" destId="{85F523EC-77D4-4EC4-8544-EF59F6C9CD33}" srcOrd="0" destOrd="0" presId="urn:microsoft.com/office/officeart/2008/layout/NameandTitleOrganizationalChart"/>
    <dgm:cxn modelId="{6DC23404-5DE0-4EDE-9D35-7694F80DFB2C}" type="presOf" srcId="{0E244F49-22E9-4BEF-BB4E-823FFA02C6BD}" destId="{D0B666A1-16BE-46C2-97BE-EDBB44E0178C}" srcOrd="0" destOrd="0" presId="urn:microsoft.com/office/officeart/2008/layout/NameandTitleOrganizationalChart"/>
    <dgm:cxn modelId="{375DA604-5117-4811-AE38-DB19FEFCDCAE}" type="presOf" srcId="{F21E15D0-D9C2-43FB-ACD7-B91E79D5975C}" destId="{8FACF95B-D449-4EF3-8D59-2B568D1EAFEF}" srcOrd="0" destOrd="0" presId="urn:microsoft.com/office/officeart/2008/layout/NameandTitleOrganizationalChart"/>
    <dgm:cxn modelId="{3EABE806-54FD-4188-A266-5C991F5BACA1}" type="presOf" srcId="{38297F9C-9474-4AD2-AA7A-6CEFEB28698F}" destId="{4F6BCC04-1A09-4231-83A0-C6163E9CEB5F}" srcOrd="1" destOrd="0" presId="urn:microsoft.com/office/officeart/2008/layout/NameandTitleOrganizationalChart"/>
    <dgm:cxn modelId="{59A33808-5D5E-4A28-A353-88FCF744585E}" type="presOf" srcId="{85CC51CC-C44D-4CC9-A250-BEA99C8C6080}" destId="{C7EC98A2-2B1D-42A0-AF52-39B5B6851D43}" srcOrd="0" destOrd="0" presId="urn:microsoft.com/office/officeart/2008/layout/NameandTitleOrganizationalChart"/>
    <dgm:cxn modelId="{12D71109-0716-493B-9825-C240C6F64D6F}" type="presOf" srcId="{38297F9C-9474-4AD2-AA7A-6CEFEB28698F}" destId="{3F491F66-2E46-4797-8BB0-F3935652718F}" srcOrd="0" destOrd="0" presId="urn:microsoft.com/office/officeart/2008/layout/NameandTitleOrganizationalChart"/>
    <dgm:cxn modelId="{D2179809-2437-4A48-8B16-4B35DFC3F43C}" type="presOf" srcId="{332787FA-10F5-4FBC-9635-49D4EDC6522E}" destId="{70939A82-6DE5-4812-A052-7437D3E0E31F}" srcOrd="0" destOrd="0" presId="urn:microsoft.com/office/officeart/2008/layout/NameandTitleOrganizationalChart"/>
    <dgm:cxn modelId="{06192C0F-9535-493E-90A7-16D4E36BA74B}" type="presOf" srcId="{521E5B01-415B-4D57-88E2-40185180D562}" destId="{D9CD813F-F627-4B03-B46A-205AD3DF1DA7}" srcOrd="1" destOrd="0" presId="urn:microsoft.com/office/officeart/2008/layout/NameandTitleOrganizationalChart"/>
    <dgm:cxn modelId="{1770BD15-CBED-4CB6-B24A-DD27FEE49ACC}" type="presOf" srcId="{055FE660-8FB8-4952-B888-8D6A76A7A599}" destId="{585C09AC-07E2-4008-A571-2449B2164D1A}" srcOrd="0" destOrd="0" presId="urn:microsoft.com/office/officeart/2008/layout/NameandTitleOrganizationalChart"/>
    <dgm:cxn modelId="{4F7B5F1A-42DD-4CD7-920D-86C955C58A15}" type="presOf" srcId="{A12A389E-087C-4684-8B80-36672DB114F5}" destId="{9D49C236-10DA-4B19-8C58-AD67319B9E62}" srcOrd="0" destOrd="0" presId="urn:microsoft.com/office/officeart/2008/layout/NameandTitleOrganizationalChart"/>
    <dgm:cxn modelId="{CD3ACF1B-2B37-46A6-ADD2-A4EFBD84984A}" srcId="{BC13CE6A-9DBB-40E8-ACAF-2C6FE30373FD}" destId="{FB34BB29-06BF-4887-89E5-9AB56AFE1D9B}" srcOrd="0" destOrd="0" parTransId="{5017975A-4195-4010-B36E-1003019808A4}" sibTransId="{CC80C681-62AF-4316-ADE5-04D8D630CB95}"/>
    <dgm:cxn modelId="{0A3B051E-1B5C-4B83-867C-7908BD23FF10}" type="presOf" srcId="{6E5A40FF-A5A6-4883-829F-9957A254A858}" destId="{2E6FCDBC-1159-4386-AE19-9A361CAAF47D}" srcOrd="0" destOrd="0" presId="urn:microsoft.com/office/officeart/2008/layout/NameandTitleOrganizationalChart"/>
    <dgm:cxn modelId="{63ED9F1F-267F-4289-937F-766B19F0EFEB}" type="presOf" srcId="{6AAC12E8-E0AF-47E8-96EC-998019FD4F49}" destId="{9709197F-5222-4DA4-820A-3A2AFFC38E34}" srcOrd="0" destOrd="0" presId="urn:microsoft.com/office/officeart/2008/layout/NameandTitleOrganizationalChart"/>
    <dgm:cxn modelId="{3AA13B20-0FD7-400B-B82D-E99CC2B22EB6}" type="presOf" srcId="{AF68C9BC-AB68-41CE-A311-46274BE8F14D}" destId="{E0B9FE0C-0F10-441B-AB91-11F21257A420}" srcOrd="0" destOrd="0" presId="urn:microsoft.com/office/officeart/2008/layout/NameandTitleOrganizationalChart"/>
    <dgm:cxn modelId="{5409A922-C111-4BDA-AFC5-F02C957EFF0D}" srcId="{FB34BB29-06BF-4887-89E5-9AB56AFE1D9B}" destId="{4B5C0431-51F8-41E3-A354-B64E91B94DE2}" srcOrd="2" destOrd="0" parTransId="{4FB57BCE-C8F2-403F-BB79-3D684D4DC46D}" sibTransId="{0E244F49-22E9-4BEF-BB4E-823FFA02C6BD}"/>
    <dgm:cxn modelId="{C878DA28-CDA3-44F6-A94C-8725D4E350B0}" type="presOf" srcId="{BD059510-63DB-42CD-8BC0-F4DEFFBBA126}" destId="{FBF9390F-75C5-4948-B5CE-026D57B8C2FB}" srcOrd="1" destOrd="0" presId="urn:microsoft.com/office/officeart/2008/layout/NameandTitleOrganizationalChart"/>
    <dgm:cxn modelId="{0F7A8C29-F389-4DE4-9E8E-246C94A9BEF2}" type="presOf" srcId="{970394E2-CFB3-44FF-8C08-6906D8DCAAF5}" destId="{7F8539F7-70D7-4349-A9A7-95CB978719F7}" srcOrd="0" destOrd="0" presId="urn:microsoft.com/office/officeart/2008/layout/NameandTitleOrganizationalChart"/>
    <dgm:cxn modelId="{107E202D-6308-4A6A-9A22-BE662CE00AA4}" type="presOf" srcId="{6AAC12E8-E0AF-47E8-96EC-998019FD4F49}" destId="{C6B0EEF6-0018-4961-97B1-A4F77564034D}" srcOrd="1" destOrd="0" presId="urn:microsoft.com/office/officeart/2008/layout/NameandTitleOrganizationalChart"/>
    <dgm:cxn modelId="{ECE55837-3767-41C4-A609-F53D4F6E94D4}" type="presOf" srcId="{8D80ACDE-6374-4E5D-8652-138EE54D7787}" destId="{9B493CE9-6918-4E20-9D78-9F8950EE93B7}" srcOrd="0" destOrd="0" presId="urn:microsoft.com/office/officeart/2008/layout/NameandTitleOrganizationalChart"/>
    <dgm:cxn modelId="{3ED8603A-86E2-472C-933E-DD267814B701}" type="presOf" srcId="{AED84825-61A5-4CC7-A083-88F78C76BB52}" destId="{87445DE7-10BE-4079-885A-CFF7375AE985}" srcOrd="0" destOrd="0" presId="urn:microsoft.com/office/officeart/2008/layout/NameandTitleOrganizationalChart"/>
    <dgm:cxn modelId="{0F71873C-C592-4BD4-9F5D-50902010C5FB}" type="presOf" srcId="{601E629A-D9FE-43D2-865A-252095B4C4C5}" destId="{979A8D03-03D9-4864-BB5A-82B404DB9F96}" srcOrd="0" destOrd="0" presId="urn:microsoft.com/office/officeart/2008/layout/NameandTitleOrganizationalChart"/>
    <dgm:cxn modelId="{7C6C8C3C-BCD9-4457-8471-79BDF23BBD1C}" type="presOf" srcId="{AF68C9BC-AB68-41CE-A311-46274BE8F14D}" destId="{92D75A91-3A51-4CBE-8163-5A724FBDF446}" srcOrd="1" destOrd="0" presId="urn:microsoft.com/office/officeart/2008/layout/NameandTitleOrganizationalChart"/>
    <dgm:cxn modelId="{8135675C-458F-4DA8-8959-AAE3A2B75766}" type="presOf" srcId="{474F5167-200C-4F26-88C6-E4F09CCD85CD}" destId="{61F08A4D-C499-45A8-BE7E-59F357BDAB03}" srcOrd="0" destOrd="0" presId="urn:microsoft.com/office/officeart/2008/layout/NameandTitleOrganizationalChart"/>
    <dgm:cxn modelId="{2D3C825D-E628-41A7-AF4C-EB245AC97FCD}" type="presOf" srcId="{3D958DF5-C6B6-497D-B8EF-AE2E2D6EADCC}" destId="{042A0476-C533-4781-985D-5C19E20600C5}" srcOrd="0" destOrd="0" presId="urn:microsoft.com/office/officeart/2008/layout/NameandTitleOrganizationalChart"/>
    <dgm:cxn modelId="{A5B84642-768F-48CE-BB5F-9D150F2E9757}" srcId="{BD059510-63DB-42CD-8BC0-F4DEFFBBA126}" destId="{A12A389E-087C-4684-8B80-36672DB114F5}" srcOrd="1" destOrd="0" parTransId="{4095E677-C803-40F2-BA2C-06B2D5CB9189}" sibTransId="{EC0503A6-8B8F-48F9-984E-18C768EF6CF1}"/>
    <dgm:cxn modelId="{5315BB62-8D60-446C-9179-9F69F9B06F88}" type="presOf" srcId="{4095E677-C803-40F2-BA2C-06B2D5CB9189}" destId="{088CA354-168A-4955-88AD-89F8C8004E20}" srcOrd="0" destOrd="0" presId="urn:microsoft.com/office/officeart/2008/layout/NameandTitleOrganizationalChart"/>
    <dgm:cxn modelId="{F482D262-A8F7-4939-A75D-28AAD49014E9}" type="presOf" srcId="{521E5B01-415B-4D57-88E2-40185180D562}" destId="{A96DF9A7-BFF1-4712-B64D-2F3499E562E4}" srcOrd="0" destOrd="0" presId="urn:microsoft.com/office/officeart/2008/layout/NameandTitleOrganizationalChart"/>
    <dgm:cxn modelId="{61C54365-6D6B-438B-A683-68DA34E80784}" type="presOf" srcId="{CC80C681-62AF-4316-ADE5-04D8D630CB95}" destId="{DAFDF285-03B7-4FBD-AAE5-7D64AAADAAEC}" srcOrd="0" destOrd="0" presId="urn:microsoft.com/office/officeart/2008/layout/NameandTitleOrganizationalChart"/>
    <dgm:cxn modelId="{103F9A4A-332C-4501-9B7E-95BFAC85B336}" type="presOf" srcId="{4B5C0431-51F8-41E3-A354-B64E91B94DE2}" destId="{2FE68992-50E2-44D2-A0BC-097F6B21F89B}" srcOrd="1" destOrd="0" presId="urn:microsoft.com/office/officeart/2008/layout/NameandTitleOrganizationalChart"/>
    <dgm:cxn modelId="{CAE2616D-39FA-474E-9D68-E088FB8E9729}" type="presOf" srcId="{BC13CE6A-9DBB-40E8-ACAF-2C6FE30373FD}" destId="{2077912F-F6AE-4E46-876D-74D9BA5509C5}" srcOrd="1" destOrd="0" presId="urn:microsoft.com/office/officeart/2008/layout/NameandTitleOrganizationalChart"/>
    <dgm:cxn modelId="{7887536D-6508-473C-813D-AA56E5699065}" type="presOf" srcId="{15251561-D0DA-4253-84F7-6953FB2E3C05}" destId="{34B9320B-82EC-4C16-8806-B706324B9E59}" srcOrd="1" destOrd="0" presId="urn:microsoft.com/office/officeart/2008/layout/NameandTitleOrganizationalChart"/>
    <dgm:cxn modelId="{2EEF1D6F-B068-47B3-9F9B-DA20BDC273C4}" srcId="{FB34BB29-06BF-4887-89E5-9AB56AFE1D9B}" destId="{521E5B01-415B-4D57-88E2-40185180D562}" srcOrd="3" destOrd="0" parTransId="{F21E15D0-D9C2-43FB-ACD7-B91E79D5975C}" sibTransId="{85CC51CC-C44D-4CC9-A250-BEA99C8C6080}"/>
    <dgm:cxn modelId="{C5F63750-9E8D-43B0-A51B-B7A4BD0EDE0A}" type="presOf" srcId="{5B1BDB14-DCCF-46A3-9C22-415FB3FD7E5C}" destId="{A571761D-14C7-411A-AD1C-0CAE75AD8302}" srcOrd="0" destOrd="0" presId="urn:microsoft.com/office/officeart/2008/layout/NameandTitleOrganizationalChart"/>
    <dgm:cxn modelId="{9073A152-B419-452D-9ED0-DD81CF0DEFB3}" type="presOf" srcId="{EA171814-40AE-4ECA-8C0E-58D1193BF279}" destId="{375AB4FE-014A-41EA-9972-AF7EC12BC85C}" srcOrd="0" destOrd="0" presId="urn:microsoft.com/office/officeart/2008/layout/NameandTitleOrganizationalChart"/>
    <dgm:cxn modelId="{A1034E53-EBC9-4843-9DD5-8B05F5541948}" srcId="{BD059510-63DB-42CD-8BC0-F4DEFFBBA126}" destId="{8D80ACDE-6374-4E5D-8652-138EE54D7787}" srcOrd="2" destOrd="0" parTransId="{F26091CA-9A7F-4FC2-8A47-A9C0BC28AA7B}" sibTransId="{AED84825-61A5-4CC7-A083-88F78C76BB52}"/>
    <dgm:cxn modelId="{A46A1A74-C556-42EB-90F6-3C5CA2E579C1}" type="presOf" srcId="{8D80ACDE-6374-4E5D-8652-138EE54D7787}" destId="{5AB32F75-457B-44BF-A8FD-F27D49CABF07}" srcOrd="1" destOrd="0" presId="urn:microsoft.com/office/officeart/2008/layout/NameandTitleOrganizationalChart"/>
    <dgm:cxn modelId="{91E09956-207C-43F4-AE19-0627712B7BF7}" type="presOf" srcId="{FB34BB29-06BF-4887-89E5-9AB56AFE1D9B}" destId="{68DC429D-7F3C-446B-BB16-D1213175AA42}" srcOrd="0" destOrd="0" presId="urn:microsoft.com/office/officeart/2008/layout/NameandTitleOrganizationalChart"/>
    <dgm:cxn modelId="{3E98E156-11EC-4023-AF46-3BDFCFC71EFA}" type="presOf" srcId="{F26091CA-9A7F-4FC2-8A47-A9C0BC28AA7B}" destId="{112BF888-3899-42EC-B3E4-722CE8F17367}" srcOrd="0" destOrd="0" presId="urn:microsoft.com/office/officeart/2008/layout/NameandTitleOrganizationalChart"/>
    <dgm:cxn modelId="{7C55A758-507C-46BB-AED0-9D90FC0609DF}" type="presOf" srcId="{D5C00F8E-B5BA-4BC9-B69E-E251873A7C1F}" destId="{4D0FC34B-5B16-4BE4-90ED-C98F23065FD7}" srcOrd="0" destOrd="0" presId="urn:microsoft.com/office/officeart/2008/layout/NameandTitleOrganizationalChart"/>
    <dgm:cxn modelId="{B4B3F779-98B2-4E33-B911-9C1E45EA4B47}" type="presOf" srcId="{531A88D7-B484-41A8-B337-7BF9C8324140}" destId="{280E0885-C744-4892-A958-26EC3506CE64}" srcOrd="0" destOrd="0" presId="urn:microsoft.com/office/officeart/2008/layout/NameandTitleOrganizationalChart"/>
    <dgm:cxn modelId="{CB7BC585-9426-49AC-98A0-4174937DD756}" type="presOf" srcId="{1A1C21DB-9ADA-48E8-A0B8-33CF68BEF355}" destId="{C9461FD0-706E-4AF6-9757-94D46A246B24}" srcOrd="0" destOrd="0" presId="urn:microsoft.com/office/officeart/2008/layout/NameandTitleOrganizationalChart"/>
    <dgm:cxn modelId="{9A56B68A-EC7E-40DA-BE04-999AF26B77FA}" type="presOf" srcId="{EC0503A6-8B8F-48F9-984E-18C768EF6CF1}" destId="{DFEBFD06-9F5B-4899-BDCB-0913753ED40E}" srcOrd="0" destOrd="0" presId="urn:microsoft.com/office/officeart/2008/layout/NameandTitleOrganizationalChart"/>
    <dgm:cxn modelId="{A079868E-061D-4B5C-A03D-3A3C7140E25F}" type="presOf" srcId="{601E629A-D9FE-43D2-865A-252095B4C4C5}" destId="{BA4074A2-FB32-40D6-BBE0-BE652A2B2E6C}" srcOrd="1" destOrd="0" presId="urn:microsoft.com/office/officeart/2008/layout/NameandTitleOrganizationalChart"/>
    <dgm:cxn modelId="{99FB4C95-9AFA-4D6F-B4D4-E757A03A31DB}" srcId="{A12A389E-087C-4684-8B80-36672DB114F5}" destId="{38297F9C-9474-4AD2-AA7A-6CEFEB28698F}" srcOrd="0" destOrd="0" parTransId="{6E5A40FF-A5A6-4883-829F-9957A254A858}" sibTransId="{576E1F9B-1B25-47B2-AB4B-C96FA37270D7}"/>
    <dgm:cxn modelId="{B0EAE295-6DDB-4F4D-AC0A-C9CE46483F36}" type="presOf" srcId="{15251561-D0DA-4253-84F7-6953FB2E3C05}" destId="{DE1C32FE-2FBA-472A-8E93-FA2A7BAE2A52}" srcOrd="0" destOrd="0" presId="urn:microsoft.com/office/officeart/2008/layout/NameandTitleOrganizationalChart"/>
    <dgm:cxn modelId="{A0F62998-5628-405E-9ADE-24FADB0D5253}" type="presOf" srcId="{C7C795BD-12FD-4054-BC13-F7133770AE51}" destId="{8327945E-E709-4E6D-B625-3DB397C519CF}" srcOrd="0" destOrd="0" presId="urn:microsoft.com/office/officeart/2008/layout/NameandTitleOrganizationalChart"/>
    <dgm:cxn modelId="{C4E9BB98-FDC4-4FF2-80A5-8745EA6030DD}" type="presOf" srcId="{A12A389E-087C-4684-8B80-36672DB114F5}" destId="{AD1C54D7-1A4C-4916-95CA-5AC6A47DE798}" srcOrd="1" destOrd="0" presId="urn:microsoft.com/office/officeart/2008/layout/NameandTitleOrganizationalChart"/>
    <dgm:cxn modelId="{1C61ADA2-548E-4411-9E67-978C4BDF2C6E}" srcId="{FB34BB29-06BF-4887-89E5-9AB56AFE1D9B}" destId="{AF68C9BC-AB68-41CE-A311-46274BE8F14D}" srcOrd="1" destOrd="0" parTransId="{C7C795BD-12FD-4054-BC13-F7133770AE51}" sibTransId="{332787FA-10F5-4FBC-9635-49D4EDC6522E}"/>
    <dgm:cxn modelId="{9EBF60A3-60FB-4FDC-9A3B-F1710B5D905F}" srcId="{BC13CE6A-9DBB-40E8-ACAF-2C6FE30373FD}" destId="{BD059510-63DB-42CD-8BC0-F4DEFFBBA126}" srcOrd="2" destOrd="0" parTransId="{EA171814-40AE-4ECA-8C0E-58D1193BF279}" sibTransId="{474F5167-200C-4F26-88C6-E4F09CCD85CD}"/>
    <dgm:cxn modelId="{D4F653A3-3781-48EB-8D8C-A503FEE66D47}" srcId="{BD059510-63DB-42CD-8BC0-F4DEFFBBA126}" destId="{6AAC12E8-E0AF-47E8-96EC-998019FD4F49}" srcOrd="0" destOrd="0" parTransId="{5C1A8B3B-BE3C-4AAE-9495-5B6BE43DFCCF}" sibTransId="{3D958DF5-C6B6-497D-B8EF-AE2E2D6EADCC}"/>
    <dgm:cxn modelId="{967DF4A6-02EA-4945-89DC-F8433D11B75C}" type="presOf" srcId="{FB34BB29-06BF-4887-89E5-9AB56AFE1D9B}" destId="{5D5C90A5-C8FE-4EB4-B321-5A26E9D1457D}" srcOrd="1" destOrd="0" presId="urn:microsoft.com/office/officeart/2008/layout/NameandTitleOrganizationalChart"/>
    <dgm:cxn modelId="{6F3AF6AD-374E-45CA-9EB1-B0309596869B}" srcId="{FB34BB29-06BF-4887-89E5-9AB56AFE1D9B}" destId="{15251561-D0DA-4253-84F7-6953FB2E3C05}" srcOrd="0" destOrd="0" parTransId="{5B1BDB14-DCCF-46A3-9C22-415FB3FD7E5C}" sibTransId="{1A1C21DB-9ADA-48E8-A0B8-33CF68BEF355}"/>
    <dgm:cxn modelId="{DFDA3BB5-A8D6-4573-83B1-DFECD96E1681}" type="presOf" srcId="{5C1A8B3B-BE3C-4AAE-9495-5B6BE43DFCCF}" destId="{673EBE67-40A7-4315-A21C-E86023715EFB}" srcOrd="0" destOrd="0" presId="urn:microsoft.com/office/officeart/2008/layout/NameandTitleOrganizationalChart"/>
    <dgm:cxn modelId="{796490BA-3E98-4818-86C0-A7D548C39205}" type="presOf" srcId="{4FB57BCE-C8F2-403F-BB79-3D684D4DC46D}" destId="{EF441FCF-E78B-427C-80C5-A291887FD32D}" srcOrd="0" destOrd="0" presId="urn:microsoft.com/office/officeart/2008/layout/NameandTitleOrganizationalChart"/>
    <dgm:cxn modelId="{A9AF29BB-B034-49BA-B101-FCE8CCE7B3B8}" srcId="{055FE660-8FB8-4952-B888-8D6A76A7A599}" destId="{BC13CE6A-9DBB-40E8-ACAF-2C6FE30373FD}" srcOrd="0" destOrd="0" parTransId="{E91B94C5-43FE-4CC1-8C16-BC1643517345}" sibTransId="{531A88D7-B484-41A8-B337-7BF9C8324140}"/>
    <dgm:cxn modelId="{CB7723C5-0C10-44D3-BD84-65AAF9E38C50}" type="presOf" srcId="{5017975A-4195-4010-B36E-1003019808A4}" destId="{1D4A6EA9-97C1-4415-AB45-A8D7387296DC}" srcOrd="0" destOrd="0" presId="urn:microsoft.com/office/officeart/2008/layout/NameandTitleOrganizationalChart"/>
    <dgm:cxn modelId="{3C4BD8C7-D5AC-49D7-BE0D-107BE0ABAEA2}" srcId="{BC13CE6A-9DBB-40E8-ACAF-2C6FE30373FD}" destId="{601E629A-D9FE-43D2-865A-252095B4C4C5}" srcOrd="1" destOrd="0" parTransId="{970394E2-CFB3-44FF-8C08-6906D8DCAAF5}" sibTransId="{D5C00F8E-B5BA-4BC9-B69E-E251873A7C1F}"/>
    <dgm:cxn modelId="{5823D7EB-B1E3-433F-8EDD-30554AA318DA}" type="presOf" srcId="{4B5C0431-51F8-41E3-A354-B64E91B94DE2}" destId="{192ACB67-C87E-4ECF-97CB-8705F0CB67D9}" srcOrd="0" destOrd="0" presId="urn:microsoft.com/office/officeart/2008/layout/NameandTitleOrganizationalChart"/>
    <dgm:cxn modelId="{828983F2-FFE6-439C-A8EC-5385AD9950DA}" type="presOf" srcId="{BD059510-63DB-42CD-8BC0-F4DEFFBBA126}" destId="{2D37F673-A713-4B5A-9F46-24A3E8593938}" srcOrd="0" destOrd="0" presId="urn:microsoft.com/office/officeart/2008/layout/NameandTitleOrganizationalChart"/>
    <dgm:cxn modelId="{2544FBF3-307C-41D9-9918-00B9CC4EE5A2}" type="presOf" srcId="{576E1F9B-1B25-47B2-AB4B-C96FA37270D7}" destId="{AA22AD59-61AD-4F90-9E51-1004A7C9F8E4}" srcOrd="0" destOrd="0" presId="urn:microsoft.com/office/officeart/2008/layout/NameandTitleOrganizationalChart"/>
    <dgm:cxn modelId="{5F1E4A31-9B75-4A06-83A1-F4F09F310930}" type="presParOf" srcId="{585C09AC-07E2-4008-A571-2449B2164D1A}" destId="{DF8847C8-8DB2-41C8-BABC-A055DB242280}" srcOrd="0" destOrd="0" presId="urn:microsoft.com/office/officeart/2008/layout/NameandTitleOrganizationalChart"/>
    <dgm:cxn modelId="{EA04E833-F362-402D-B546-98E9B6467B4C}" type="presParOf" srcId="{DF8847C8-8DB2-41C8-BABC-A055DB242280}" destId="{93B125F1-BBA4-425C-ACAE-FB7B337871AE}" srcOrd="0" destOrd="0" presId="urn:microsoft.com/office/officeart/2008/layout/NameandTitleOrganizationalChart"/>
    <dgm:cxn modelId="{1003DBB9-4753-4079-8941-CFED6F7AAEF8}" type="presParOf" srcId="{93B125F1-BBA4-425C-ACAE-FB7B337871AE}" destId="{85F523EC-77D4-4EC4-8544-EF59F6C9CD33}" srcOrd="0" destOrd="0" presId="urn:microsoft.com/office/officeart/2008/layout/NameandTitleOrganizationalChart"/>
    <dgm:cxn modelId="{DD70884E-E651-48E0-8A6E-651AE0FA0037}" type="presParOf" srcId="{93B125F1-BBA4-425C-ACAE-FB7B337871AE}" destId="{280E0885-C744-4892-A958-26EC3506CE64}" srcOrd="1" destOrd="0" presId="urn:microsoft.com/office/officeart/2008/layout/NameandTitleOrganizationalChart"/>
    <dgm:cxn modelId="{4583BEAF-BA77-46E7-95C8-99B27D40EA48}" type="presParOf" srcId="{93B125F1-BBA4-425C-ACAE-FB7B337871AE}" destId="{2077912F-F6AE-4E46-876D-74D9BA5509C5}" srcOrd="2" destOrd="0" presId="urn:microsoft.com/office/officeart/2008/layout/NameandTitleOrganizationalChart"/>
    <dgm:cxn modelId="{52B2DB77-7D46-4A5D-991F-6720520C5BD2}" type="presParOf" srcId="{DF8847C8-8DB2-41C8-BABC-A055DB242280}" destId="{466061F3-6DA4-49CA-9A9A-1E8585FD4FD9}" srcOrd="1" destOrd="0" presId="urn:microsoft.com/office/officeart/2008/layout/NameandTitleOrganizationalChart"/>
    <dgm:cxn modelId="{ACDA6347-BF66-48F4-85C5-65BDBB381B07}" type="presParOf" srcId="{466061F3-6DA4-49CA-9A9A-1E8585FD4FD9}" destId="{1D4A6EA9-97C1-4415-AB45-A8D7387296DC}" srcOrd="0" destOrd="0" presId="urn:microsoft.com/office/officeart/2008/layout/NameandTitleOrganizationalChart"/>
    <dgm:cxn modelId="{065AFB09-1F62-46B0-AEAA-1876287D26D2}" type="presParOf" srcId="{466061F3-6DA4-49CA-9A9A-1E8585FD4FD9}" destId="{8D92488E-5454-418D-92C8-5F0A0E86B0F3}" srcOrd="1" destOrd="0" presId="urn:microsoft.com/office/officeart/2008/layout/NameandTitleOrganizationalChart"/>
    <dgm:cxn modelId="{E310F2C6-1984-47B0-A27F-EA4A11F14A42}" type="presParOf" srcId="{8D92488E-5454-418D-92C8-5F0A0E86B0F3}" destId="{E3F868AE-9849-436A-AC41-410EB95C9AE3}" srcOrd="0" destOrd="0" presId="urn:microsoft.com/office/officeart/2008/layout/NameandTitleOrganizationalChart"/>
    <dgm:cxn modelId="{CC99E4B2-4ACD-4E4A-B2B0-2ED5F130E006}" type="presParOf" srcId="{E3F868AE-9849-436A-AC41-410EB95C9AE3}" destId="{68DC429D-7F3C-446B-BB16-D1213175AA42}" srcOrd="0" destOrd="0" presId="urn:microsoft.com/office/officeart/2008/layout/NameandTitleOrganizationalChart"/>
    <dgm:cxn modelId="{E64B2E80-6718-4101-9ABE-1391D2AB8A1F}" type="presParOf" srcId="{E3F868AE-9849-436A-AC41-410EB95C9AE3}" destId="{DAFDF285-03B7-4FBD-AAE5-7D64AAADAAEC}" srcOrd="1" destOrd="0" presId="urn:microsoft.com/office/officeart/2008/layout/NameandTitleOrganizationalChart"/>
    <dgm:cxn modelId="{B795CCD8-3147-456F-9EB8-A3057DD4DCB2}" type="presParOf" srcId="{E3F868AE-9849-436A-AC41-410EB95C9AE3}" destId="{5D5C90A5-C8FE-4EB4-B321-5A26E9D1457D}" srcOrd="2" destOrd="0" presId="urn:microsoft.com/office/officeart/2008/layout/NameandTitleOrganizationalChart"/>
    <dgm:cxn modelId="{BABD7CC6-9AE2-4E42-A8A7-260FF6363117}" type="presParOf" srcId="{8D92488E-5454-418D-92C8-5F0A0E86B0F3}" destId="{7E8BDDB5-4D43-4BC1-AB52-F0D5D54AB16C}" srcOrd="1" destOrd="0" presId="urn:microsoft.com/office/officeart/2008/layout/NameandTitleOrganizationalChart"/>
    <dgm:cxn modelId="{2A9FBDC6-93A6-453A-82CD-28BC0DDA4809}" type="presParOf" srcId="{7E8BDDB5-4D43-4BC1-AB52-F0D5D54AB16C}" destId="{A571761D-14C7-411A-AD1C-0CAE75AD8302}" srcOrd="0" destOrd="0" presId="urn:microsoft.com/office/officeart/2008/layout/NameandTitleOrganizationalChart"/>
    <dgm:cxn modelId="{D21B845E-9760-47BB-B249-77F52496D281}" type="presParOf" srcId="{7E8BDDB5-4D43-4BC1-AB52-F0D5D54AB16C}" destId="{D6A5860B-9226-4B05-BCC9-2588EFB75241}" srcOrd="1" destOrd="0" presId="urn:microsoft.com/office/officeart/2008/layout/NameandTitleOrganizationalChart"/>
    <dgm:cxn modelId="{08330E9C-FC31-4980-86AA-B710F415C700}" type="presParOf" srcId="{D6A5860B-9226-4B05-BCC9-2588EFB75241}" destId="{C77879FE-4260-4F0E-B198-FFE764D690B2}" srcOrd="0" destOrd="0" presId="urn:microsoft.com/office/officeart/2008/layout/NameandTitleOrganizationalChart"/>
    <dgm:cxn modelId="{8A672D2E-56C2-41C8-874B-20C60FD8F0CA}" type="presParOf" srcId="{C77879FE-4260-4F0E-B198-FFE764D690B2}" destId="{DE1C32FE-2FBA-472A-8E93-FA2A7BAE2A52}" srcOrd="0" destOrd="0" presId="urn:microsoft.com/office/officeart/2008/layout/NameandTitleOrganizationalChart"/>
    <dgm:cxn modelId="{70AD8820-B2F2-427E-A965-77E978E8B362}" type="presParOf" srcId="{C77879FE-4260-4F0E-B198-FFE764D690B2}" destId="{C9461FD0-706E-4AF6-9757-94D46A246B24}" srcOrd="1" destOrd="0" presId="urn:microsoft.com/office/officeart/2008/layout/NameandTitleOrganizationalChart"/>
    <dgm:cxn modelId="{25210102-F1F4-4CB1-9579-6B5F7811EEA6}" type="presParOf" srcId="{C77879FE-4260-4F0E-B198-FFE764D690B2}" destId="{34B9320B-82EC-4C16-8806-B706324B9E59}" srcOrd="2" destOrd="0" presId="urn:microsoft.com/office/officeart/2008/layout/NameandTitleOrganizationalChart"/>
    <dgm:cxn modelId="{EC897BCC-5AF7-4829-BB5D-F8F5A4AC30E0}" type="presParOf" srcId="{D6A5860B-9226-4B05-BCC9-2588EFB75241}" destId="{EEC5E398-FCCB-4B3F-9F12-BDDA89B37088}" srcOrd="1" destOrd="0" presId="urn:microsoft.com/office/officeart/2008/layout/NameandTitleOrganizationalChart"/>
    <dgm:cxn modelId="{913087C7-19E5-4BDB-8725-90DF50F5931D}" type="presParOf" srcId="{D6A5860B-9226-4B05-BCC9-2588EFB75241}" destId="{0B3555FB-DE25-47D5-A7BF-4BE928D1A3DA}" srcOrd="2" destOrd="0" presId="urn:microsoft.com/office/officeart/2008/layout/NameandTitleOrganizationalChart"/>
    <dgm:cxn modelId="{7D48C5A1-8419-4801-A54C-B54D17192360}" type="presParOf" srcId="{7E8BDDB5-4D43-4BC1-AB52-F0D5D54AB16C}" destId="{8327945E-E709-4E6D-B625-3DB397C519CF}" srcOrd="2" destOrd="0" presId="urn:microsoft.com/office/officeart/2008/layout/NameandTitleOrganizationalChart"/>
    <dgm:cxn modelId="{51661B76-2C92-4661-99E1-9FF2D7DAA6F1}" type="presParOf" srcId="{7E8BDDB5-4D43-4BC1-AB52-F0D5D54AB16C}" destId="{75272903-A1F0-4F23-964A-9BB62EB83E39}" srcOrd="3" destOrd="0" presId="urn:microsoft.com/office/officeart/2008/layout/NameandTitleOrganizationalChart"/>
    <dgm:cxn modelId="{1525D44A-6E9E-4048-842C-C49BF2DB2654}" type="presParOf" srcId="{75272903-A1F0-4F23-964A-9BB62EB83E39}" destId="{1AB176F4-0021-4231-A8EA-FAF23DE6B3AD}" srcOrd="0" destOrd="0" presId="urn:microsoft.com/office/officeart/2008/layout/NameandTitleOrganizationalChart"/>
    <dgm:cxn modelId="{4FD776F8-0B0E-488F-887A-A25313BDBEB7}" type="presParOf" srcId="{1AB176F4-0021-4231-A8EA-FAF23DE6B3AD}" destId="{E0B9FE0C-0F10-441B-AB91-11F21257A420}" srcOrd="0" destOrd="0" presId="urn:microsoft.com/office/officeart/2008/layout/NameandTitleOrganizationalChart"/>
    <dgm:cxn modelId="{19C7B7C3-1AF2-4566-9C9A-744BE3C71161}" type="presParOf" srcId="{1AB176F4-0021-4231-A8EA-FAF23DE6B3AD}" destId="{70939A82-6DE5-4812-A052-7437D3E0E31F}" srcOrd="1" destOrd="0" presId="urn:microsoft.com/office/officeart/2008/layout/NameandTitleOrganizationalChart"/>
    <dgm:cxn modelId="{8F0EA080-8222-47A1-B062-DB933843A4C4}" type="presParOf" srcId="{1AB176F4-0021-4231-A8EA-FAF23DE6B3AD}" destId="{92D75A91-3A51-4CBE-8163-5A724FBDF446}" srcOrd="2" destOrd="0" presId="urn:microsoft.com/office/officeart/2008/layout/NameandTitleOrganizationalChart"/>
    <dgm:cxn modelId="{2B0B075D-1146-4F38-92CE-CB67B8ECD428}" type="presParOf" srcId="{75272903-A1F0-4F23-964A-9BB62EB83E39}" destId="{855A00F8-BAA2-4F11-8E0C-AD0184597B06}" srcOrd="1" destOrd="0" presId="urn:microsoft.com/office/officeart/2008/layout/NameandTitleOrganizationalChart"/>
    <dgm:cxn modelId="{D8B1837E-F94B-4FBD-B2F3-E774880CFBAB}" type="presParOf" srcId="{75272903-A1F0-4F23-964A-9BB62EB83E39}" destId="{79D1D780-4EAB-46CE-A01E-B8683A0B9F46}" srcOrd="2" destOrd="0" presId="urn:microsoft.com/office/officeart/2008/layout/NameandTitleOrganizationalChart"/>
    <dgm:cxn modelId="{EEDEC830-DED1-4430-A3E3-18EA8D61DD6B}" type="presParOf" srcId="{7E8BDDB5-4D43-4BC1-AB52-F0D5D54AB16C}" destId="{EF441FCF-E78B-427C-80C5-A291887FD32D}" srcOrd="4" destOrd="0" presId="urn:microsoft.com/office/officeart/2008/layout/NameandTitleOrganizationalChart"/>
    <dgm:cxn modelId="{FEE6F8B6-A5FE-44E6-B97C-4E725C2C0CC6}" type="presParOf" srcId="{7E8BDDB5-4D43-4BC1-AB52-F0D5D54AB16C}" destId="{466C8809-015B-46F2-940A-430F3EBEC3C9}" srcOrd="5" destOrd="0" presId="urn:microsoft.com/office/officeart/2008/layout/NameandTitleOrganizationalChart"/>
    <dgm:cxn modelId="{3C924361-13D5-4BDE-9BC5-785B668412FB}" type="presParOf" srcId="{466C8809-015B-46F2-940A-430F3EBEC3C9}" destId="{5B2F3810-70C0-40E6-BFF7-58A77F6875F7}" srcOrd="0" destOrd="0" presId="urn:microsoft.com/office/officeart/2008/layout/NameandTitleOrganizationalChart"/>
    <dgm:cxn modelId="{296A68F0-980A-45D6-8421-29E4615DB333}" type="presParOf" srcId="{5B2F3810-70C0-40E6-BFF7-58A77F6875F7}" destId="{192ACB67-C87E-4ECF-97CB-8705F0CB67D9}" srcOrd="0" destOrd="0" presId="urn:microsoft.com/office/officeart/2008/layout/NameandTitleOrganizationalChart"/>
    <dgm:cxn modelId="{4798472D-ED7C-4919-9FB5-51E53D929AD8}" type="presParOf" srcId="{5B2F3810-70C0-40E6-BFF7-58A77F6875F7}" destId="{D0B666A1-16BE-46C2-97BE-EDBB44E0178C}" srcOrd="1" destOrd="0" presId="urn:microsoft.com/office/officeart/2008/layout/NameandTitleOrganizationalChart"/>
    <dgm:cxn modelId="{C6004ED9-990E-4943-80AA-80B2652AC561}" type="presParOf" srcId="{5B2F3810-70C0-40E6-BFF7-58A77F6875F7}" destId="{2FE68992-50E2-44D2-A0BC-097F6B21F89B}" srcOrd="2" destOrd="0" presId="urn:microsoft.com/office/officeart/2008/layout/NameandTitleOrganizationalChart"/>
    <dgm:cxn modelId="{1105E0B8-7C6A-49E7-BA6F-5449FD118BCD}" type="presParOf" srcId="{466C8809-015B-46F2-940A-430F3EBEC3C9}" destId="{1C912615-E663-4832-B05B-FC685241A485}" srcOrd="1" destOrd="0" presId="urn:microsoft.com/office/officeart/2008/layout/NameandTitleOrganizationalChart"/>
    <dgm:cxn modelId="{105CD52A-9B8A-47A4-9605-A5DF64812E64}" type="presParOf" srcId="{466C8809-015B-46F2-940A-430F3EBEC3C9}" destId="{97D240EE-6B78-4447-9533-3747700E5A5F}" srcOrd="2" destOrd="0" presId="urn:microsoft.com/office/officeart/2008/layout/NameandTitleOrganizationalChart"/>
    <dgm:cxn modelId="{369A869C-CF31-4C95-BE16-B9ABC64F45F4}" type="presParOf" srcId="{7E8BDDB5-4D43-4BC1-AB52-F0D5D54AB16C}" destId="{8FACF95B-D449-4EF3-8D59-2B568D1EAFEF}" srcOrd="6" destOrd="0" presId="urn:microsoft.com/office/officeart/2008/layout/NameandTitleOrganizationalChart"/>
    <dgm:cxn modelId="{195DC22B-D05E-425B-AABB-D65F315F94CE}" type="presParOf" srcId="{7E8BDDB5-4D43-4BC1-AB52-F0D5D54AB16C}" destId="{EF257E29-18B4-4B25-9171-E157870BB071}" srcOrd="7" destOrd="0" presId="urn:microsoft.com/office/officeart/2008/layout/NameandTitleOrganizationalChart"/>
    <dgm:cxn modelId="{384F57A4-CE6A-40CC-85EF-0BFC9E10C0C3}" type="presParOf" srcId="{EF257E29-18B4-4B25-9171-E157870BB071}" destId="{320066A2-27E0-4B41-AC9F-A84201EF8C5E}" srcOrd="0" destOrd="0" presId="urn:microsoft.com/office/officeart/2008/layout/NameandTitleOrganizationalChart"/>
    <dgm:cxn modelId="{51196E45-83FE-4DEB-BAB1-232A002D9D7C}" type="presParOf" srcId="{320066A2-27E0-4B41-AC9F-A84201EF8C5E}" destId="{A96DF9A7-BFF1-4712-B64D-2F3499E562E4}" srcOrd="0" destOrd="0" presId="urn:microsoft.com/office/officeart/2008/layout/NameandTitleOrganizationalChart"/>
    <dgm:cxn modelId="{E6C3315B-2EBB-48EE-A047-2918226D7280}" type="presParOf" srcId="{320066A2-27E0-4B41-AC9F-A84201EF8C5E}" destId="{C7EC98A2-2B1D-42A0-AF52-39B5B6851D43}" srcOrd="1" destOrd="0" presId="urn:microsoft.com/office/officeart/2008/layout/NameandTitleOrganizationalChart"/>
    <dgm:cxn modelId="{0407D210-6AC9-4205-A12E-DF56A99F8DC2}" type="presParOf" srcId="{320066A2-27E0-4B41-AC9F-A84201EF8C5E}" destId="{D9CD813F-F627-4B03-B46A-205AD3DF1DA7}" srcOrd="2" destOrd="0" presId="urn:microsoft.com/office/officeart/2008/layout/NameandTitleOrganizationalChart"/>
    <dgm:cxn modelId="{87937DEC-E718-40CA-B216-B8131B553768}" type="presParOf" srcId="{EF257E29-18B4-4B25-9171-E157870BB071}" destId="{9B631B1F-E3F9-49CD-9742-D4B245B28CAD}" srcOrd="1" destOrd="0" presId="urn:microsoft.com/office/officeart/2008/layout/NameandTitleOrganizationalChart"/>
    <dgm:cxn modelId="{F875FDC3-1550-48DB-A624-7A307FA77588}" type="presParOf" srcId="{EF257E29-18B4-4B25-9171-E157870BB071}" destId="{490EC248-CD31-4889-BBBC-CB66EE92BDE3}" srcOrd="2" destOrd="0" presId="urn:microsoft.com/office/officeart/2008/layout/NameandTitleOrganizationalChart"/>
    <dgm:cxn modelId="{CBEE7691-99C8-4AEA-9C64-E462E3ABAF2C}" type="presParOf" srcId="{8D92488E-5454-418D-92C8-5F0A0E86B0F3}" destId="{89167843-E5F6-401F-9143-61CF28841FDE}" srcOrd="2" destOrd="0" presId="urn:microsoft.com/office/officeart/2008/layout/NameandTitleOrganizationalChart"/>
    <dgm:cxn modelId="{D732AE11-71A4-4747-9381-DD387E2FACE5}" type="presParOf" srcId="{466061F3-6DA4-49CA-9A9A-1E8585FD4FD9}" destId="{7F8539F7-70D7-4349-A9A7-95CB978719F7}" srcOrd="2" destOrd="0" presId="urn:microsoft.com/office/officeart/2008/layout/NameandTitleOrganizationalChart"/>
    <dgm:cxn modelId="{18F5400B-F786-4231-84B5-B2D46165CD6F}" type="presParOf" srcId="{466061F3-6DA4-49CA-9A9A-1E8585FD4FD9}" destId="{B161E946-794F-4FE1-A91A-D27245AA8539}" srcOrd="3" destOrd="0" presId="urn:microsoft.com/office/officeart/2008/layout/NameandTitleOrganizationalChart"/>
    <dgm:cxn modelId="{1AC463D0-E3A2-449D-94C9-D9AF520D8346}" type="presParOf" srcId="{B161E946-794F-4FE1-A91A-D27245AA8539}" destId="{2262D124-03D6-4EEA-9A07-7DA44989B6CE}" srcOrd="0" destOrd="0" presId="urn:microsoft.com/office/officeart/2008/layout/NameandTitleOrganizationalChart"/>
    <dgm:cxn modelId="{1DEC14E6-4729-4CEA-B379-9D53325B687E}" type="presParOf" srcId="{2262D124-03D6-4EEA-9A07-7DA44989B6CE}" destId="{979A8D03-03D9-4864-BB5A-82B404DB9F96}" srcOrd="0" destOrd="0" presId="urn:microsoft.com/office/officeart/2008/layout/NameandTitleOrganizationalChart"/>
    <dgm:cxn modelId="{4A8E68F4-7D7A-482A-9DE9-2D79947A39FA}" type="presParOf" srcId="{2262D124-03D6-4EEA-9A07-7DA44989B6CE}" destId="{4D0FC34B-5B16-4BE4-90ED-C98F23065FD7}" srcOrd="1" destOrd="0" presId="urn:microsoft.com/office/officeart/2008/layout/NameandTitleOrganizationalChart"/>
    <dgm:cxn modelId="{1DC15A6B-AE59-4A3F-9299-4C3AFBCE7822}" type="presParOf" srcId="{2262D124-03D6-4EEA-9A07-7DA44989B6CE}" destId="{BA4074A2-FB32-40D6-BBE0-BE652A2B2E6C}" srcOrd="2" destOrd="0" presId="urn:microsoft.com/office/officeart/2008/layout/NameandTitleOrganizationalChart"/>
    <dgm:cxn modelId="{2C35F094-56CB-4158-A1DB-69451192AB8E}" type="presParOf" srcId="{B161E946-794F-4FE1-A91A-D27245AA8539}" destId="{6C86EBB2-85D4-45FC-8AFD-D8657F49F556}" srcOrd="1" destOrd="0" presId="urn:microsoft.com/office/officeart/2008/layout/NameandTitleOrganizationalChart"/>
    <dgm:cxn modelId="{A11A936B-05C8-4A48-8C9E-F2F3122FEC82}" type="presParOf" srcId="{B161E946-794F-4FE1-A91A-D27245AA8539}" destId="{A9E42DA0-1516-4E15-9BF5-388F3B847B8E}" srcOrd="2" destOrd="0" presId="urn:microsoft.com/office/officeart/2008/layout/NameandTitleOrganizationalChart"/>
    <dgm:cxn modelId="{761FD637-2854-40B1-A075-891CE2436A82}" type="presParOf" srcId="{466061F3-6DA4-49CA-9A9A-1E8585FD4FD9}" destId="{375AB4FE-014A-41EA-9972-AF7EC12BC85C}" srcOrd="4" destOrd="0" presId="urn:microsoft.com/office/officeart/2008/layout/NameandTitleOrganizationalChart"/>
    <dgm:cxn modelId="{51EAC894-08E7-49BC-ACD0-525F1B0BD16D}" type="presParOf" srcId="{466061F3-6DA4-49CA-9A9A-1E8585FD4FD9}" destId="{B13BBD45-9A00-488F-B034-F0719B20798D}" srcOrd="5" destOrd="0" presId="urn:microsoft.com/office/officeart/2008/layout/NameandTitleOrganizationalChart"/>
    <dgm:cxn modelId="{3B2218AE-E819-45A8-88EC-5E9DE1C94D33}" type="presParOf" srcId="{B13BBD45-9A00-488F-B034-F0719B20798D}" destId="{8FC6FD3A-25B3-4C58-BD25-F0BE5815A7A0}" srcOrd="0" destOrd="0" presId="urn:microsoft.com/office/officeart/2008/layout/NameandTitleOrganizationalChart"/>
    <dgm:cxn modelId="{8B93ED4B-2462-4CCB-A1FD-68BBC6929FB4}" type="presParOf" srcId="{8FC6FD3A-25B3-4C58-BD25-F0BE5815A7A0}" destId="{2D37F673-A713-4B5A-9F46-24A3E8593938}" srcOrd="0" destOrd="0" presId="urn:microsoft.com/office/officeart/2008/layout/NameandTitleOrganizationalChart"/>
    <dgm:cxn modelId="{3E934C24-B9CF-41B4-B839-DD446410C387}" type="presParOf" srcId="{8FC6FD3A-25B3-4C58-BD25-F0BE5815A7A0}" destId="{61F08A4D-C499-45A8-BE7E-59F357BDAB03}" srcOrd="1" destOrd="0" presId="urn:microsoft.com/office/officeart/2008/layout/NameandTitleOrganizationalChart"/>
    <dgm:cxn modelId="{B05F4182-AAF3-4C73-8FF3-CBF24802F578}" type="presParOf" srcId="{8FC6FD3A-25B3-4C58-BD25-F0BE5815A7A0}" destId="{FBF9390F-75C5-4948-B5CE-026D57B8C2FB}" srcOrd="2" destOrd="0" presId="urn:microsoft.com/office/officeart/2008/layout/NameandTitleOrganizationalChart"/>
    <dgm:cxn modelId="{74A093B8-27C7-4B1C-98A1-648DFA23AAFA}" type="presParOf" srcId="{B13BBD45-9A00-488F-B034-F0719B20798D}" destId="{1C43A449-2411-4372-B231-B75CB523FD53}" srcOrd="1" destOrd="0" presId="urn:microsoft.com/office/officeart/2008/layout/NameandTitleOrganizationalChart"/>
    <dgm:cxn modelId="{C1554F13-8F79-4C53-B041-2645EEC26DFE}" type="presParOf" srcId="{1C43A449-2411-4372-B231-B75CB523FD53}" destId="{673EBE67-40A7-4315-A21C-E86023715EFB}" srcOrd="0" destOrd="0" presId="urn:microsoft.com/office/officeart/2008/layout/NameandTitleOrganizationalChart"/>
    <dgm:cxn modelId="{6A7D61EA-FF17-4791-9BC0-3FD9B45E2BC2}" type="presParOf" srcId="{1C43A449-2411-4372-B231-B75CB523FD53}" destId="{5B2E598C-B420-42CC-8BCF-0A3156CDC480}" srcOrd="1" destOrd="0" presId="urn:microsoft.com/office/officeart/2008/layout/NameandTitleOrganizationalChart"/>
    <dgm:cxn modelId="{BFEBE064-9C97-44BC-99C7-B6CA937D285F}" type="presParOf" srcId="{5B2E598C-B420-42CC-8BCF-0A3156CDC480}" destId="{76F742D1-3B90-41A5-AAAF-54C8F51164C0}" srcOrd="0" destOrd="0" presId="urn:microsoft.com/office/officeart/2008/layout/NameandTitleOrganizationalChart"/>
    <dgm:cxn modelId="{85B3100A-21CC-4037-BA8F-3DBB1B0D19C2}" type="presParOf" srcId="{76F742D1-3B90-41A5-AAAF-54C8F51164C0}" destId="{9709197F-5222-4DA4-820A-3A2AFFC38E34}" srcOrd="0" destOrd="0" presId="urn:microsoft.com/office/officeart/2008/layout/NameandTitleOrganizationalChart"/>
    <dgm:cxn modelId="{4B59B313-DBAD-4A71-B02F-9A335E379F29}" type="presParOf" srcId="{76F742D1-3B90-41A5-AAAF-54C8F51164C0}" destId="{042A0476-C533-4781-985D-5C19E20600C5}" srcOrd="1" destOrd="0" presId="urn:microsoft.com/office/officeart/2008/layout/NameandTitleOrganizationalChart"/>
    <dgm:cxn modelId="{553990D5-8EEA-470B-BB37-98D29DEF54B2}" type="presParOf" srcId="{76F742D1-3B90-41A5-AAAF-54C8F51164C0}" destId="{C6B0EEF6-0018-4961-97B1-A4F77564034D}" srcOrd="2" destOrd="0" presId="urn:microsoft.com/office/officeart/2008/layout/NameandTitleOrganizationalChart"/>
    <dgm:cxn modelId="{32C0DCD6-E18F-4832-8CAD-73C08CE117B4}" type="presParOf" srcId="{5B2E598C-B420-42CC-8BCF-0A3156CDC480}" destId="{BC87A44A-0C8B-4237-B8EB-631E3F07BF7F}" srcOrd="1" destOrd="0" presId="urn:microsoft.com/office/officeart/2008/layout/NameandTitleOrganizationalChart"/>
    <dgm:cxn modelId="{A7506D8E-B251-4BCC-88D1-59E277E51263}" type="presParOf" srcId="{5B2E598C-B420-42CC-8BCF-0A3156CDC480}" destId="{1C37B333-A87A-41DA-BBA9-737AE369A24E}" srcOrd="2" destOrd="0" presId="urn:microsoft.com/office/officeart/2008/layout/NameandTitleOrganizationalChart"/>
    <dgm:cxn modelId="{C658CF52-AAA8-4BB8-A0B4-3820F6545AB1}" type="presParOf" srcId="{1C43A449-2411-4372-B231-B75CB523FD53}" destId="{088CA354-168A-4955-88AD-89F8C8004E20}" srcOrd="2" destOrd="0" presId="urn:microsoft.com/office/officeart/2008/layout/NameandTitleOrganizationalChart"/>
    <dgm:cxn modelId="{355D9C83-6DA4-4388-BF4C-5B695C8E5EC9}" type="presParOf" srcId="{1C43A449-2411-4372-B231-B75CB523FD53}" destId="{68FDF8B3-3195-4372-AFD0-506C01344C95}" srcOrd="3" destOrd="0" presId="urn:microsoft.com/office/officeart/2008/layout/NameandTitleOrganizationalChart"/>
    <dgm:cxn modelId="{9D1AE376-8E75-4711-AAEF-1B4A89E469EF}" type="presParOf" srcId="{68FDF8B3-3195-4372-AFD0-506C01344C95}" destId="{8C806AF1-8178-4801-B772-CF23CB66A656}" srcOrd="0" destOrd="0" presId="urn:microsoft.com/office/officeart/2008/layout/NameandTitleOrganizationalChart"/>
    <dgm:cxn modelId="{4BF2166A-4B0E-4A01-990B-B1861C13E12F}" type="presParOf" srcId="{8C806AF1-8178-4801-B772-CF23CB66A656}" destId="{9D49C236-10DA-4B19-8C58-AD67319B9E62}" srcOrd="0" destOrd="0" presId="urn:microsoft.com/office/officeart/2008/layout/NameandTitleOrganizationalChart"/>
    <dgm:cxn modelId="{851C7C14-C643-49D9-9990-2F64016434B4}" type="presParOf" srcId="{8C806AF1-8178-4801-B772-CF23CB66A656}" destId="{DFEBFD06-9F5B-4899-BDCB-0913753ED40E}" srcOrd="1" destOrd="0" presId="urn:microsoft.com/office/officeart/2008/layout/NameandTitleOrganizationalChart"/>
    <dgm:cxn modelId="{ABBEA1F0-A3BF-425D-94FA-4D5D8C471D70}" type="presParOf" srcId="{8C806AF1-8178-4801-B772-CF23CB66A656}" destId="{AD1C54D7-1A4C-4916-95CA-5AC6A47DE798}" srcOrd="2" destOrd="0" presId="urn:microsoft.com/office/officeart/2008/layout/NameandTitleOrganizationalChart"/>
    <dgm:cxn modelId="{CC8C421F-AE8D-4216-9082-9870551FC7C3}" type="presParOf" srcId="{68FDF8B3-3195-4372-AFD0-506C01344C95}" destId="{CB025AD3-A3B8-474C-AB5D-4685C34DA0B3}" srcOrd="1" destOrd="0" presId="urn:microsoft.com/office/officeart/2008/layout/NameandTitleOrganizationalChart"/>
    <dgm:cxn modelId="{367D2777-E87D-47A0-A21C-074BF983F920}" type="presParOf" srcId="{CB025AD3-A3B8-474C-AB5D-4685C34DA0B3}" destId="{2E6FCDBC-1159-4386-AE19-9A361CAAF47D}" srcOrd="0" destOrd="0" presId="urn:microsoft.com/office/officeart/2008/layout/NameandTitleOrganizationalChart"/>
    <dgm:cxn modelId="{EEFC44FE-54BE-4B39-837B-DCF5E7BF785F}" type="presParOf" srcId="{CB025AD3-A3B8-474C-AB5D-4685C34DA0B3}" destId="{49791D1F-1788-421F-B099-F2B8EA590430}" srcOrd="1" destOrd="0" presId="urn:microsoft.com/office/officeart/2008/layout/NameandTitleOrganizationalChart"/>
    <dgm:cxn modelId="{9C6E9EA0-F982-4220-B09A-84FBD048604C}" type="presParOf" srcId="{49791D1F-1788-421F-B099-F2B8EA590430}" destId="{84D537BA-38C2-440D-BA2C-7F1D965D4B25}" srcOrd="0" destOrd="0" presId="urn:microsoft.com/office/officeart/2008/layout/NameandTitleOrganizationalChart"/>
    <dgm:cxn modelId="{090B0E54-B1F6-40BC-9DAA-7DF682D21AB4}" type="presParOf" srcId="{84D537BA-38C2-440D-BA2C-7F1D965D4B25}" destId="{3F491F66-2E46-4797-8BB0-F3935652718F}" srcOrd="0" destOrd="0" presId="urn:microsoft.com/office/officeart/2008/layout/NameandTitleOrganizationalChart"/>
    <dgm:cxn modelId="{E62FD4D5-0C58-4E51-9152-65845352350A}" type="presParOf" srcId="{84D537BA-38C2-440D-BA2C-7F1D965D4B25}" destId="{AA22AD59-61AD-4F90-9E51-1004A7C9F8E4}" srcOrd="1" destOrd="0" presId="urn:microsoft.com/office/officeart/2008/layout/NameandTitleOrganizationalChart"/>
    <dgm:cxn modelId="{F25F751A-31A7-494E-99CE-A34912BD92EC}" type="presParOf" srcId="{84D537BA-38C2-440D-BA2C-7F1D965D4B25}" destId="{4F6BCC04-1A09-4231-83A0-C6163E9CEB5F}" srcOrd="2" destOrd="0" presId="urn:microsoft.com/office/officeart/2008/layout/NameandTitleOrganizationalChart"/>
    <dgm:cxn modelId="{79DC0C8D-EE1C-4BEF-81CC-CA6D308DE6EB}" type="presParOf" srcId="{49791D1F-1788-421F-B099-F2B8EA590430}" destId="{1CA4F8A9-2D65-46AC-95AD-0ED3755BED53}" srcOrd="1" destOrd="0" presId="urn:microsoft.com/office/officeart/2008/layout/NameandTitleOrganizationalChart"/>
    <dgm:cxn modelId="{968FA995-27FF-4241-9474-B4EEF8AC761F}" type="presParOf" srcId="{49791D1F-1788-421F-B099-F2B8EA590430}" destId="{4437A1C9-A46F-4515-9311-8368E55BC76C}" srcOrd="2" destOrd="0" presId="urn:microsoft.com/office/officeart/2008/layout/NameandTitleOrganizationalChart"/>
    <dgm:cxn modelId="{A95D2FB4-2E53-40B1-A75D-9689B85EFD7A}" type="presParOf" srcId="{68FDF8B3-3195-4372-AFD0-506C01344C95}" destId="{959CF757-4A3E-4BB6-B668-7B1FA3D9DE61}" srcOrd="2" destOrd="0" presId="urn:microsoft.com/office/officeart/2008/layout/NameandTitleOrganizationalChart"/>
    <dgm:cxn modelId="{C176D5C4-9470-469D-84C4-9159D999AB27}" type="presParOf" srcId="{1C43A449-2411-4372-B231-B75CB523FD53}" destId="{112BF888-3899-42EC-B3E4-722CE8F17367}" srcOrd="4" destOrd="0" presId="urn:microsoft.com/office/officeart/2008/layout/NameandTitleOrganizationalChart"/>
    <dgm:cxn modelId="{6A9468CD-3A7B-4038-8420-D685D3A8D274}" type="presParOf" srcId="{1C43A449-2411-4372-B231-B75CB523FD53}" destId="{F8265D33-443D-47A6-A534-88427041B639}" srcOrd="5" destOrd="0" presId="urn:microsoft.com/office/officeart/2008/layout/NameandTitleOrganizationalChart"/>
    <dgm:cxn modelId="{B52EDF57-2263-4F94-B896-E444A556F064}" type="presParOf" srcId="{F8265D33-443D-47A6-A534-88427041B639}" destId="{1B92848D-3C70-4571-964A-1ABF4E1491E0}" srcOrd="0" destOrd="0" presId="urn:microsoft.com/office/officeart/2008/layout/NameandTitleOrganizationalChart"/>
    <dgm:cxn modelId="{FDA3E221-703E-44B8-9952-927DE02D6B50}" type="presParOf" srcId="{1B92848D-3C70-4571-964A-1ABF4E1491E0}" destId="{9B493CE9-6918-4E20-9D78-9F8950EE93B7}" srcOrd="0" destOrd="0" presId="urn:microsoft.com/office/officeart/2008/layout/NameandTitleOrganizationalChart"/>
    <dgm:cxn modelId="{C206BD85-2CD2-4431-8C5F-0E64964D7004}" type="presParOf" srcId="{1B92848D-3C70-4571-964A-1ABF4E1491E0}" destId="{87445DE7-10BE-4079-885A-CFF7375AE985}" srcOrd="1" destOrd="0" presId="urn:microsoft.com/office/officeart/2008/layout/NameandTitleOrganizationalChart"/>
    <dgm:cxn modelId="{078BFD6C-D3C3-40C7-8D08-9A2A1DEC12CF}" type="presParOf" srcId="{1B92848D-3C70-4571-964A-1ABF4E1491E0}" destId="{5AB32F75-457B-44BF-A8FD-F27D49CABF07}" srcOrd="2" destOrd="0" presId="urn:microsoft.com/office/officeart/2008/layout/NameandTitleOrganizationalChart"/>
    <dgm:cxn modelId="{C147D6D1-18BB-473C-9A35-917D2C159867}" type="presParOf" srcId="{F8265D33-443D-47A6-A534-88427041B639}" destId="{07266A9B-523D-4D64-89B7-7AE11F478EA3}" srcOrd="1" destOrd="0" presId="urn:microsoft.com/office/officeart/2008/layout/NameandTitleOrganizationalChart"/>
    <dgm:cxn modelId="{FEB098F4-E648-45D4-BFFC-88658C64F4A1}" type="presParOf" srcId="{F8265D33-443D-47A6-A534-88427041B639}" destId="{F67CB44A-0191-4FDD-A559-F6F229305C40}" srcOrd="2" destOrd="0" presId="urn:microsoft.com/office/officeart/2008/layout/NameandTitleOrganizationalChart"/>
    <dgm:cxn modelId="{CBDB8574-CF2C-4820-B76D-13DBE1421A3C}" type="presParOf" srcId="{B13BBD45-9A00-488F-B034-F0719B20798D}" destId="{1D2CFCC0-42C1-4261-B532-F7C30F622401}" srcOrd="2" destOrd="0" presId="urn:microsoft.com/office/officeart/2008/layout/NameandTitleOrganizationalChart"/>
    <dgm:cxn modelId="{BA0A7323-BF6F-4774-8405-46D5DC0A80B4}" type="presParOf" srcId="{DF8847C8-8DB2-41C8-BABC-A055DB242280}" destId="{53B879B7-3B5D-4C94-8AFD-6964FD3D078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4DB911-E412-49D0-AA49-A95A130AF110}" type="doc">
      <dgm:prSet loTypeId="urn:microsoft.com/office/officeart/2005/8/layout/vList6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E6480536-6730-4FBC-975B-E49D612C0522}">
      <dgm:prSet phldrT="[Texto]"/>
      <dgm:spPr/>
      <dgm:t>
        <a:bodyPr/>
        <a:lstStyle/>
        <a:p>
          <a:r>
            <a:rPr lang="es-ES" dirty="0"/>
            <a:t>Volumen</a:t>
          </a:r>
        </a:p>
      </dgm:t>
    </dgm:pt>
    <dgm:pt modelId="{E27727E4-D7A2-4B34-A582-721FFD519779}" type="parTrans" cxnId="{5E5A7855-92A3-46E2-A0E7-309C3629A591}">
      <dgm:prSet/>
      <dgm:spPr/>
      <dgm:t>
        <a:bodyPr/>
        <a:lstStyle/>
        <a:p>
          <a:endParaRPr lang="es-ES"/>
        </a:p>
      </dgm:t>
    </dgm:pt>
    <dgm:pt modelId="{1FFFE57F-D404-4168-8BED-670B13A90AAA}" type="sibTrans" cxnId="{5E5A7855-92A3-46E2-A0E7-309C3629A591}">
      <dgm:prSet/>
      <dgm:spPr/>
      <dgm:t>
        <a:bodyPr/>
        <a:lstStyle/>
        <a:p>
          <a:endParaRPr lang="es-ES"/>
        </a:p>
      </dgm:t>
    </dgm:pt>
    <dgm:pt modelId="{3B1D3A12-8D08-421E-A3A7-83F21BDCD89C}">
      <dgm:prSet phldrT="[Texto]"/>
      <dgm:spPr/>
      <dgm:t>
        <a:bodyPr/>
        <a:lstStyle/>
        <a:p>
          <a:r>
            <a:rPr lang="es-ES" dirty="0"/>
            <a:t>Terabytes, Archivos, registros</a:t>
          </a:r>
        </a:p>
      </dgm:t>
    </dgm:pt>
    <dgm:pt modelId="{41EC5F79-FD25-4B8A-BA4A-4178D01E026E}" type="parTrans" cxnId="{7457C841-40A4-4F86-BA39-23DC01DD1423}">
      <dgm:prSet/>
      <dgm:spPr/>
      <dgm:t>
        <a:bodyPr/>
        <a:lstStyle/>
        <a:p>
          <a:endParaRPr lang="es-ES"/>
        </a:p>
      </dgm:t>
    </dgm:pt>
    <dgm:pt modelId="{D0147E81-0F70-4FC2-A051-9CF0746BD4A4}" type="sibTrans" cxnId="{7457C841-40A4-4F86-BA39-23DC01DD1423}">
      <dgm:prSet/>
      <dgm:spPr/>
      <dgm:t>
        <a:bodyPr/>
        <a:lstStyle/>
        <a:p>
          <a:endParaRPr lang="es-ES"/>
        </a:p>
      </dgm:t>
    </dgm:pt>
    <dgm:pt modelId="{98D050E2-11C4-4B38-89CC-044E4A55DFDF}">
      <dgm:prSet phldrT="[Texto]"/>
      <dgm:spPr/>
      <dgm:t>
        <a:bodyPr/>
        <a:lstStyle/>
        <a:p>
          <a:r>
            <a:rPr lang="es-ES" dirty="0"/>
            <a:t>Velocidad</a:t>
          </a:r>
        </a:p>
      </dgm:t>
    </dgm:pt>
    <dgm:pt modelId="{F32D28F2-C6BD-40D6-8997-58D8806B3940}" type="parTrans" cxnId="{8AE02EE6-1BE8-4DC4-94DE-EF5A7061741B}">
      <dgm:prSet/>
      <dgm:spPr/>
      <dgm:t>
        <a:bodyPr/>
        <a:lstStyle/>
        <a:p>
          <a:endParaRPr lang="es-ES"/>
        </a:p>
      </dgm:t>
    </dgm:pt>
    <dgm:pt modelId="{9666120E-E304-49A1-AAAF-DA125F7BFF1C}" type="sibTrans" cxnId="{8AE02EE6-1BE8-4DC4-94DE-EF5A7061741B}">
      <dgm:prSet/>
      <dgm:spPr/>
      <dgm:t>
        <a:bodyPr/>
        <a:lstStyle/>
        <a:p>
          <a:endParaRPr lang="es-ES"/>
        </a:p>
      </dgm:t>
    </dgm:pt>
    <dgm:pt modelId="{1DCC648E-B193-4751-BCD6-56EA7E570B9F}">
      <dgm:prSet phldrT="[Texto]"/>
      <dgm:spPr/>
      <dgm:t>
        <a:bodyPr/>
        <a:lstStyle/>
        <a:p>
          <a:r>
            <a:rPr lang="es-ES" dirty="0"/>
            <a:t>Procesamiento por lotes</a:t>
          </a:r>
        </a:p>
      </dgm:t>
    </dgm:pt>
    <dgm:pt modelId="{FE784C86-CEEC-4558-861B-9033F3515FE1}" type="parTrans" cxnId="{3BA31771-8C83-4BC9-AED3-9875AAB2EA90}">
      <dgm:prSet/>
      <dgm:spPr/>
      <dgm:t>
        <a:bodyPr/>
        <a:lstStyle/>
        <a:p>
          <a:endParaRPr lang="es-ES"/>
        </a:p>
      </dgm:t>
    </dgm:pt>
    <dgm:pt modelId="{DA2C1C8A-16BF-49C1-8A7A-F36F41A6F5F1}" type="sibTrans" cxnId="{3BA31771-8C83-4BC9-AED3-9875AAB2EA90}">
      <dgm:prSet/>
      <dgm:spPr/>
      <dgm:t>
        <a:bodyPr/>
        <a:lstStyle/>
        <a:p>
          <a:endParaRPr lang="es-ES"/>
        </a:p>
      </dgm:t>
    </dgm:pt>
    <dgm:pt modelId="{AB37CFBE-80B1-45D4-BD15-9C5ABA2AF7CF}">
      <dgm:prSet phldrT="[Texto]"/>
      <dgm:spPr/>
      <dgm:t>
        <a:bodyPr/>
        <a:lstStyle/>
        <a:p>
          <a:r>
            <a:rPr lang="es-ES" dirty="0"/>
            <a:t>Transacciones</a:t>
          </a:r>
        </a:p>
      </dgm:t>
    </dgm:pt>
    <dgm:pt modelId="{F3E3E158-AD6A-4375-BB0E-B6C0876ACBF9}" type="parTrans" cxnId="{272CF5B9-EBDB-405F-BEE3-8ED53224116C}">
      <dgm:prSet/>
      <dgm:spPr/>
      <dgm:t>
        <a:bodyPr/>
        <a:lstStyle/>
        <a:p>
          <a:endParaRPr lang="es-ES"/>
        </a:p>
      </dgm:t>
    </dgm:pt>
    <dgm:pt modelId="{6900AE95-1E92-4E14-9561-42CF537A2286}" type="sibTrans" cxnId="{272CF5B9-EBDB-405F-BEE3-8ED53224116C}">
      <dgm:prSet/>
      <dgm:spPr/>
      <dgm:t>
        <a:bodyPr/>
        <a:lstStyle/>
        <a:p>
          <a:endParaRPr lang="es-ES"/>
        </a:p>
      </dgm:t>
    </dgm:pt>
    <dgm:pt modelId="{A710052C-42C7-4C50-BABD-DC74D962D71A}">
      <dgm:prSet phldrT="[Texto]"/>
      <dgm:spPr/>
      <dgm:t>
        <a:bodyPr/>
        <a:lstStyle/>
        <a:p>
          <a:r>
            <a:rPr lang="es-ES" dirty="0"/>
            <a:t>Tablas, Vistas…</a:t>
          </a:r>
        </a:p>
      </dgm:t>
    </dgm:pt>
    <dgm:pt modelId="{134020FD-A913-462C-89A0-A306998C04A4}" type="parTrans" cxnId="{5E7E8921-88F7-4670-8B41-7C2EF3232442}">
      <dgm:prSet/>
      <dgm:spPr/>
      <dgm:t>
        <a:bodyPr/>
        <a:lstStyle/>
        <a:p>
          <a:endParaRPr lang="es-ES"/>
        </a:p>
      </dgm:t>
    </dgm:pt>
    <dgm:pt modelId="{B0C56447-E175-432E-9AA9-FAEC46D22E58}" type="sibTrans" cxnId="{5E7E8921-88F7-4670-8B41-7C2EF3232442}">
      <dgm:prSet/>
      <dgm:spPr/>
      <dgm:t>
        <a:bodyPr/>
        <a:lstStyle/>
        <a:p>
          <a:endParaRPr lang="es-ES"/>
        </a:p>
      </dgm:t>
    </dgm:pt>
    <dgm:pt modelId="{40FAB9B0-F850-45DB-897F-CC94FD13C604}">
      <dgm:prSet phldrT="[Texto]"/>
      <dgm:spPr/>
      <dgm:t>
        <a:bodyPr/>
        <a:lstStyle/>
        <a:p>
          <a:r>
            <a:rPr lang="es-ES" dirty="0"/>
            <a:t>Tiempo cercano al real,</a:t>
          </a:r>
        </a:p>
      </dgm:t>
    </dgm:pt>
    <dgm:pt modelId="{7F266D88-5525-4BF6-B3CB-76E8A15167D3}" type="parTrans" cxnId="{D839DE72-BF70-4717-89E9-AC9909DE6C92}">
      <dgm:prSet/>
      <dgm:spPr/>
      <dgm:t>
        <a:bodyPr/>
        <a:lstStyle/>
        <a:p>
          <a:endParaRPr lang="es-ES"/>
        </a:p>
      </dgm:t>
    </dgm:pt>
    <dgm:pt modelId="{3FC0F60A-CB6F-4201-8E37-3315EA1A955B}" type="sibTrans" cxnId="{D839DE72-BF70-4717-89E9-AC9909DE6C92}">
      <dgm:prSet/>
      <dgm:spPr/>
      <dgm:t>
        <a:bodyPr/>
        <a:lstStyle/>
        <a:p>
          <a:endParaRPr lang="es-ES"/>
        </a:p>
      </dgm:t>
    </dgm:pt>
    <dgm:pt modelId="{3AA0C1F5-5E7C-428E-9402-3E954E0BA5D4}">
      <dgm:prSet/>
      <dgm:spPr/>
      <dgm:t>
        <a:bodyPr/>
        <a:lstStyle/>
        <a:p>
          <a:r>
            <a:rPr lang="es-ES" dirty="0"/>
            <a:t>Valor</a:t>
          </a:r>
        </a:p>
      </dgm:t>
    </dgm:pt>
    <dgm:pt modelId="{BFC820D5-B189-4DEE-9D0C-CD2C7988B877}" type="parTrans" cxnId="{72463BF9-84AF-43EA-968D-8694D7E12677}">
      <dgm:prSet/>
      <dgm:spPr/>
      <dgm:t>
        <a:bodyPr/>
        <a:lstStyle/>
        <a:p>
          <a:endParaRPr lang="es-ES"/>
        </a:p>
      </dgm:t>
    </dgm:pt>
    <dgm:pt modelId="{6502D08C-8780-4487-A142-EFB9533CFDE1}" type="sibTrans" cxnId="{72463BF9-84AF-43EA-968D-8694D7E12677}">
      <dgm:prSet/>
      <dgm:spPr/>
      <dgm:t>
        <a:bodyPr/>
        <a:lstStyle/>
        <a:p>
          <a:endParaRPr lang="es-ES"/>
        </a:p>
      </dgm:t>
    </dgm:pt>
    <dgm:pt modelId="{CBDE3EF2-50FF-416C-811F-0372B4A4DCBB}">
      <dgm:prSet/>
      <dgm:spPr/>
      <dgm:t>
        <a:bodyPr/>
        <a:lstStyle/>
        <a:p>
          <a:r>
            <a:rPr lang="es-ES" dirty="0"/>
            <a:t>Estadísticas</a:t>
          </a:r>
        </a:p>
      </dgm:t>
    </dgm:pt>
    <dgm:pt modelId="{ECD571A4-93A1-4CCC-BD62-F3C001811680}" type="parTrans" cxnId="{527F2C88-3CB5-4FCE-A7DE-90432BEAB2F7}">
      <dgm:prSet/>
      <dgm:spPr/>
      <dgm:t>
        <a:bodyPr/>
        <a:lstStyle/>
        <a:p>
          <a:endParaRPr lang="es-ES"/>
        </a:p>
      </dgm:t>
    </dgm:pt>
    <dgm:pt modelId="{D7316781-68EA-4287-89FD-06355031BE30}" type="sibTrans" cxnId="{527F2C88-3CB5-4FCE-A7DE-90432BEAB2F7}">
      <dgm:prSet/>
      <dgm:spPr/>
      <dgm:t>
        <a:bodyPr/>
        <a:lstStyle/>
        <a:p>
          <a:endParaRPr lang="es-ES"/>
        </a:p>
      </dgm:t>
    </dgm:pt>
    <dgm:pt modelId="{C610BDDC-58AD-46B7-9648-1BE82A4AFD8A}">
      <dgm:prSet/>
      <dgm:spPr/>
      <dgm:t>
        <a:bodyPr/>
        <a:lstStyle/>
        <a:p>
          <a:r>
            <a:rPr lang="es-ES" dirty="0"/>
            <a:t>Eventos, Correlaciones</a:t>
          </a:r>
        </a:p>
      </dgm:t>
    </dgm:pt>
    <dgm:pt modelId="{D5195297-7C94-4C1A-9344-E98CB9062A01}" type="parTrans" cxnId="{5F42FA02-0E79-4350-ADDC-67028677A669}">
      <dgm:prSet/>
      <dgm:spPr/>
      <dgm:t>
        <a:bodyPr/>
        <a:lstStyle/>
        <a:p>
          <a:endParaRPr lang="es-ES"/>
        </a:p>
      </dgm:t>
    </dgm:pt>
    <dgm:pt modelId="{FE629FC4-B50E-4993-B49D-CBCEC0B1B1B2}" type="sibTrans" cxnId="{5F42FA02-0E79-4350-ADDC-67028677A669}">
      <dgm:prSet/>
      <dgm:spPr/>
      <dgm:t>
        <a:bodyPr/>
        <a:lstStyle/>
        <a:p>
          <a:endParaRPr lang="es-ES"/>
        </a:p>
      </dgm:t>
    </dgm:pt>
    <dgm:pt modelId="{ABC996CF-9592-478D-9A9B-BF6A9D4F0F23}">
      <dgm:prSet/>
      <dgm:spPr/>
      <dgm:t>
        <a:bodyPr/>
        <a:lstStyle/>
        <a:p>
          <a:r>
            <a:rPr lang="es-ES" dirty="0"/>
            <a:t>Hipótesis, Pronósticos</a:t>
          </a:r>
        </a:p>
      </dgm:t>
    </dgm:pt>
    <dgm:pt modelId="{A63CAC0D-D921-4ACD-B7EC-ADE2461D05C6}" type="parTrans" cxnId="{6D49DDCD-19B0-4F1B-ABD7-11DF84E8E67A}">
      <dgm:prSet/>
      <dgm:spPr/>
      <dgm:t>
        <a:bodyPr/>
        <a:lstStyle/>
        <a:p>
          <a:endParaRPr lang="es-ES"/>
        </a:p>
      </dgm:t>
    </dgm:pt>
    <dgm:pt modelId="{DE8D0266-86BC-4F5B-9327-56A8FA496660}" type="sibTrans" cxnId="{6D49DDCD-19B0-4F1B-ABD7-11DF84E8E67A}">
      <dgm:prSet/>
      <dgm:spPr/>
      <dgm:t>
        <a:bodyPr/>
        <a:lstStyle/>
        <a:p>
          <a:endParaRPr lang="es-ES"/>
        </a:p>
      </dgm:t>
    </dgm:pt>
    <dgm:pt modelId="{467AF9C5-9CCA-4662-A18D-2785684CF515}">
      <dgm:prSet/>
      <dgm:spPr/>
      <dgm:t>
        <a:bodyPr/>
        <a:lstStyle/>
        <a:p>
          <a:r>
            <a:rPr lang="es-ES" dirty="0"/>
            <a:t>Veracidad</a:t>
          </a:r>
        </a:p>
      </dgm:t>
    </dgm:pt>
    <dgm:pt modelId="{114F8942-4D7A-497B-9238-EC49F6C7BC5F}" type="parTrans" cxnId="{2BBE3F6D-6215-4354-A08A-99F1DCCF3CD8}">
      <dgm:prSet/>
      <dgm:spPr/>
      <dgm:t>
        <a:bodyPr/>
        <a:lstStyle/>
        <a:p>
          <a:endParaRPr lang="es-ES"/>
        </a:p>
      </dgm:t>
    </dgm:pt>
    <dgm:pt modelId="{0835AB04-523D-4314-A548-217C4506B199}" type="sibTrans" cxnId="{2BBE3F6D-6215-4354-A08A-99F1DCCF3CD8}">
      <dgm:prSet/>
      <dgm:spPr/>
      <dgm:t>
        <a:bodyPr/>
        <a:lstStyle/>
        <a:p>
          <a:endParaRPr lang="es-ES"/>
        </a:p>
      </dgm:t>
    </dgm:pt>
    <dgm:pt modelId="{BA86C036-BCAC-4741-9730-AABF0486442E}">
      <dgm:prSet phldrT="[Texto]"/>
      <dgm:spPr/>
      <dgm:t>
        <a:bodyPr/>
        <a:lstStyle/>
        <a:p>
          <a:r>
            <a:rPr lang="es-ES" dirty="0"/>
            <a:t>Procesos, Flujos de Información</a:t>
          </a:r>
        </a:p>
      </dgm:t>
    </dgm:pt>
    <dgm:pt modelId="{4FCF0231-EA77-4C4D-81FD-D22C778309B0}" type="sibTrans" cxnId="{F51C28CF-B432-470A-9199-CA9D64D89181}">
      <dgm:prSet/>
      <dgm:spPr/>
      <dgm:t>
        <a:bodyPr/>
        <a:lstStyle/>
        <a:p>
          <a:endParaRPr lang="es-ES"/>
        </a:p>
      </dgm:t>
    </dgm:pt>
    <dgm:pt modelId="{0D82523A-B5DE-46A2-9E16-5D37CA986ED8}" type="parTrans" cxnId="{F51C28CF-B432-470A-9199-CA9D64D89181}">
      <dgm:prSet/>
      <dgm:spPr/>
      <dgm:t>
        <a:bodyPr/>
        <a:lstStyle/>
        <a:p>
          <a:endParaRPr lang="es-ES"/>
        </a:p>
      </dgm:t>
    </dgm:pt>
    <dgm:pt modelId="{118C0A88-2174-4053-848B-E7DCA708498C}">
      <dgm:prSet/>
      <dgm:spPr/>
      <dgm:t>
        <a:bodyPr/>
        <a:lstStyle/>
        <a:p>
          <a:r>
            <a:rPr lang="es-ES" dirty="0"/>
            <a:t>Autenticidad, Confianza</a:t>
          </a:r>
        </a:p>
      </dgm:t>
    </dgm:pt>
    <dgm:pt modelId="{111636FE-2CDB-4A54-8C30-26BB059F5FBD}" type="parTrans" cxnId="{9FD4A00F-96FB-45FD-BDF2-B5C90F0510F3}">
      <dgm:prSet/>
      <dgm:spPr/>
      <dgm:t>
        <a:bodyPr/>
        <a:lstStyle/>
        <a:p>
          <a:endParaRPr lang="es-ES"/>
        </a:p>
      </dgm:t>
    </dgm:pt>
    <dgm:pt modelId="{5DB164D0-FC3A-489E-A806-6F139D9ADEF3}" type="sibTrans" cxnId="{9FD4A00F-96FB-45FD-BDF2-B5C90F0510F3}">
      <dgm:prSet/>
      <dgm:spPr/>
      <dgm:t>
        <a:bodyPr/>
        <a:lstStyle/>
        <a:p>
          <a:endParaRPr lang="es-ES"/>
        </a:p>
      </dgm:t>
    </dgm:pt>
    <dgm:pt modelId="{6B155354-0006-4CC2-9BD8-D466420DC1AF}">
      <dgm:prSet/>
      <dgm:spPr/>
      <dgm:t>
        <a:bodyPr/>
        <a:lstStyle/>
        <a:p>
          <a:r>
            <a:rPr lang="es-ES" dirty="0"/>
            <a:t>Originalidad, Reputación</a:t>
          </a:r>
        </a:p>
      </dgm:t>
    </dgm:pt>
    <dgm:pt modelId="{3990983F-0D6E-4D7C-A80C-2CF2C23B1F64}" type="parTrans" cxnId="{B678193C-327E-498F-8F32-78C2B7A8EC83}">
      <dgm:prSet/>
      <dgm:spPr/>
      <dgm:t>
        <a:bodyPr/>
        <a:lstStyle/>
        <a:p>
          <a:endParaRPr lang="es-ES"/>
        </a:p>
      </dgm:t>
    </dgm:pt>
    <dgm:pt modelId="{80EDAC11-9B77-47C4-9055-D46065F2CFCA}" type="sibTrans" cxnId="{B678193C-327E-498F-8F32-78C2B7A8EC83}">
      <dgm:prSet/>
      <dgm:spPr/>
      <dgm:t>
        <a:bodyPr/>
        <a:lstStyle/>
        <a:p>
          <a:endParaRPr lang="es-ES"/>
        </a:p>
      </dgm:t>
    </dgm:pt>
    <dgm:pt modelId="{7A7D4E1D-8621-4A32-AE8B-25ED84B5FE19}">
      <dgm:prSet/>
      <dgm:spPr/>
      <dgm:t>
        <a:bodyPr/>
        <a:lstStyle/>
        <a:p>
          <a:r>
            <a:rPr lang="es-ES" dirty="0"/>
            <a:t>Responsabilidad, Disponibilidad</a:t>
          </a:r>
        </a:p>
      </dgm:t>
    </dgm:pt>
    <dgm:pt modelId="{00D83272-16BD-42D5-AA10-2586240D44B6}" type="parTrans" cxnId="{9A80466D-4680-4420-83D8-D0ECF6834D0E}">
      <dgm:prSet/>
      <dgm:spPr/>
      <dgm:t>
        <a:bodyPr/>
        <a:lstStyle/>
        <a:p>
          <a:endParaRPr lang="es-ES"/>
        </a:p>
      </dgm:t>
    </dgm:pt>
    <dgm:pt modelId="{70455A4C-42A5-4BC7-8606-FF46003FF76E}" type="sibTrans" cxnId="{9A80466D-4680-4420-83D8-D0ECF6834D0E}">
      <dgm:prSet/>
      <dgm:spPr/>
      <dgm:t>
        <a:bodyPr/>
        <a:lstStyle/>
        <a:p>
          <a:endParaRPr lang="es-ES"/>
        </a:p>
      </dgm:t>
    </dgm:pt>
    <dgm:pt modelId="{9BEA586A-3FD5-4980-8C05-6ED0340D94B2}">
      <dgm:prSet/>
      <dgm:spPr/>
      <dgm:t>
        <a:bodyPr/>
        <a:lstStyle/>
        <a:p>
          <a:r>
            <a:rPr lang="es-ES" dirty="0"/>
            <a:t>Variedad</a:t>
          </a:r>
        </a:p>
      </dgm:t>
    </dgm:pt>
    <dgm:pt modelId="{93568464-6B9F-4DC5-96FA-38902D9A16F7}" type="parTrans" cxnId="{C81CC898-A40A-4E69-9CCA-8905FF47B0F1}">
      <dgm:prSet/>
      <dgm:spPr/>
      <dgm:t>
        <a:bodyPr/>
        <a:lstStyle/>
        <a:p>
          <a:endParaRPr lang="es-ES"/>
        </a:p>
      </dgm:t>
    </dgm:pt>
    <dgm:pt modelId="{A3F43C00-A09D-4A6B-BADE-6E1A25C727EA}" type="sibTrans" cxnId="{C81CC898-A40A-4E69-9CCA-8905FF47B0F1}">
      <dgm:prSet/>
      <dgm:spPr/>
      <dgm:t>
        <a:bodyPr/>
        <a:lstStyle/>
        <a:p>
          <a:endParaRPr lang="es-ES"/>
        </a:p>
      </dgm:t>
    </dgm:pt>
    <dgm:pt modelId="{270116E5-3526-453D-A606-D9B47DCF4C78}">
      <dgm:prSet/>
      <dgm:spPr/>
      <dgm:t>
        <a:bodyPr/>
        <a:lstStyle/>
        <a:p>
          <a:r>
            <a:rPr lang="es-ES" dirty="0" err="1"/>
            <a:t>Info</a:t>
          </a:r>
          <a:r>
            <a:rPr lang="es-ES" dirty="0"/>
            <a:t> Estructurada, No Estructurada</a:t>
          </a:r>
        </a:p>
      </dgm:t>
    </dgm:pt>
    <dgm:pt modelId="{BA43ECBB-A8A8-4F06-AD66-4252DACFD549}" type="parTrans" cxnId="{B5719540-2184-4601-A124-C4E6EF8D5DA4}">
      <dgm:prSet/>
      <dgm:spPr/>
      <dgm:t>
        <a:bodyPr/>
        <a:lstStyle/>
        <a:p>
          <a:endParaRPr lang="es-ES"/>
        </a:p>
      </dgm:t>
    </dgm:pt>
    <dgm:pt modelId="{05B719F6-0C8B-4EBD-BE50-CD8FD952E896}" type="sibTrans" cxnId="{B5719540-2184-4601-A124-C4E6EF8D5DA4}">
      <dgm:prSet/>
      <dgm:spPr/>
      <dgm:t>
        <a:bodyPr/>
        <a:lstStyle/>
        <a:p>
          <a:endParaRPr lang="es-ES"/>
        </a:p>
      </dgm:t>
    </dgm:pt>
    <dgm:pt modelId="{CC86A4FC-D18D-4AE9-B4FB-EA44569FD513}">
      <dgm:prSet/>
      <dgm:spPr/>
      <dgm:t>
        <a:bodyPr/>
        <a:lstStyle/>
        <a:p>
          <a:r>
            <a:rPr lang="es-ES" dirty="0"/>
            <a:t>Imágenes, Sonido, Radares</a:t>
          </a:r>
        </a:p>
      </dgm:t>
    </dgm:pt>
    <dgm:pt modelId="{5D077E64-BB9D-420C-8BB8-0EC31AF4A2CB}" type="parTrans" cxnId="{1B68279F-F92E-4BCC-A476-BA35AA993162}">
      <dgm:prSet/>
      <dgm:spPr/>
      <dgm:t>
        <a:bodyPr/>
        <a:lstStyle/>
        <a:p>
          <a:endParaRPr lang="es-ES"/>
        </a:p>
      </dgm:t>
    </dgm:pt>
    <dgm:pt modelId="{7427C04D-2665-4621-98BB-8DAD6E5D72B6}" type="sibTrans" cxnId="{1B68279F-F92E-4BCC-A476-BA35AA993162}">
      <dgm:prSet/>
      <dgm:spPr/>
      <dgm:t>
        <a:bodyPr/>
        <a:lstStyle/>
        <a:p>
          <a:endParaRPr lang="es-ES"/>
        </a:p>
      </dgm:t>
    </dgm:pt>
    <dgm:pt modelId="{CECB30A1-2E1D-49E7-B482-E1242E2BF233}">
      <dgm:prSet/>
      <dgm:spPr/>
      <dgm:t>
        <a:bodyPr/>
        <a:lstStyle/>
        <a:p>
          <a:r>
            <a:rPr lang="es-ES" dirty="0"/>
            <a:t>GPS, Sensaciones, Redes Sociales</a:t>
          </a:r>
        </a:p>
      </dgm:t>
    </dgm:pt>
    <dgm:pt modelId="{620BCF4F-8202-4E25-AA76-42E26F870E65}" type="parTrans" cxnId="{F0C769C9-A618-44FF-952D-406B24D837CB}">
      <dgm:prSet/>
      <dgm:spPr/>
      <dgm:t>
        <a:bodyPr/>
        <a:lstStyle/>
        <a:p>
          <a:endParaRPr lang="es-ES"/>
        </a:p>
      </dgm:t>
    </dgm:pt>
    <dgm:pt modelId="{A0478006-8ACF-43B7-A52C-BF13A9AC00A3}" type="sibTrans" cxnId="{F0C769C9-A618-44FF-952D-406B24D837CB}">
      <dgm:prSet/>
      <dgm:spPr/>
      <dgm:t>
        <a:bodyPr/>
        <a:lstStyle/>
        <a:p>
          <a:endParaRPr lang="es-ES"/>
        </a:p>
      </dgm:t>
    </dgm:pt>
    <dgm:pt modelId="{C3D0CCC6-4C16-4B0C-83F5-2133F5613F21}" type="pres">
      <dgm:prSet presAssocID="{6E4DB911-E412-49D0-AA49-A95A130AF110}" presName="Name0" presStyleCnt="0">
        <dgm:presLayoutVars>
          <dgm:dir/>
          <dgm:animLvl val="lvl"/>
          <dgm:resizeHandles/>
        </dgm:presLayoutVars>
      </dgm:prSet>
      <dgm:spPr/>
    </dgm:pt>
    <dgm:pt modelId="{7C7EB180-E272-49ED-BED6-2C3FF85E11C4}" type="pres">
      <dgm:prSet presAssocID="{E6480536-6730-4FBC-975B-E49D612C0522}" presName="linNode" presStyleCnt="0"/>
      <dgm:spPr/>
    </dgm:pt>
    <dgm:pt modelId="{261F48D9-08A5-4D36-A743-7BC346EE994A}" type="pres">
      <dgm:prSet presAssocID="{E6480536-6730-4FBC-975B-E49D612C0522}" presName="parentShp" presStyleLbl="node1" presStyleIdx="0" presStyleCnt="5">
        <dgm:presLayoutVars>
          <dgm:bulletEnabled val="1"/>
        </dgm:presLayoutVars>
      </dgm:prSet>
      <dgm:spPr/>
    </dgm:pt>
    <dgm:pt modelId="{0A5C529A-1959-4F76-84F2-8A467B55E886}" type="pres">
      <dgm:prSet presAssocID="{E6480536-6730-4FBC-975B-E49D612C0522}" presName="childShp" presStyleLbl="bgAccFollowNode1" presStyleIdx="0" presStyleCnt="5">
        <dgm:presLayoutVars>
          <dgm:bulletEnabled val="1"/>
        </dgm:presLayoutVars>
      </dgm:prSet>
      <dgm:spPr/>
    </dgm:pt>
    <dgm:pt modelId="{4C773F7F-EE32-421B-8FE4-A2D5663B0043}" type="pres">
      <dgm:prSet presAssocID="{1FFFE57F-D404-4168-8BED-670B13A90AAA}" presName="spacing" presStyleCnt="0"/>
      <dgm:spPr/>
    </dgm:pt>
    <dgm:pt modelId="{79FEA122-ADDB-4939-8D2A-3BD0930875A9}" type="pres">
      <dgm:prSet presAssocID="{98D050E2-11C4-4B38-89CC-044E4A55DFDF}" presName="linNode" presStyleCnt="0"/>
      <dgm:spPr/>
    </dgm:pt>
    <dgm:pt modelId="{08520A8D-9E18-46B1-8BE1-4E5FE17A3AA0}" type="pres">
      <dgm:prSet presAssocID="{98D050E2-11C4-4B38-89CC-044E4A55DFDF}" presName="parentShp" presStyleLbl="node1" presStyleIdx="1" presStyleCnt="5" custLinFactNeighborX="-8374" custLinFactNeighborY="1701">
        <dgm:presLayoutVars>
          <dgm:bulletEnabled val="1"/>
        </dgm:presLayoutVars>
      </dgm:prSet>
      <dgm:spPr/>
    </dgm:pt>
    <dgm:pt modelId="{6697B418-894A-4119-9723-4A263A064634}" type="pres">
      <dgm:prSet presAssocID="{98D050E2-11C4-4B38-89CC-044E4A55DFDF}" presName="childShp" presStyleLbl="bgAccFollowNode1" presStyleIdx="1" presStyleCnt="5">
        <dgm:presLayoutVars>
          <dgm:bulletEnabled val="1"/>
        </dgm:presLayoutVars>
      </dgm:prSet>
      <dgm:spPr/>
    </dgm:pt>
    <dgm:pt modelId="{3F5B0B40-0BED-4150-B3CA-7217158FDC57}" type="pres">
      <dgm:prSet presAssocID="{9666120E-E304-49A1-AAAF-DA125F7BFF1C}" presName="spacing" presStyleCnt="0"/>
      <dgm:spPr/>
    </dgm:pt>
    <dgm:pt modelId="{CEBFFF1A-D3AC-4D61-B94A-44E025BF9CEA}" type="pres">
      <dgm:prSet presAssocID="{3AA0C1F5-5E7C-428E-9402-3E954E0BA5D4}" presName="linNode" presStyleCnt="0"/>
      <dgm:spPr/>
    </dgm:pt>
    <dgm:pt modelId="{B3264CFC-B367-4B8D-B55A-B3BE3CD2925E}" type="pres">
      <dgm:prSet presAssocID="{3AA0C1F5-5E7C-428E-9402-3E954E0BA5D4}" presName="parentShp" presStyleLbl="node1" presStyleIdx="2" presStyleCnt="5" custLinFactNeighborX="-728" custLinFactNeighborY="0">
        <dgm:presLayoutVars>
          <dgm:bulletEnabled val="1"/>
        </dgm:presLayoutVars>
      </dgm:prSet>
      <dgm:spPr/>
    </dgm:pt>
    <dgm:pt modelId="{C5FE51E4-722B-4F2B-BA83-8A52FFB7F3F8}" type="pres">
      <dgm:prSet presAssocID="{3AA0C1F5-5E7C-428E-9402-3E954E0BA5D4}" presName="childShp" presStyleLbl="bgAccFollowNode1" presStyleIdx="2" presStyleCnt="5">
        <dgm:presLayoutVars>
          <dgm:bulletEnabled val="1"/>
        </dgm:presLayoutVars>
      </dgm:prSet>
      <dgm:spPr/>
    </dgm:pt>
    <dgm:pt modelId="{E564C7D9-860C-495C-9A49-F5D3D9AEAC84}" type="pres">
      <dgm:prSet presAssocID="{6502D08C-8780-4487-A142-EFB9533CFDE1}" presName="spacing" presStyleCnt="0"/>
      <dgm:spPr/>
    </dgm:pt>
    <dgm:pt modelId="{FC738BC0-F63F-42BA-9C52-EE8C730FE579}" type="pres">
      <dgm:prSet presAssocID="{9BEA586A-3FD5-4980-8C05-6ED0340D94B2}" presName="linNode" presStyleCnt="0"/>
      <dgm:spPr/>
    </dgm:pt>
    <dgm:pt modelId="{CAF604C5-1695-4D7F-A136-2054D15F6658}" type="pres">
      <dgm:prSet presAssocID="{9BEA586A-3FD5-4980-8C05-6ED0340D94B2}" presName="parentShp" presStyleLbl="node1" presStyleIdx="3" presStyleCnt="5">
        <dgm:presLayoutVars>
          <dgm:bulletEnabled val="1"/>
        </dgm:presLayoutVars>
      </dgm:prSet>
      <dgm:spPr/>
    </dgm:pt>
    <dgm:pt modelId="{E0E29077-9398-4518-B9E4-FA74DAE0C8FD}" type="pres">
      <dgm:prSet presAssocID="{9BEA586A-3FD5-4980-8C05-6ED0340D94B2}" presName="childShp" presStyleLbl="bgAccFollowNode1" presStyleIdx="3" presStyleCnt="5">
        <dgm:presLayoutVars>
          <dgm:bulletEnabled val="1"/>
        </dgm:presLayoutVars>
      </dgm:prSet>
      <dgm:spPr/>
    </dgm:pt>
    <dgm:pt modelId="{741B1574-4D86-462C-8C48-BA23123BABF2}" type="pres">
      <dgm:prSet presAssocID="{A3F43C00-A09D-4A6B-BADE-6E1A25C727EA}" presName="spacing" presStyleCnt="0"/>
      <dgm:spPr/>
    </dgm:pt>
    <dgm:pt modelId="{63D37B47-0722-44F8-858F-C2BC905DFC42}" type="pres">
      <dgm:prSet presAssocID="{467AF9C5-9CCA-4662-A18D-2785684CF515}" presName="linNode" presStyleCnt="0"/>
      <dgm:spPr/>
    </dgm:pt>
    <dgm:pt modelId="{3930894E-85B4-4AC8-BF29-FA26F2879E8A}" type="pres">
      <dgm:prSet presAssocID="{467AF9C5-9CCA-4662-A18D-2785684CF515}" presName="parentShp" presStyleLbl="node1" presStyleIdx="4" presStyleCnt="5">
        <dgm:presLayoutVars>
          <dgm:bulletEnabled val="1"/>
        </dgm:presLayoutVars>
      </dgm:prSet>
      <dgm:spPr/>
    </dgm:pt>
    <dgm:pt modelId="{ECE144B5-CCC1-4C4D-987A-173B0D18401B}" type="pres">
      <dgm:prSet presAssocID="{467AF9C5-9CCA-4662-A18D-2785684CF515}" presName="childShp" presStyleLbl="bgAccFollowNode1" presStyleIdx="4" presStyleCnt="5">
        <dgm:presLayoutVars>
          <dgm:bulletEnabled val="1"/>
        </dgm:presLayoutVars>
      </dgm:prSet>
      <dgm:spPr/>
    </dgm:pt>
  </dgm:ptLst>
  <dgm:cxnLst>
    <dgm:cxn modelId="{5F42FA02-0E79-4350-ADDC-67028677A669}" srcId="{3AA0C1F5-5E7C-428E-9402-3E954E0BA5D4}" destId="{C610BDDC-58AD-46B7-9648-1BE82A4AFD8A}" srcOrd="1" destOrd="0" parTransId="{D5195297-7C94-4C1A-9344-E98CB9062A01}" sibTransId="{FE629FC4-B50E-4993-B49D-CBCEC0B1B1B2}"/>
    <dgm:cxn modelId="{3C758409-7C07-4115-AF83-027BE2D21D5D}" type="presOf" srcId="{CECB30A1-2E1D-49E7-B482-E1242E2BF233}" destId="{E0E29077-9398-4518-B9E4-FA74DAE0C8FD}" srcOrd="0" destOrd="2" presId="urn:microsoft.com/office/officeart/2005/8/layout/vList6"/>
    <dgm:cxn modelId="{9FD4A00F-96FB-45FD-BDF2-B5C90F0510F3}" srcId="{467AF9C5-9CCA-4662-A18D-2785684CF515}" destId="{118C0A88-2174-4053-848B-E7DCA708498C}" srcOrd="0" destOrd="0" parTransId="{111636FE-2CDB-4A54-8C30-26BB059F5FBD}" sibTransId="{5DB164D0-FC3A-489E-A806-6F139D9ADEF3}"/>
    <dgm:cxn modelId="{AD4D8F1F-04BC-43D4-9F29-CF645CA7776C}" type="presOf" srcId="{6B155354-0006-4CC2-9BD8-D466420DC1AF}" destId="{ECE144B5-CCC1-4C4D-987A-173B0D18401B}" srcOrd="0" destOrd="1" presId="urn:microsoft.com/office/officeart/2005/8/layout/vList6"/>
    <dgm:cxn modelId="{5E7E8921-88F7-4670-8B41-7C2EF3232442}" srcId="{E6480536-6730-4FBC-975B-E49D612C0522}" destId="{A710052C-42C7-4C50-BABD-DC74D962D71A}" srcOrd="2" destOrd="0" parTransId="{134020FD-A913-462C-89A0-A306998C04A4}" sibTransId="{B0C56447-E175-432E-9AA9-FAEC46D22E58}"/>
    <dgm:cxn modelId="{2E90C934-F242-4215-BC12-951D3132F39B}" type="presOf" srcId="{A710052C-42C7-4C50-BABD-DC74D962D71A}" destId="{0A5C529A-1959-4F76-84F2-8A467B55E886}" srcOrd="0" destOrd="2" presId="urn:microsoft.com/office/officeart/2005/8/layout/vList6"/>
    <dgm:cxn modelId="{B678193C-327E-498F-8F32-78C2B7A8EC83}" srcId="{467AF9C5-9CCA-4662-A18D-2785684CF515}" destId="{6B155354-0006-4CC2-9BD8-D466420DC1AF}" srcOrd="1" destOrd="0" parTransId="{3990983F-0D6E-4D7C-A80C-2CF2C23B1F64}" sibTransId="{80EDAC11-9B77-47C4-9055-D46065F2CFCA}"/>
    <dgm:cxn modelId="{0C95403F-B2F4-48E5-BC2C-3A9F54ED9360}" type="presOf" srcId="{CC86A4FC-D18D-4AE9-B4FB-EA44569FD513}" destId="{E0E29077-9398-4518-B9E4-FA74DAE0C8FD}" srcOrd="0" destOrd="1" presId="urn:microsoft.com/office/officeart/2005/8/layout/vList6"/>
    <dgm:cxn modelId="{B5719540-2184-4601-A124-C4E6EF8D5DA4}" srcId="{9BEA586A-3FD5-4980-8C05-6ED0340D94B2}" destId="{270116E5-3526-453D-A606-D9B47DCF4C78}" srcOrd="0" destOrd="0" parTransId="{BA43ECBB-A8A8-4F06-AD66-4252DACFD549}" sibTransId="{05B719F6-0C8B-4EBD-BE50-CD8FD952E896}"/>
    <dgm:cxn modelId="{7457C841-40A4-4F86-BA39-23DC01DD1423}" srcId="{E6480536-6730-4FBC-975B-E49D612C0522}" destId="{3B1D3A12-8D08-421E-A3A7-83F21BDCD89C}" srcOrd="0" destOrd="0" parTransId="{41EC5F79-FD25-4B8A-BA4A-4178D01E026E}" sibTransId="{D0147E81-0F70-4FC2-A051-9CF0746BD4A4}"/>
    <dgm:cxn modelId="{3A853868-7829-4CD3-B9AB-B78FB7598253}" type="presOf" srcId="{9BEA586A-3FD5-4980-8C05-6ED0340D94B2}" destId="{CAF604C5-1695-4D7F-A136-2054D15F6658}" srcOrd="0" destOrd="0" presId="urn:microsoft.com/office/officeart/2005/8/layout/vList6"/>
    <dgm:cxn modelId="{AD8F4C69-D912-4E30-AC30-8B1D974EEE30}" type="presOf" srcId="{3AA0C1F5-5E7C-428E-9402-3E954E0BA5D4}" destId="{B3264CFC-B367-4B8D-B55A-B3BE3CD2925E}" srcOrd="0" destOrd="0" presId="urn:microsoft.com/office/officeart/2005/8/layout/vList6"/>
    <dgm:cxn modelId="{7ECF8D6B-F051-4227-BF63-239457B71D9E}" type="presOf" srcId="{1DCC648E-B193-4751-BCD6-56EA7E570B9F}" destId="{6697B418-894A-4119-9723-4A263A064634}" srcOrd="0" destOrd="0" presId="urn:microsoft.com/office/officeart/2005/8/layout/vList6"/>
    <dgm:cxn modelId="{2BBE3F6D-6215-4354-A08A-99F1DCCF3CD8}" srcId="{6E4DB911-E412-49D0-AA49-A95A130AF110}" destId="{467AF9C5-9CCA-4662-A18D-2785684CF515}" srcOrd="4" destOrd="0" parTransId="{114F8942-4D7A-497B-9238-EC49F6C7BC5F}" sibTransId="{0835AB04-523D-4314-A548-217C4506B199}"/>
    <dgm:cxn modelId="{9A80466D-4680-4420-83D8-D0ECF6834D0E}" srcId="{467AF9C5-9CCA-4662-A18D-2785684CF515}" destId="{7A7D4E1D-8621-4A32-AE8B-25ED84B5FE19}" srcOrd="2" destOrd="0" parTransId="{00D83272-16BD-42D5-AA10-2586240D44B6}" sibTransId="{70455A4C-42A5-4BC7-8606-FF46003FF76E}"/>
    <dgm:cxn modelId="{3BA31771-8C83-4BC9-AED3-9875AAB2EA90}" srcId="{98D050E2-11C4-4B38-89CC-044E4A55DFDF}" destId="{1DCC648E-B193-4751-BCD6-56EA7E570B9F}" srcOrd="0" destOrd="0" parTransId="{FE784C86-CEEC-4558-861B-9033F3515FE1}" sibTransId="{DA2C1C8A-16BF-49C1-8A7A-F36F41A6F5F1}"/>
    <dgm:cxn modelId="{D839DE72-BF70-4717-89E9-AC9909DE6C92}" srcId="{98D050E2-11C4-4B38-89CC-044E4A55DFDF}" destId="{40FAB9B0-F850-45DB-897F-CC94FD13C604}" srcOrd="1" destOrd="0" parTransId="{7F266D88-5525-4BF6-B3CB-76E8A15167D3}" sibTransId="{3FC0F60A-CB6F-4201-8E37-3315EA1A955B}"/>
    <dgm:cxn modelId="{5E5A7855-92A3-46E2-A0E7-309C3629A591}" srcId="{6E4DB911-E412-49D0-AA49-A95A130AF110}" destId="{E6480536-6730-4FBC-975B-E49D612C0522}" srcOrd="0" destOrd="0" parTransId="{E27727E4-D7A2-4B34-A582-721FFD519779}" sibTransId="{1FFFE57F-D404-4168-8BED-670B13A90AAA}"/>
    <dgm:cxn modelId="{CF2E437C-77B9-43FB-AEBE-9D6D8A73FF5D}" type="presOf" srcId="{3B1D3A12-8D08-421E-A3A7-83F21BDCD89C}" destId="{0A5C529A-1959-4F76-84F2-8A467B55E886}" srcOrd="0" destOrd="0" presId="urn:microsoft.com/office/officeart/2005/8/layout/vList6"/>
    <dgm:cxn modelId="{45611E85-C67F-49F8-91AD-21EBC156B880}" type="presOf" srcId="{270116E5-3526-453D-A606-D9B47DCF4C78}" destId="{E0E29077-9398-4518-B9E4-FA74DAE0C8FD}" srcOrd="0" destOrd="0" presId="urn:microsoft.com/office/officeart/2005/8/layout/vList6"/>
    <dgm:cxn modelId="{6EA16C87-9D7C-4932-8143-C82824B1D2C1}" type="presOf" srcId="{AB37CFBE-80B1-45D4-BD15-9C5ABA2AF7CF}" destId="{0A5C529A-1959-4F76-84F2-8A467B55E886}" srcOrd="0" destOrd="1" presId="urn:microsoft.com/office/officeart/2005/8/layout/vList6"/>
    <dgm:cxn modelId="{527F2C88-3CB5-4FCE-A7DE-90432BEAB2F7}" srcId="{3AA0C1F5-5E7C-428E-9402-3E954E0BA5D4}" destId="{CBDE3EF2-50FF-416C-811F-0372B4A4DCBB}" srcOrd="0" destOrd="0" parTransId="{ECD571A4-93A1-4CCC-BD62-F3C001811680}" sibTransId="{D7316781-68EA-4287-89FD-06355031BE30}"/>
    <dgm:cxn modelId="{A7BF9D90-CD32-44AD-9618-CB11714E83CD}" type="presOf" srcId="{118C0A88-2174-4053-848B-E7DCA708498C}" destId="{ECE144B5-CCC1-4C4D-987A-173B0D18401B}" srcOrd="0" destOrd="0" presId="urn:microsoft.com/office/officeart/2005/8/layout/vList6"/>
    <dgm:cxn modelId="{1E632191-8916-4EAE-84F6-1AC250968B7B}" type="presOf" srcId="{7A7D4E1D-8621-4A32-AE8B-25ED84B5FE19}" destId="{ECE144B5-CCC1-4C4D-987A-173B0D18401B}" srcOrd="0" destOrd="2" presId="urn:microsoft.com/office/officeart/2005/8/layout/vList6"/>
    <dgm:cxn modelId="{C81CC898-A40A-4E69-9CCA-8905FF47B0F1}" srcId="{6E4DB911-E412-49D0-AA49-A95A130AF110}" destId="{9BEA586A-3FD5-4980-8C05-6ED0340D94B2}" srcOrd="3" destOrd="0" parTransId="{93568464-6B9F-4DC5-96FA-38902D9A16F7}" sibTransId="{A3F43C00-A09D-4A6B-BADE-6E1A25C727EA}"/>
    <dgm:cxn modelId="{1B68279F-F92E-4BCC-A476-BA35AA993162}" srcId="{9BEA586A-3FD5-4980-8C05-6ED0340D94B2}" destId="{CC86A4FC-D18D-4AE9-B4FB-EA44569FD513}" srcOrd="1" destOrd="0" parTransId="{5D077E64-BB9D-420C-8BB8-0EC31AF4A2CB}" sibTransId="{7427C04D-2665-4621-98BB-8DAD6E5D72B6}"/>
    <dgm:cxn modelId="{272CF5B9-EBDB-405F-BEE3-8ED53224116C}" srcId="{E6480536-6730-4FBC-975B-E49D612C0522}" destId="{AB37CFBE-80B1-45D4-BD15-9C5ABA2AF7CF}" srcOrd="1" destOrd="0" parTransId="{F3E3E158-AD6A-4375-BB0E-B6C0876ACBF9}" sibTransId="{6900AE95-1E92-4E14-9561-42CF537A2286}"/>
    <dgm:cxn modelId="{3F765DC6-88C8-490A-BD5A-1A5A48094340}" type="presOf" srcId="{6E4DB911-E412-49D0-AA49-A95A130AF110}" destId="{C3D0CCC6-4C16-4B0C-83F5-2133F5613F21}" srcOrd="0" destOrd="0" presId="urn:microsoft.com/office/officeart/2005/8/layout/vList6"/>
    <dgm:cxn modelId="{8DE444C7-5DD9-4A2B-88E2-2A9002C644ED}" type="presOf" srcId="{40FAB9B0-F850-45DB-897F-CC94FD13C604}" destId="{6697B418-894A-4119-9723-4A263A064634}" srcOrd="0" destOrd="1" presId="urn:microsoft.com/office/officeart/2005/8/layout/vList6"/>
    <dgm:cxn modelId="{9CF1B9C8-2032-4DAF-9CA5-5F420A318049}" type="presOf" srcId="{467AF9C5-9CCA-4662-A18D-2785684CF515}" destId="{3930894E-85B4-4AC8-BF29-FA26F2879E8A}" srcOrd="0" destOrd="0" presId="urn:microsoft.com/office/officeart/2005/8/layout/vList6"/>
    <dgm:cxn modelId="{F0C769C9-A618-44FF-952D-406B24D837CB}" srcId="{9BEA586A-3FD5-4980-8C05-6ED0340D94B2}" destId="{CECB30A1-2E1D-49E7-B482-E1242E2BF233}" srcOrd="2" destOrd="0" parTransId="{620BCF4F-8202-4E25-AA76-42E26F870E65}" sibTransId="{A0478006-8ACF-43B7-A52C-BF13A9AC00A3}"/>
    <dgm:cxn modelId="{6D49DDCD-19B0-4F1B-ABD7-11DF84E8E67A}" srcId="{3AA0C1F5-5E7C-428E-9402-3E954E0BA5D4}" destId="{ABC996CF-9592-478D-9A9B-BF6A9D4F0F23}" srcOrd="2" destOrd="0" parTransId="{A63CAC0D-D921-4ACD-B7EC-ADE2461D05C6}" sibTransId="{DE8D0266-86BC-4F5B-9327-56A8FA496660}"/>
    <dgm:cxn modelId="{F51C28CF-B432-470A-9199-CA9D64D89181}" srcId="{98D050E2-11C4-4B38-89CC-044E4A55DFDF}" destId="{BA86C036-BCAC-4741-9730-AABF0486442E}" srcOrd="2" destOrd="0" parTransId="{0D82523A-B5DE-46A2-9E16-5D37CA986ED8}" sibTransId="{4FCF0231-EA77-4C4D-81FD-D22C778309B0}"/>
    <dgm:cxn modelId="{453B71D0-6F2F-425C-B426-909FDD80CC84}" type="presOf" srcId="{CBDE3EF2-50FF-416C-811F-0372B4A4DCBB}" destId="{C5FE51E4-722B-4F2B-BA83-8A52FFB7F3F8}" srcOrd="0" destOrd="0" presId="urn:microsoft.com/office/officeart/2005/8/layout/vList6"/>
    <dgm:cxn modelId="{8CC7D8D9-66FE-4B8A-BEC8-96C49332D0BE}" type="presOf" srcId="{98D050E2-11C4-4B38-89CC-044E4A55DFDF}" destId="{08520A8D-9E18-46B1-8BE1-4E5FE17A3AA0}" srcOrd="0" destOrd="0" presId="urn:microsoft.com/office/officeart/2005/8/layout/vList6"/>
    <dgm:cxn modelId="{8AE02EE6-1BE8-4DC4-94DE-EF5A7061741B}" srcId="{6E4DB911-E412-49D0-AA49-A95A130AF110}" destId="{98D050E2-11C4-4B38-89CC-044E4A55DFDF}" srcOrd="1" destOrd="0" parTransId="{F32D28F2-C6BD-40D6-8997-58D8806B3940}" sibTransId="{9666120E-E304-49A1-AAAF-DA125F7BFF1C}"/>
    <dgm:cxn modelId="{C6946EEF-994C-4AA9-A40A-4964FF0C98E4}" type="presOf" srcId="{ABC996CF-9592-478D-9A9B-BF6A9D4F0F23}" destId="{C5FE51E4-722B-4F2B-BA83-8A52FFB7F3F8}" srcOrd="0" destOrd="2" presId="urn:microsoft.com/office/officeart/2005/8/layout/vList6"/>
    <dgm:cxn modelId="{D7751EF3-0958-4AAB-B1D8-9F7BCA4847D6}" type="presOf" srcId="{C610BDDC-58AD-46B7-9648-1BE82A4AFD8A}" destId="{C5FE51E4-722B-4F2B-BA83-8A52FFB7F3F8}" srcOrd="0" destOrd="1" presId="urn:microsoft.com/office/officeart/2005/8/layout/vList6"/>
    <dgm:cxn modelId="{E05FB8F4-97FE-4DC1-A36D-EBEBE1FFC3B9}" type="presOf" srcId="{E6480536-6730-4FBC-975B-E49D612C0522}" destId="{261F48D9-08A5-4D36-A743-7BC346EE994A}" srcOrd="0" destOrd="0" presId="urn:microsoft.com/office/officeart/2005/8/layout/vList6"/>
    <dgm:cxn modelId="{72463BF9-84AF-43EA-968D-8694D7E12677}" srcId="{6E4DB911-E412-49D0-AA49-A95A130AF110}" destId="{3AA0C1F5-5E7C-428E-9402-3E954E0BA5D4}" srcOrd="2" destOrd="0" parTransId="{BFC820D5-B189-4DEE-9D0C-CD2C7988B877}" sibTransId="{6502D08C-8780-4487-A142-EFB9533CFDE1}"/>
    <dgm:cxn modelId="{133211FC-3DB9-48E7-A641-BEA6B46015E0}" type="presOf" srcId="{BA86C036-BCAC-4741-9730-AABF0486442E}" destId="{6697B418-894A-4119-9723-4A263A064634}" srcOrd="0" destOrd="2" presId="urn:microsoft.com/office/officeart/2005/8/layout/vList6"/>
    <dgm:cxn modelId="{07D2BD5E-3257-4B81-B4B6-DB6BE2048CD3}" type="presParOf" srcId="{C3D0CCC6-4C16-4B0C-83F5-2133F5613F21}" destId="{7C7EB180-E272-49ED-BED6-2C3FF85E11C4}" srcOrd="0" destOrd="0" presId="urn:microsoft.com/office/officeart/2005/8/layout/vList6"/>
    <dgm:cxn modelId="{764128CE-6DAB-47AA-AE35-0856B8175B20}" type="presParOf" srcId="{7C7EB180-E272-49ED-BED6-2C3FF85E11C4}" destId="{261F48D9-08A5-4D36-A743-7BC346EE994A}" srcOrd="0" destOrd="0" presId="urn:microsoft.com/office/officeart/2005/8/layout/vList6"/>
    <dgm:cxn modelId="{683521CC-4547-492B-A418-1F404F388A4D}" type="presParOf" srcId="{7C7EB180-E272-49ED-BED6-2C3FF85E11C4}" destId="{0A5C529A-1959-4F76-84F2-8A467B55E886}" srcOrd="1" destOrd="0" presId="urn:microsoft.com/office/officeart/2005/8/layout/vList6"/>
    <dgm:cxn modelId="{2042BEAD-D2E6-4554-A8F6-FA3C908AAA56}" type="presParOf" srcId="{C3D0CCC6-4C16-4B0C-83F5-2133F5613F21}" destId="{4C773F7F-EE32-421B-8FE4-A2D5663B0043}" srcOrd="1" destOrd="0" presId="urn:microsoft.com/office/officeart/2005/8/layout/vList6"/>
    <dgm:cxn modelId="{7123DBBD-68E3-4FCB-BB3D-4BAFC15662DC}" type="presParOf" srcId="{C3D0CCC6-4C16-4B0C-83F5-2133F5613F21}" destId="{79FEA122-ADDB-4939-8D2A-3BD0930875A9}" srcOrd="2" destOrd="0" presId="urn:microsoft.com/office/officeart/2005/8/layout/vList6"/>
    <dgm:cxn modelId="{515A8DD1-6A40-4112-87A5-F2103F9018F5}" type="presParOf" srcId="{79FEA122-ADDB-4939-8D2A-3BD0930875A9}" destId="{08520A8D-9E18-46B1-8BE1-4E5FE17A3AA0}" srcOrd="0" destOrd="0" presId="urn:microsoft.com/office/officeart/2005/8/layout/vList6"/>
    <dgm:cxn modelId="{C8C257F9-8F1E-43C8-8B73-EC7DAA867F86}" type="presParOf" srcId="{79FEA122-ADDB-4939-8D2A-3BD0930875A9}" destId="{6697B418-894A-4119-9723-4A263A064634}" srcOrd="1" destOrd="0" presId="urn:microsoft.com/office/officeart/2005/8/layout/vList6"/>
    <dgm:cxn modelId="{0283120B-7BC8-4D7E-88A2-CEBA9FD0C5E3}" type="presParOf" srcId="{C3D0CCC6-4C16-4B0C-83F5-2133F5613F21}" destId="{3F5B0B40-0BED-4150-B3CA-7217158FDC57}" srcOrd="3" destOrd="0" presId="urn:microsoft.com/office/officeart/2005/8/layout/vList6"/>
    <dgm:cxn modelId="{115412DB-0388-447E-A18F-CEAAD631F593}" type="presParOf" srcId="{C3D0CCC6-4C16-4B0C-83F5-2133F5613F21}" destId="{CEBFFF1A-D3AC-4D61-B94A-44E025BF9CEA}" srcOrd="4" destOrd="0" presId="urn:microsoft.com/office/officeart/2005/8/layout/vList6"/>
    <dgm:cxn modelId="{A4B03DE3-EEDD-43A7-9FBE-6C6EA8C0E2CB}" type="presParOf" srcId="{CEBFFF1A-D3AC-4D61-B94A-44E025BF9CEA}" destId="{B3264CFC-B367-4B8D-B55A-B3BE3CD2925E}" srcOrd="0" destOrd="0" presId="urn:microsoft.com/office/officeart/2005/8/layout/vList6"/>
    <dgm:cxn modelId="{BDB72269-B618-45AF-B4A5-ABCCEBD1BD12}" type="presParOf" srcId="{CEBFFF1A-D3AC-4D61-B94A-44E025BF9CEA}" destId="{C5FE51E4-722B-4F2B-BA83-8A52FFB7F3F8}" srcOrd="1" destOrd="0" presId="urn:microsoft.com/office/officeart/2005/8/layout/vList6"/>
    <dgm:cxn modelId="{BC45E566-3C77-403E-8F55-2871DD7DAB0D}" type="presParOf" srcId="{C3D0CCC6-4C16-4B0C-83F5-2133F5613F21}" destId="{E564C7D9-860C-495C-9A49-F5D3D9AEAC84}" srcOrd="5" destOrd="0" presId="urn:microsoft.com/office/officeart/2005/8/layout/vList6"/>
    <dgm:cxn modelId="{3AE99DB6-D803-4368-B5E6-E6B2A7F9813D}" type="presParOf" srcId="{C3D0CCC6-4C16-4B0C-83F5-2133F5613F21}" destId="{FC738BC0-F63F-42BA-9C52-EE8C730FE579}" srcOrd="6" destOrd="0" presId="urn:microsoft.com/office/officeart/2005/8/layout/vList6"/>
    <dgm:cxn modelId="{929E9EE2-3490-4109-9E24-3FFE16FCFA23}" type="presParOf" srcId="{FC738BC0-F63F-42BA-9C52-EE8C730FE579}" destId="{CAF604C5-1695-4D7F-A136-2054D15F6658}" srcOrd="0" destOrd="0" presId="urn:microsoft.com/office/officeart/2005/8/layout/vList6"/>
    <dgm:cxn modelId="{309DB810-27DA-40CA-B5FD-CB831D9EAF3E}" type="presParOf" srcId="{FC738BC0-F63F-42BA-9C52-EE8C730FE579}" destId="{E0E29077-9398-4518-B9E4-FA74DAE0C8FD}" srcOrd="1" destOrd="0" presId="urn:microsoft.com/office/officeart/2005/8/layout/vList6"/>
    <dgm:cxn modelId="{7ECC7564-DB87-401D-98B6-4AA099357450}" type="presParOf" srcId="{C3D0CCC6-4C16-4B0C-83F5-2133F5613F21}" destId="{741B1574-4D86-462C-8C48-BA23123BABF2}" srcOrd="7" destOrd="0" presId="urn:microsoft.com/office/officeart/2005/8/layout/vList6"/>
    <dgm:cxn modelId="{5343D96C-FA19-4A85-87CB-E4FD13ACC980}" type="presParOf" srcId="{C3D0CCC6-4C16-4B0C-83F5-2133F5613F21}" destId="{63D37B47-0722-44F8-858F-C2BC905DFC42}" srcOrd="8" destOrd="0" presId="urn:microsoft.com/office/officeart/2005/8/layout/vList6"/>
    <dgm:cxn modelId="{68EAA24D-4D96-4E57-96D9-4BC3232A8850}" type="presParOf" srcId="{63D37B47-0722-44F8-858F-C2BC905DFC42}" destId="{3930894E-85B4-4AC8-BF29-FA26F2879E8A}" srcOrd="0" destOrd="0" presId="urn:microsoft.com/office/officeart/2005/8/layout/vList6"/>
    <dgm:cxn modelId="{8F365A03-7C56-4350-8E0D-BE9F41EBDA53}" type="presParOf" srcId="{63D37B47-0722-44F8-858F-C2BC905DFC42}" destId="{ECE144B5-CCC1-4C4D-987A-173B0D18401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BF888-3899-42EC-B3E4-722CE8F17367}">
      <dsp:nvSpPr>
        <dsp:cNvPr id="0" name=""/>
        <dsp:cNvSpPr/>
      </dsp:nvSpPr>
      <dsp:spPr>
        <a:xfrm>
          <a:off x="9335633" y="2421353"/>
          <a:ext cx="1697647" cy="3687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55"/>
              </a:lnTo>
              <a:lnTo>
                <a:pt x="1697647" y="219855"/>
              </a:lnTo>
              <a:lnTo>
                <a:pt x="1697647" y="368790"/>
              </a:lnTo>
            </a:path>
          </a:pathLst>
        </a:custGeom>
        <a:noFill/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6FCDBC-1159-4386-AE19-9A361CAAF47D}">
      <dsp:nvSpPr>
        <dsp:cNvPr id="0" name=""/>
        <dsp:cNvSpPr/>
      </dsp:nvSpPr>
      <dsp:spPr>
        <a:xfrm>
          <a:off x="9333607" y="3428434"/>
          <a:ext cx="91440" cy="3687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790"/>
              </a:lnTo>
            </a:path>
          </a:pathLst>
        </a:custGeom>
        <a:noFill/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CA354-168A-4955-88AD-89F8C8004E20}">
      <dsp:nvSpPr>
        <dsp:cNvPr id="0" name=""/>
        <dsp:cNvSpPr/>
      </dsp:nvSpPr>
      <dsp:spPr>
        <a:xfrm>
          <a:off x="9289913" y="2421353"/>
          <a:ext cx="91440" cy="3687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855"/>
              </a:lnTo>
              <a:lnTo>
                <a:pt x="89413" y="219855"/>
              </a:lnTo>
              <a:lnTo>
                <a:pt x="89413" y="368790"/>
              </a:lnTo>
            </a:path>
          </a:pathLst>
        </a:custGeom>
        <a:noFill/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3EBE67-40A7-4315-A21C-E86023715EFB}">
      <dsp:nvSpPr>
        <dsp:cNvPr id="0" name=""/>
        <dsp:cNvSpPr/>
      </dsp:nvSpPr>
      <dsp:spPr>
        <a:xfrm>
          <a:off x="7725373" y="2421353"/>
          <a:ext cx="1610259" cy="368790"/>
        </a:xfrm>
        <a:custGeom>
          <a:avLst/>
          <a:gdLst/>
          <a:ahLst/>
          <a:cxnLst/>
          <a:rect l="0" t="0" r="0" b="0"/>
          <a:pathLst>
            <a:path>
              <a:moveTo>
                <a:pt x="1610259" y="0"/>
              </a:moveTo>
              <a:lnTo>
                <a:pt x="1610259" y="219855"/>
              </a:lnTo>
              <a:lnTo>
                <a:pt x="0" y="219855"/>
              </a:lnTo>
              <a:lnTo>
                <a:pt x="0" y="368790"/>
              </a:lnTo>
            </a:path>
          </a:pathLst>
        </a:custGeom>
        <a:noFill/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AB4FE-014A-41EA-9972-AF7EC12BC85C}">
      <dsp:nvSpPr>
        <dsp:cNvPr id="0" name=""/>
        <dsp:cNvSpPr/>
      </dsp:nvSpPr>
      <dsp:spPr>
        <a:xfrm>
          <a:off x="6350811" y="1407907"/>
          <a:ext cx="2984821" cy="375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219"/>
              </a:lnTo>
              <a:lnTo>
                <a:pt x="2984821" y="226219"/>
              </a:lnTo>
              <a:lnTo>
                <a:pt x="2984821" y="375154"/>
              </a:lnTo>
            </a:path>
          </a:pathLst>
        </a:custGeom>
        <a:noFill/>
        <a:ln w="15875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8539F7-70D7-4349-A9A7-95CB978719F7}">
      <dsp:nvSpPr>
        <dsp:cNvPr id="0" name=""/>
        <dsp:cNvSpPr/>
      </dsp:nvSpPr>
      <dsp:spPr>
        <a:xfrm>
          <a:off x="5011289" y="1407907"/>
          <a:ext cx="1339522" cy="375154"/>
        </a:xfrm>
        <a:custGeom>
          <a:avLst/>
          <a:gdLst/>
          <a:ahLst/>
          <a:cxnLst/>
          <a:rect l="0" t="0" r="0" b="0"/>
          <a:pathLst>
            <a:path>
              <a:moveTo>
                <a:pt x="1339522" y="0"/>
              </a:moveTo>
              <a:lnTo>
                <a:pt x="1339522" y="226219"/>
              </a:lnTo>
              <a:lnTo>
                <a:pt x="0" y="226219"/>
              </a:lnTo>
              <a:lnTo>
                <a:pt x="0" y="375154"/>
              </a:lnTo>
            </a:path>
          </a:pathLst>
        </a:custGeom>
        <a:noFill/>
        <a:ln w="15875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ACF95B-D449-4EF3-8D59-2B568D1EAFEF}">
      <dsp:nvSpPr>
        <dsp:cNvPr id="0" name=""/>
        <dsp:cNvSpPr/>
      </dsp:nvSpPr>
      <dsp:spPr>
        <a:xfrm>
          <a:off x="3357335" y="2421353"/>
          <a:ext cx="2626697" cy="3687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55"/>
              </a:lnTo>
              <a:lnTo>
                <a:pt x="2626697" y="219855"/>
              </a:lnTo>
              <a:lnTo>
                <a:pt x="2626697" y="368790"/>
              </a:lnTo>
            </a:path>
          </a:pathLst>
        </a:custGeom>
        <a:noFill/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441FCF-E78B-427C-80C5-A291887FD32D}">
      <dsp:nvSpPr>
        <dsp:cNvPr id="0" name=""/>
        <dsp:cNvSpPr/>
      </dsp:nvSpPr>
      <dsp:spPr>
        <a:xfrm>
          <a:off x="3357335" y="2421353"/>
          <a:ext cx="888617" cy="3687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55"/>
              </a:lnTo>
              <a:lnTo>
                <a:pt x="888617" y="219855"/>
              </a:lnTo>
              <a:lnTo>
                <a:pt x="888617" y="368790"/>
              </a:lnTo>
            </a:path>
          </a:pathLst>
        </a:custGeom>
        <a:noFill/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7945E-E709-4E6D-B625-3DB397C519CF}">
      <dsp:nvSpPr>
        <dsp:cNvPr id="0" name=""/>
        <dsp:cNvSpPr/>
      </dsp:nvSpPr>
      <dsp:spPr>
        <a:xfrm>
          <a:off x="2384592" y="2421353"/>
          <a:ext cx="972743" cy="368790"/>
        </a:xfrm>
        <a:custGeom>
          <a:avLst/>
          <a:gdLst/>
          <a:ahLst/>
          <a:cxnLst/>
          <a:rect l="0" t="0" r="0" b="0"/>
          <a:pathLst>
            <a:path>
              <a:moveTo>
                <a:pt x="972743" y="0"/>
              </a:moveTo>
              <a:lnTo>
                <a:pt x="972743" y="219855"/>
              </a:lnTo>
              <a:lnTo>
                <a:pt x="0" y="219855"/>
              </a:lnTo>
              <a:lnTo>
                <a:pt x="0" y="368790"/>
              </a:lnTo>
            </a:path>
          </a:pathLst>
        </a:custGeom>
        <a:noFill/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71761D-14C7-411A-AD1C-0CAE75AD8302}">
      <dsp:nvSpPr>
        <dsp:cNvPr id="0" name=""/>
        <dsp:cNvSpPr/>
      </dsp:nvSpPr>
      <dsp:spPr>
        <a:xfrm>
          <a:off x="730638" y="2421353"/>
          <a:ext cx="2626697" cy="368790"/>
        </a:xfrm>
        <a:custGeom>
          <a:avLst/>
          <a:gdLst/>
          <a:ahLst/>
          <a:cxnLst/>
          <a:rect l="0" t="0" r="0" b="0"/>
          <a:pathLst>
            <a:path>
              <a:moveTo>
                <a:pt x="2626697" y="0"/>
              </a:moveTo>
              <a:lnTo>
                <a:pt x="2626697" y="219855"/>
              </a:lnTo>
              <a:lnTo>
                <a:pt x="0" y="219855"/>
              </a:lnTo>
              <a:lnTo>
                <a:pt x="0" y="368790"/>
              </a:lnTo>
            </a:path>
          </a:pathLst>
        </a:custGeom>
        <a:noFill/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A6EA9-97C1-4415-AB45-A8D7387296DC}">
      <dsp:nvSpPr>
        <dsp:cNvPr id="0" name=""/>
        <dsp:cNvSpPr/>
      </dsp:nvSpPr>
      <dsp:spPr>
        <a:xfrm>
          <a:off x="3357335" y="1407907"/>
          <a:ext cx="2993476" cy="375154"/>
        </a:xfrm>
        <a:custGeom>
          <a:avLst/>
          <a:gdLst/>
          <a:ahLst/>
          <a:cxnLst/>
          <a:rect l="0" t="0" r="0" b="0"/>
          <a:pathLst>
            <a:path>
              <a:moveTo>
                <a:pt x="2993476" y="0"/>
              </a:moveTo>
              <a:lnTo>
                <a:pt x="2993476" y="226219"/>
              </a:lnTo>
              <a:lnTo>
                <a:pt x="0" y="226219"/>
              </a:lnTo>
              <a:lnTo>
                <a:pt x="0" y="375154"/>
              </a:lnTo>
            </a:path>
          </a:pathLst>
        </a:custGeom>
        <a:noFill/>
        <a:ln w="15875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F523EC-77D4-4EC4-8544-EF59F6C9CD33}">
      <dsp:nvSpPr>
        <dsp:cNvPr id="0" name=""/>
        <dsp:cNvSpPr/>
      </dsp:nvSpPr>
      <dsp:spPr>
        <a:xfrm>
          <a:off x="5088648" y="769616"/>
          <a:ext cx="2524326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9007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Diagramas </a:t>
          </a:r>
          <a:r>
            <a:rPr lang="es-ES" sz="1800" kern="1200" dirty="0" err="1"/>
            <a:t>SysML</a:t>
          </a:r>
          <a:r>
            <a:rPr lang="es-ES" sz="1800" kern="1200" dirty="0"/>
            <a:t> ™</a:t>
          </a:r>
        </a:p>
      </dsp:txBody>
      <dsp:txXfrm>
        <a:off x="5088648" y="769616"/>
        <a:ext cx="2524326" cy="638291"/>
      </dsp:txXfrm>
    </dsp:sp>
    <dsp:sp modelId="{280E0885-C744-4892-A958-26EC3506CE64}">
      <dsp:nvSpPr>
        <dsp:cNvPr id="0" name=""/>
        <dsp:cNvSpPr/>
      </dsp:nvSpPr>
      <dsp:spPr>
        <a:xfrm>
          <a:off x="6038283" y="1272428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Conjunto de Diagramas</a:t>
          </a:r>
        </a:p>
      </dsp:txBody>
      <dsp:txXfrm>
        <a:off x="6038283" y="1272428"/>
        <a:ext cx="1109523" cy="212763"/>
      </dsp:txXfrm>
    </dsp:sp>
    <dsp:sp modelId="{68DC429D-7F3C-446B-BB16-D1213175AA42}">
      <dsp:nvSpPr>
        <dsp:cNvPr id="0" name=""/>
        <dsp:cNvSpPr/>
      </dsp:nvSpPr>
      <dsp:spPr>
        <a:xfrm>
          <a:off x="2740933" y="1783061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900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Comportamiento</a:t>
          </a:r>
        </a:p>
      </dsp:txBody>
      <dsp:txXfrm>
        <a:off x="2740933" y="1783061"/>
        <a:ext cx="1232803" cy="638291"/>
      </dsp:txXfrm>
    </dsp:sp>
    <dsp:sp modelId="{DAFDF285-03B7-4FBD-AAE5-7D64AAADAAEC}">
      <dsp:nvSpPr>
        <dsp:cNvPr id="0" name=""/>
        <dsp:cNvSpPr/>
      </dsp:nvSpPr>
      <dsp:spPr>
        <a:xfrm>
          <a:off x="2987494" y="2279510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Conjunto de Diagramas</a:t>
          </a:r>
        </a:p>
      </dsp:txBody>
      <dsp:txXfrm>
        <a:off x="2987494" y="2279510"/>
        <a:ext cx="1109523" cy="212763"/>
      </dsp:txXfrm>
    </dsp:sp>
    <dsp:sp modelId="{DE1C32FE-2FBA-472A-8E93-FA2A7BAE2A52}">
      <dsp:nvSpPr>
        <dsp:cNvPr id="0" name=""/>
        <dsp:cNvSpPr/>
      </dsp:nvSpPr>
      <dsp:spPr>
        <a:xfrm>
          <a:off x="114236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900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Diagrama de Actividades</a:t>
          </a:r>
        </a:p>
      </dsp:txBody>
      <dsp:txXfrm>
        <a:off x="114236" y="2790143"/>
        <a:ext cx="1232803" cy="638291"/>
      </dsp:txXfrm>
    </dsp:sp>
    <dsp:sp modelId="{C9461FD0-706E-4AF6-9757-94D46A246B24}">
      <dsp:nvSpPr>
        <dsp:cNvPr id="0" name=""/>
        <dsp:cNvSpPr/>
      </dsp:nvSpPr>
      <dsp:spPr>
        <a:xfrm>
          <a:off x="360797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Modificado UML™</a:t>
          </a:r>
        </a:p>
      </dsp:txBody>
      <dsp:txXfrm>
        <a:off x="360797" y="3286592"/>
        <a:ext cx="1109523" cy="212763"/>
      </dsp:txXfrm>
    </dsp:sp>
    <dsp:sp modelId="{E0B9FE0C-0F10-441B-AB91-11F21257A420}">
      <dsp:nvSpPr>
        <dsp:cNvPr id="0" name=""/>
        <dsp:cNvSpPr/>
      </dsp:nvSpPr>
      <dsp:spPr>
        <a:xfrm>
          <a:off x="1768190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900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Diagrama de Secuencias</a:t>
          </a:r>
        </a:p>
      </dsp:txBody>
      <dsp:txXfrm>
        <a:off x="1768190" y="2790143"/>
        <a:ext cx="1232803" cy="638291"/>
      </dsp:txXfrm>
    </dsp:sp>
    <dsp:sp modelId="{70939A82-6DE5-4812-A052-7437D3E0E31F}">
      <dsp:nvSpPr>
        <dsp:cNvPr id="0" name=""/>
        <dsp:cNvSpPr/>
      </dsp:nvSpPr>
      <dsp:spPr>
        <a:xfrm>
          <a:off x="2014750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2014750" y="3286592"/>
        <a:ext cx="1109523" cy="212763"/>
      </dsp:txXfrm>
    </dsp:sp>
    <dsp:sp modelId="{192ACB67-C87E-4ECF-97CB-8705F0CB67D9}">
      <dsp:nvSpPr>
        <dsp:cNvPr id="0" name=""/>
        <dsp:cNvSpPr/>
      </dsp:nvSpPr>
      <dsp:spPr>
        <a:xfrm>
          <a:off x="3422143" y="2790143"/>
          <a:ext cx="1647617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900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Diagrama de Máquina de Estados</a:t>
          </a:r>
        </a:p>
      </dsp:txBody>
      <dsp:txXfrm>
        <a:off x="3422143" y="2790143"/>
        <a:ext cx="1647617" cy="638291"/>
      </dsp:txXfrm>
    </dsp:sp>
    <dsp:sp modelId="{D0B666A1-16BE-46C2-97BE-EDBB44E0178C}">
      <dsp:nvSpPr>
        <dsp:cNvPr id="0" name=""/>
        <dsp:cNvSpPr/>
      </dsp:nvSpPr>
      <dsp:spPr>
        <a:xfrm>
          <a:off x="3876111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3876111" y="3286592"/>
        <a:ext cx="1109523" cy="212763"/>
      </dsp:txXfrm>
    </dsp:sp>
    <dsp:sp modelId="{A96DF9A7-BFF1-4712-B64D-2F3499E562E4}">
      <dsp:nvSpPr>
        <dsp:cNvPr id="0" name=""/>
        <dsp:cNvSpPr/>
      </dsp:nvSpPr>
      <dsp:spPr>
        <a:xfrm>
          <a:off x="5367630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900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Diagrama de Casos de Uso</a:t>
          </a:r>
        </a:p>
      </dsp:txBody>
      <dsp:txXfrm>
        <a:off x="5367630" y="2790143"/>
        <a:ext cx="1232803" cy="638291"/>
      </dsp:txXfrm>
    </dsp:sp>
    <dsp:sp modelId="{C7EC98A2-2B1D-42A0-AF52-39B5B6851D43}">
      <dsp:nvSpPr>
        <dsp:cNvPr id="0" name=""/>
        <dsp:cNvSpPr/>
      </dsp:nvSpPr>
      <dsp:spPr>
        <a:xfrm>
          <a:off x="5614191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5614191" y="3286592"/>
        <a:ext cx="1109523" cy="212763"/>
      </dsp:txXfrm>
    </dsp:sp>
    <dsp:sp modelId="{979A8D03-03D9-4864-BB5A-82B404DB9F96}">
      <dsp:nvSpPr>
        <dsp:cNvPr id="0" name=""/>
        <dsp:cNvSpPr/>
      </dsp:nvSpPr>
      <dsp:spPr>
        <a:xfrm>
          <a:off x="4394887" y="1783061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900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Diagrama de Requerimientos</a:t>
          </a:r>
        </a:p>
      </dsp:txBody>
      <dsp:txXfrm>
        <a:off x="4394887" y="1783061"/>
        <a:ext cx="1232803" cy="638291"/>
      </dsp:txXfrm>
    </dsp:sp>
    <dsp:sp modelId="{4D0FC34B-5B16-4BE4-90ED-C98F23065FD7}">
      <dsp:nvSpPr>
        <dsp:cNvPr id="0" name=""/>
        <dsp:cNvSpPr/>
      </dsp:nvSpPr>
      <dsp:spPr>
        <a:xfrm>
          <a:off x="4641448" y="2279510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Nuevo Diagrama</a:t>
          </a:r>
        </a:p>
      </dsp:txBody>
      <dsp:txXfrm>
        <a:off x="4641448" y="2279510"/>
        <a:ext cx="1109523" cy="212763"/>
      </dsp:txXfrm>
    </dsp:sp>
    <dsp:sp modelId="{2D37F673-A713-4B5A-9F46-24A3E8593938}">
      <dsp:nvSpPr>
        <dsp:cNvPr id="0" name=""/>
        <dsp:cNvSpPr/>
      </dsp:nvSpPr>
      <dsp:spPr>
        <a:xfrm>
          <a:off x="8719231" y="1783061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900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Estructura</a:t>
          </a:r>
        </a:p>
      </dsp:txBody>
      <dsp:txXfrm>
        <a:off x="8719231" y="1783061"/>
        <a:ext cx="1232803" cy="638291"/>
      </dsp:txXfrm>
    </dsp:sp>
    <dsp:sp modelId="{61F08A4D-C499-45A8-BE7E-59F357BDAB03}">
      <dsp:nvSpPr>
        <dsp:cNvPr id="0" name=""/>
        <dsp:cNvSpPr/>
      </dsp:nvSpPr>
      <dsp:spPr>
        <a:xfrm>
          <a:off x="8965792" y="2279510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Conjunto de Diagramas</a:t>
          </a:r>
        </a:p>
      </dsp:txBody>
      <dsp:txXfrm>
        <a:off x="8965792" y="2279510"/>
        <a:ext cx="1109523" cy="212763"/>
      </dsp:txXfrm>
    </dsp:sp>
    <dsp:sp modelId="{9709197F-5222-4DA4-820A-3A2AFFC38E34}">
      <dsp:nvSpPr>
        <dsp:cNvPr id="0" name=""/>
        <dsp:cNvSpPr/>
      </dsp:nvSpPr>
      <dsp:spPr>
        <a:xfrm>
          <a:off x="7021584" y="2790143"/>
          <a:ext cx="1407578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900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Diagrama de Definición de Bloques</a:t>
          </a:r>
        </a:p>
      </dsp:txBody>
      <dsp:txXfrm>
        <a:off x="7021584" y="2790143"/>
        <a:ext cx="1407578" cy="638291"/>
      </dsp:txXfrm>
    </dsp:sp>
    <dsp:sp modelId="{042A0476-C533-4781-985D-5C19E20600C5}">
      <dsp:nvSpPr>
        <dsp:cNvPr id="0" name=""/>
        <dsp:cNvSpPr/>
      </dsp:nvSpPr>
      <dsp:spPr>
        <a:xfrm>
          <a:off x="7355532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Modificado UML™</a:t>
          </a:r>
        </a:p>
      </dsp:txBody>
      <dsp:txXfrm>
        <a:off x="7355532" y="3286592"/>
        <a:ext cx="1109523" cy="212763"/>
      </dsp:txXfrm>
    </dsp:sp>
    <dsp:sp modelId="{9D49C236-10DA-4B19-8C58-AD67319B9E62}">
      <dsp:nvSpPr>
        <dsp:cNvPr id="0" name=""/>
        <dsp:cNvSpPr/>
      </dsp:nvSpPr>
      <dsp:spPr>
        <a:xfrm>
          <a:off x="8762925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900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Diagrama de Bloques Internos</a:t>
          </a:r>
        </a:p>
      </dsp:txBody>
      <dsp:txXfrm>
        <a:off x="8762925" y="2790143"/>
        <a:ext cx="1232803" cy="638291"/>
      </dsp:txXfrm>
    </dsp:sp>
    <dsp:sp modelId="{DFEBFD06-9F5B-4899-BDCB-0913753ED40E}">
      <dsp:nvSpPr>
        <dsp:cNvPr id="0" name=""/>
        <dsp:cNvSpPr/>
      </dsp:nvSpPr>
      <dsp:spPr>
        <a:xfrm>
          <a:off x="9009486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Modificado UML™</a:t>
          </a:r>
        </a:p>
      </dsp:txBody>
      <dsp:txXfrm>
        <a:off x="9009486" y="3286592"/>
        <a:ext cx="1109523" cy="212763"/>
      </dsp:txXfrm>
    </dsp:sp>
    <dsp:sp modelId="{3F491F66-2E46-4797-8BB0-F3935652718F}">
      <dsp:nvSpPr>
        <dsp:cNvPr id="0" name=""/>
        <dsp:cNvSpPr/>
      </dsp:nvSpPr>
      <dsp:spPr>
        <a:xfrm>
          <a:off x="8762925" y="3797225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900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Diagrama de Parámetros</a:t>
          </a:r>
        </a:p>
      </dsp:txBody>
      <dsp:txXfrm>
        <a:off x="8762925" y="3797225"/>
        <a:ext cx="1232803" cy="638291"/>
      </dsp:txXfrm>
    </dsp:sp>
    <dsp:sp modelId="{AA22AD59-61AD-4F90-9E51-1004A7C9F8E4}">
      <dsp:nvSpPr>
        <dsp:cNvPr id="0" name=""/>
        <dsp:cNvSpPr/>
      </dsp:nvSpPr>
      <dsp:spPr>
        <a:xfrm>
          <a:off x="9009486" y="4293674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Nuevo Diagrama</a:t>
          </a:r>
        </a:p>
      </dsp:txBody>
      <dsp:txXfrm>
        <a:off x="9009486" y="4293674"/>
        <a:ext cx="1109523" cy="212763"/>
      </dsp:txXfrm>
    </dsp:sp>
    <dsp:sp modelId="{9B493CE9-6918-4E20-9D78-9F8950EE93B7}">
      <dsp:nvSpPr>
        <dsp:cNvPr id="0" name=""/>
        <dsp:cNvSpPr/>
      </dsp:nvSpPr>
      <dsp:spPr>
        <a:xfrm>
          <a:off x="10416879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900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Diagrama de Paquetes</a:t>
          </a:r>
        </a:p>
      </dsp:txBody>
      <dsp:txXfrm>
        <a:off x="10416879" y="2790143"/>
        <a:ext cx="1232803" cy="638291"/>
      </dsp:txXfrm>
    </dsp:sp>
    <dsp:sp modelId="{87445DE7-10BE-4079-885A-CFF7375AE985}">
      <dsp:nvSpPr>
        <dsp:cNvPr id="0" name=""/>
        <dsp:cNvSpPr/>
      </dsp:nvSpPr>
      <dsp:spPr>
        <a:xfrm>
          <a:off x="10663439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10663439" y="3286592"/>
        <a:ext cx="1109523" cy="2127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5C529A-1959-4F76-84F2-8A467B55E886}">
      <dsp:nvSpPr>
        <dsp:cNvPr id="0" name=""/>
        <dsp:cNvSpPr/>
      </dsp:nvSpPr>
      <dsp:spPr>
        <a:xfrm>
          <a:off x="2392024" y="1418"/>
          <a:ext cx="3588036" cy="767879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Terabytes, Archivos, registros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Transacciones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Tablas, Vistas…</a:t>
          </a:r>
        </a:p>
      </dsp:txBody>
      <dsp:txXfrm>
        <a:off x="2392024" y="97403"/>
        <a:ext cx="3300081" cy="575909"/>
      </dsp:txXfrm>
    </dsp:sp>
    <dsp:sp modelId="{261F48D9-08A5-4D36-A743-7BC346EE994A}">
      <dsp:nvSpPr>
        <dsp:cNvPr id="0" name=""/>
        <dsp:cNvSpPr/>
      </dsp:nvSpPr>
      <dsp:spPr>
        <a:xfrm>
          <a:off x="0" y="1418"/>
          <a:ext cx="2392024" cy="76787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Volumen</a:t>
          </a:r>
        </a:p>
      </dsp:txBody>
      <dsp:txXfrm>
        <a:off x="37485" y="38903"/>
        <a:ext cx="2317054" cy="692909"/>
      </dsp:txXfrm>
    </dsp:sp>
    <dsp:sp modelId="{6697B418-894A-4119-9723-4A263A064634}">
      <dsp:nvSpPr>
        <dsp:cNvPr id="0" name=""/>
        <dsp:cNvSpPr/>
      </dsp:nvSpPr>
      <dsp:spPr>
        <a:xfrm>
          <a:off x="2392024" y="846085"/>
          <a:ext cx="3588036" cy="767879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Procesamiento por lotes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Tiempo cercano al real,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Procesos, Flujos de Información</a:t>
          </a:r>
        </a:p>
      </dsp:txBody>
      <dsp:txXfrm>
        <a:off x="2392024" y="942070"/>
        <a:ext cx="3300081" cy="575909"/>
      </dsp:txXfrm>
    </dsp:sp>
    <dsp:sp modelId="{08520A8D-9E18-46B1-8BE1-4E5FE17A3AA0}">
      <dsp:nvSpPr>
        <dsp:cNvPr id="0" name=""/>
        <dsp:cNvSpPr/>
      </dsp:nvSpPr>
      <dsp:spPr>
        <a:xfrm>
          <a:off x="0" y="859147"/>
          <a:ext cx="2392024" cy="76787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Velocidad</a:t>
          </a:r>
        </a:p>
      </dsp:txBody>
      <dsp:txXfrm>
        <a:off x="37485" y="896632"/>
        <a:ext cx="2317054" cy="692909"/>
      </dsp:txXfrm>
    </dsp:sp>
    <dsp:sp modelId="{C5FE51E4-722B-4F2B-BA83-8A52FFB7F3F8}">
      <dsp:nvSpPr>
        <dsp:cNvPr id="0" name=""/>
        <dsp:cNvSpPr/>
      </dsp:nvSpPr>
      <dsp:spPr>
        <a:xfrm>
          <a:off x="2392024" y="1690753"/>
          <a:ext cx="3588036" cy="767879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Estadísticas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Eventos, Correlaciones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Hipótesis, Pronósticos</a:t>
          </a:r>
        </a:p>
      </dsp:txBody>
      <dsp:txXfrm>
        <a:off x="2392024" y="1786738"/>
        <a:ext cx="3300081" cy="575909"/>
      </dsp:txXfrm>
    </dsp:sp>
    <dsp:sp modelId="{B3264CFC-B367-4B8D-B55A-B3BE3CD2925E}">
      <dsp:nvSpPr>
        <dsp:cNvPr id="0" name=""/>
        <dsp:cNvSpPr/>
      </dsp:nvSpPr>
      <dsp:spPr>
        <a:xfrm>
          <a:off x="0" y="1690753"/>
          <a:ext cx="2392024" cy="76787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Valor</a:t>
          </a:r>
        </a:p>
      </dsp:txBody>
      <dsp:txXfrm>
        <a:off x="37485" y="1728238"/>
        <a:ext cx="2317054" cy="692909"/>
      </dsp:txXfrm>
    </dsp:sp>
    <dsp:sp modelId="{E0E29077-9398-4518-B9E4-FA74DAE0C8FD}">
      <dsp:nvSpPr>
        <dsp:cNvPr id="0" name=""/>
        <dsp:cNvSpPr/>
      </dsp:nvSpPr>
      <dsp:spPr>
        <a:xfrm>
          <a:off x="2392024" y="2535420"/>
          <a:ext cx="3588036" cy="767879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 err="1"/>
            <a:t>Info</a:t>
          </a:r>
          <a:r>
            <a:rPr lang="es-ES" sz="1200" kern="1200" dirty="0"/>
            <a:t> Estructurada, No Estructurada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Imágenes, Sonido, Radares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GPS, Sensaciones, Redes Sociales</a:t>
          </a:r>
        </a:p>
      </dsp:txBody>
      <dsp:txXfrm>
        <a:off x="2392024" y="2631405"/>
        <a:ext cx="3300081" cy="575909"/>
      </dsp:txXfrm>
    </dsp:sp>
    <dsp:sp modelId="{CAF604C5-1695-4D7F-A136-2054D15F6658}">
      <dsp:nvSpPr>
        <dsp:cNvPr id="0" name=""/>
        <dsp:cNvSpPr/>
      </dsp:nvSpPr>
      <dsp:spPr>
        <a:xfrm>
          <a:off x="0" y="2535420"/>
          <a:ext cx="2392024" cy="76787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Variedad</a:t>
          </a:r>
        </a:p>
      </dsp:txBody>
      <dsp:txXfrm>
        <a:off x="37485" y="2572905"/>
        <a:ext cx="2317054" cy="692909"/>
      </dsp:txXfrm>
    </dsp:sp>
    <dsp:sp modelId="{ECE144B5-CCC1-4C4D-987A-173B0D18401B}">
      <dsp:nvSpPr>
        <dsp:cNvPr id="0" name=""/>
        <dsp:cNvSpPr/>
      </dsp:nvSpPr>
      <dsp:spPr>
        <a:xfrm>
          <a:off x="2392024" y="3380088"/>
          <a:ext cx="3588036" cy="767879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Autenticidad, Confianza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Originalidad, Reputación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Responsabilidad, Disponibilidad</a:t>
          </a:r>
        </a:p>
      </dsp:txBody>
      <dsp:txXfrm>
        <a:off x="2392024" y="3476073"/>
        <a:ext cx="3300081" cy="575909"/>
      </dsp:txXfrm>
    </dsp:sp>
    <dsp:sp modelId="{3930894E-85B4-4AC8-BF29-FA26F2879E8A}">
      <dsp:nvSpPr>
        <dsp:cNvPr id="0" name=""/>
        <dsp:cNvSpPr/>
      </dsp:nvSpPr>
      <dsp:spPr>
        <a:xfrm>
          <a:off x="0" y="3380088"/>
          <a:ext cx="2392024" cy="76787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Veracidad</a:t>
          </a:r>
        </a:p>
      </dsp:txBody>
      <dsp:txXfrm>
        <a:off x="37485" y="3417573"/>
        <a:ext cx="2317054" cy="692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07:0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84 224,'0'0'526,"-21"-14"-177,0 12-329,20 2-24,0 0 0,0 0 0,0 0 0,-1 0 0,1 0-1,0-1 1,0 1 0,0 0 0,0 0 0,0-1 0,0 1 0,0-1 0,0 1 0,0-1 0,0 1 0,0-1 0,0 0 0,0 1-1,0-1 1,0 0 0,1 0 0,-1 0 0,0 0 0,1 0 0,-1 1 0,0-1 0,1 0 0,-1 0 0,1-1 0,-1 0-1,-13-12-75,12 13 51,1 0 0,-1 0 0,1 0 0,0 0 0,0 0 1,0 0-1,-1 0 0,1 0 0,0 0 0,0-1 0,1 1 0,-1-1 0,0 1 1,0 0-1,1-1 0,-1 1 0,0-3 0,1-6-299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07:3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56 528,'2'-4'140,"-1"1"0,1-1 0,-1 0 0,0 0-1,-1 0 1,1 0 0,-1 0 0,1 0 0,-2-7 0,1 11-114,0 0 1,0-1-1,0 1 1,0-1 0,0 1-1,0-1 1,0 1-1,-1-1 1,1 1-1,0 0 1,0-1 0,0 1-1,-1-1 1,1 1-1,0 0 1,-1-1 0,1 1-1,0 0 1,-1-1-1,1 1 1,0 0 0,-1 0-1,1-1 1,-1 1-1,1 0 1,-1 0 0,1 0-1,0 0 1,-1 0-1,1-1 1,-1 1-1,-1 1 17,0-1-1,0 0 0,1 1 0,-1 0 0,0-1 0,0 1 0,1 0 0,-1 0 0,1 0 0,-1 0 1,1 0-1,-1 0 0,-1 2 0,-15 13 221,0 1 0,1 1 0,1 1 0,0 1 0,-23 39 0,20-24-119,1 0-1,-25 72 1,39-94-132,0-1 0,1 0 1,1 1-1,0-1 0,1 1 1,0 0-1,1 15 0,1-24-9,-1 0-1,0-1 1,1 1-1,0 0 1,0-1 0,0 1-1,0-1 1,0 1-1,1-1 1,-1 0 0,1 0-1,0 0 1,0 0-1,0 0 1,1 0 0,-1 0-1,1 0 1,-1-1-1,1 1 1,0-1 0,0 0-1,0 0 1,0 0-1,1 0 1,-1-1-1,0 1 1,1-1 0,-1 0-1,5 1 1,3 0-35,0-1 0,0-1 0,0 0 1,0 0-1,0-1 0,0 0 0,0-1 0,0 0 1,0-1-1,-1 0 0,1-1 0,-1 0 0,0-1 0,0 0 1,0 0-1,14-12 0,-17 13 11,-1-1 0,-1 0 0,1 0 0,-1 0 0,0 0 0,0-1 0,0 0 0,-1 0 0,0-1 0,0 1 0,0-1 0,-1 1 1,0-1-1,0 0 0,-1-1 0,0 1 0,0 0 0,-1-1 0,0 1 0,0-1 0,-1 1 0,0-1 0,0 1 0,0-1 0,-3-9 0,1 11 17,0 0-1,0 1 1,0-1 0,0 1-1,-1 0 1,0 0 0,0 0-1,0 0 1,-1 1 0,0-1-1,0 1 1,0 0 0,0 0-1,-1 0 1,1 1-1,-1-1 1,0 1 0,0 0-1,0 1 1,0-1 0,-1 1-1,1 0 1,-1 0 0,0 1-1,1 0 1,-9-1 0,8 1-14,-1 0 0,0 1 1,0 0-1,0 0 0,0 0 0,1 1 1,-1 0-1,0 1 0,1 0 1,-1 0-1,1 0 0,-1 1 0,1-1 1,0 1-1,0 1 0,0 0 1,0-1-1,1 2 0,0-1 1,0 0-1,-9 11 0,13-13-88,-1 0-1,1 1 1,0-1-1,-1 0 1,1 1-1,0-1 0,1 1 1,-1 0-1,0-1 1,1 1-1,-1 0 1,1-1-1,0 6 1,0 9-873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3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15 304,'-40'42'565,"17"-20"42,1 2-1,-24 33 1,36-34 215,10-22-768,1-1 1,-1 1-1,0-1 0,0 1 0,0-1 0,1 1 1,-1-1-1,0 1 0,0-1 0,1 1 0,-1-1 0,0 1 1,1-1-1,-1 1 0,1-1 0,-1 0 0,0 1 1,1-1-1,-1 0 0,1 1 0,-1-1 0,1 0 1,-1 0-1,1 1 0,0-1 0,5 1 301,0 0 1,0 0-1,0-1 1,0 0-1,12-1 0,-7 0-390,19-4 187,0-1 0,-1-1 0,1-2 0,-2-1 0,41-19 1,-47 20-210,20-11-1802,-1-1 1,67-47-1,-94 57 827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7:3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16 48,'0'0'109,"-9"-6"828,9 6-850,0-1 0,0 0 0,-1 1 1,1-1-1,0 1 0,0-1 0,-1 1 0,1 0 0,-1-1 1,1 1-1,0-1 0,-1 1 0,1 0 0,-1-1 1,1 1-1,-1 0 0,1-1 0,-1 1 0,1 0 0,-1 0 1,1 0-1,-1-1 0,0 1 0,1 0 0,-1 0 1,1 0-1,-1 0 0,1 0 0,-1 0 0,0 0 0,1 0 1,-1 0-1,1 0 0,-1 0 0,1 1 0,-1-1 1,1 0-1,-1 0 0,1 1 0,-1-1 0,1 0 0,-1 0 1,1 1-1,-1-1 0,1 1 0,-1 0 0,-22 11 2683,19-6-4746,3 2 4166,1-6-763,1 0 1,-1 1-1,0-1 0,1 0 0,0 0 0,-1 0 0,1 0 0,0 0 0,0 0 0,0 0 0,3 3 0,4 1 968,35 4-1634,-1-3-1,1-1 1,1-2-1,-1-3 1,59-4-1,-12 2-251,266-11-509,-69 1 0,1204-3 0,-1301 15 0,0 8 0,257 45 0,-421-49 0,38 8 0,0-3 0,93 3 0,106-1 0,-263-12-22,1 0 0,-1 0 0,0 0 1,0 0-1,1 0 0,-1 1 0,0-1 0,0 0 0,1 0 1,-1 0-1,0 0 0,0 0 0,1 0 0,-1 0 0,0 0 1,0 0-1,1 0 0,-1 0 0,0 0 0,1 0 0,-1 0 1,0 0-1,0 0 0,1 0 0,-1 0 0,0 0 0,0-1 1,1 1-1,-1 0 0,0 0 0,0 0 0,1 0 0,-1-1 0,0 1 1,0 0-1,0 0 0,0 0 0,1-1 0,-1 1 0,0 0 1,0 0-1,0-1 0,0 1 0,0 0 0,1 0 0,-1-1 1,0 1-1,0 0 0,0 0 0,0-1 0,0 1 0,0 0 1,0 0-1,0-1 0,0 1 0,0 0 0,0-1 0,0 1 0,-1 0 1,1-1-1,-20-15-3245,-43-19-4691,62 34 7741,-110-57-12319,44 22 5095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7:3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78 80,'0'-3'97,"0"1"0,-1-1 1,1 0-1,-1 0 0,0 1 0,0-1 1,0 1-1,0-1 0,0 1 0,0-1 0,-1 1 1,1-1-1,-1 1 0,0 0 0,1 0 1,-1 0-1,0 0 0,-1 0 0,-2-2 0,3 2 48,-5-4 2363,-5-3 5498,-1 8-6733,50 0 8778,5-1-8034,48-1-2680,47 2 1069,-3-1 54,207 22 0,881 202-225,-1144-204-295,714 143 130,-634-147-87,197-6 0,-267-8 11,-87 0 164,-1 16 186,1 52 361,0-20-431,-1 0 0,-3-1 0,-13 78 0,-22 39 370,-19 84-146,-89 242 0,83-314-438,7 2 0,-36 207-1,81-325-86,4 2-1,-1 69 0,-23 333 7,28-245 101,5-121 75,-2-91-128,-1 0-29,1 1 0,-1-1 0,2 1 0,-1-1 0,1 0 0,1 1 1,-1-1-1,1 0 0,3 8 0,0-61-6465,-5-123-10938,0 117 13822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7:37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43 160,'13'-9'348,"-10"8"-175,0 0 0,-1-1 0,1 1 0,-1-1 0,1 0 0,-1 0 0,0 0 0,0 0 0,0 0 0,0 0 0,0-1 0,0 1 0,-1-1 0,3-4 4834,-4 9-4905,0 0 0,0 0 1,0 0-1,-1-1 0,1 1 0,0 0 0,-1 0 0,1-1 1,-1 1-1,0 0 0,1-1 0,-1 1 0,0-1 1,0 1-1,0-1 0,0 1 0,0-1 0,0 1 1,-3 1-1,2 0 154,-64 111 2085,7-9-1641,-36 33-404,85-120-290,10-17-42,0 1-1,-1-1 0,1 0 0,0 0 0,-1 0 0,1 0 0,-1 0 1,1 0-1,-1 0 0,1 0 0,-1 0 0,0 0 0,1 0 0,-1 0 0,0 0 1,0 0-1,0 0 0,0-1 0,0 1 0,0 0 0,0-1 0,0 1 0,0-1 1,0 1-1,-2 0 0,2-8-855,0 1-1,0-1 1,1 0 0,0 1 0,0-1-1,2-10 1,1 6 443,1 0-1,-1 1 0,1-1 1,1 1-1,0 0 0,1 1 1,0-1-1,0 1 0,10-10 1,-7 7 375,0 0 1,-1 0 0,-1-1-1,11-23 1,-13 21 228,0 0 1,1 0-1,1 0 1,14-22-1,-17 32-78,1 0-1,-1 0 0,1 1 1,0-1-1,0 1 1,0 1-1,0-1 0,1 1 1,-1-1-1,1 2 1,0-1-1,0 1 0,0 0 1,10-2-1,8 0 167,0 1-1,0 1 1,0 1-1,29 3 0,-3-1 187,-42-1-348,0 1 0,0 0 0,-1 0 0,1 1 0,-1 0 0,1 0 0,-1 1 0,0 0 0,0 0 0,0 1 0,9 6 0,-12-7-21,0-1 1,0 1-1,-1 0 0,1 0 1,-1 0-1,0 1 1,0-1-1,0 1 1,-1 0-1,1 0 1,-1 0-1,0 0 0,0 0 1,0 0-1,-1 1 1,1-1-1,-1 1 1,0-1-1,0 1 1,0 4-1,-2-5-10,0 0-1,1-1 1,-1 1-1,-1-1 1,1 1-1,0-1 1,-1 0 0,0 1-1,0-1 1,0 0-1,0 0 1,0 0-1,-1 0 1,1-1 0,-1 1-1,1-1 1,-1 1-1,-6 3 1,-65 36 799,62-36-663,-9 4 61,0-2 0,0 0 0,0-1 0,-1-1 0,-43 6 0,-113-4 2617,178-10-2856,0 1 0,1-1 0,-1 1 0,0-1 0,1 1 0,-1 0 0,1-1 0,-1 1 0,1 0 0,0 0 0,-1-1 0,1 1 0,0 0 0,1-2 0,4 0-7,1-1 1,-1 0-1,1 1 1,0 1-1,0-1 1,0 1-1,0 0 0,0 0 1,0 1-1,13-1 1,84 3 19,-52 1-29,-7-4-12,-32 1 27,1 0-1,-1 0 0,0 2 0,1-1 1,-1 2-1,0 0 0,0 0 0,0 1 1,17 6-1,-25-6 4,0 0 1,0-1-1,0 1 0,-1 1 1,1-1-1,-1 1 0,1 0 1,-1 0-1,5 7 0,-7-8-3,-1 0-1,1 1 0,-1-1 1,0 0-1,0 0 1,0 1-1,-1-1 1,1 1-1,-1-1 0,1 1 1,-1-1-1,-1 0 1,1 1-1,0-1 0,-1 1 1,1-1-1,-3 5 1,0 1 15,-1-1 0,1 0-1,-2-1 1,1 1 0,-1-1 0,0 0 0,-1 0 0,0 0 0,0-1 0,0 1-1,-1-2 1,1 1 0,-2-1 0,1 0 0,0 0 0,-1-1 0,0 0 0,0-1-1,-11 4 1,-21 1 274,24-4-130,0-1 0,0-1 1,-21 0-1,14-1-61,9-1-2,-1 1 1,1-2-1,-28-4 1,39 4-117,0 1-1,0-1 1,0 0 0,0-1 0,0 1 0,0 0 0,0-1-1,0 1 1,0-1 0,1 0 0,-1 0 0,1 0 0,-1-1-1,1 1 1,0 0 0,0-1 0,0 1 0,0-1 0,0 0-1,1 0 1,-1 0 0,-1-5 0,-29-74-6502,32 81 6310,-1 0-1,0 1 1,0-1 0,0 0-1,0 1 1,0-1 0,1 1-1,-1-1 1,0 1 0,0-1-1,0 1 1,0 0 0,0-1-1,-1 1 1,1 0 0,0 0-1,0 0 1,0 0 0,0 0-1,0 0 1,0 0 0,0 0-1,-1 0 1,-3 0-440,-9 0-852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7:3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19 512,'6'-19'7486,"1"29"-6891,1 0-1,-1 0 1,-1 1-1,0 0 0,5 14 1,-4-10-408,1 0 0,15 23 0,-8-18-129,-11-13-101,1 0-1,1 0 1,-1 0 0,1-1 0,0 0-1,0 0 1,1 0 0,13 8 0,-2-8-5054,-12-24-456,-4 11 6422,2-13-1778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7:3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56 272,'0'-9'132,"0"6"78,1 1-1,-1-1 0,0 0 1,0 1-1,0-1 1,-1 0-1,1 1 1,-1-1-1,1 1 1,-1-1-1,-2-4 0,1 5-54,0 1 0,1 0 0,-1 0 0,0 0-1,0 0 1,0 1 0,0-1 0,0 0 0,0 1-1,0-1 1,0 1 0,-1 0 0,1 0 0,0 0 0,0 0-1,0 0 1,-3 0 0,-4 3 114,-1 0 1,1 0-1,0 1 1,0 0-1,1 0 1,-1 1-1,1 0 0,0 1 1,0 0-1,-9 9 1,0-2 79,-250 165 969,209-142-1403,55-33-102,-1-1-1,0 0 1,0 0 0,0-1-1,0 1 1,0-1-1,0 0 1,0 0 0,0 0-1,-1-1 1,1 1 0,-9-1-1,11 0-1431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7:39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163 228 352,'2'-2'192,"1"-1"0,-1 0-1,0 1 1,0-1 0,0 0-1,0 0 1,0 0 0,-1 0-1,1 0 1,-1 0 0,1-4-1,1-11 5097,-4 33-4693,-1 0 0,0-1 0,-1 1 0,0-1 1,-2 0-1,1 0 0,-14 25 0,9-16-314,2-8-94,-19 49 261,-56 99 0,56-115-1910,27-52 991,0 1-1,-1 0 1,1-1-1,-1 1 1,1 0-1,-1-1 0,0 1 1,0-1-1,0 1 1,-2-5-1,2-25-1320,4 18 1331,1 1 1,0 1-1,0-1 1,2 1-1,-1-1 1,12-14-1,58-72-538,-11 16 708,-28 26 1441,43-90 0,-79 145-1024,1 0 0,0 0 1,-1 0-1,1 1 1,0-1-1,1 0 1,-1 1-1,0-1 0,1 1 1,-1 0-1,1 0 1,0 0-1,0 0 1,0 1-1,0-1 1,0 1-1,0-1 0,0 1 1,3-1-1,5 1 172,0-1 0,0 1-1,0 1 1,17 1 0,0-1-12,-21 0-199,1 0 0,-1 1 1,0-1-1,1 1 0,-1 1 0,0 0 1,0 0-1,0 0 0,8 4 0,-12-4-7,0 0-1,0 0 1,0 0-1,-1 0 1,1 0-1,-1 1 0,0-1 1,1 1-1,-1 0 1,0 0-1,-1-1 1,1 1-1,0 0 1,-1 1-1,0-1 1,1 0-1,-1 0 0,-1 1 1,1-1-1,0 0 1,-1 1-1,1 3 1,-2 1 144,1 1 0,-1-1 0,-1 0 0,1 0 0,-1 1 0,-1-1 0,1 0 1,-1-1-1,-1 1 0,1 0 0,-2-1 0,1 0 0,-1 0 0,0 0 0,0-1 0,0 0 0,-1 0 0,0 0 1,-1 0-1,-7 5 0,-16 11 237,-2 0 1,0-2 0,-38 17-1,53-30-407,1-1 0,-2 0 0,-26 6 0,4-3-27,18-6 104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1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60 576,'0'-3'470,"-1"0"0,1 0 0,0-1-1,0 1 1,1 0 0,-1 0 0,1 0-1,0 0 1,-1 1 0,1-1 0,3-5-1,-2 6-182,0 0 0,1 0 0,-1 0-1,1 1 1,-1-1 0,1 1 0,0-1-1,-1 1 1,1 0 0,5-1 0,-7 2-136,-1 0-54,1 0 0,-1-1 0,0 1 0,0 0 0,0 0 0,0 0 0,0 0-1,1 0 1,-1 0 0,0 0 0,0 0 0,0 0 0,0 0 0,1 0 0,-1 0 0,0 0 0,0 0 0,0 0 0,0 0 0,1 0 0,-1 0 0,0 1 0,0-1-1,0 0 1,0 0 0,0 0 0,0 0 0,1 0 0,-1 0 0,0 0 0,0 0 0,0 1 0,0-1 0,0 0 0,0 0 0,0 0 0,0 0 0,1 0-1,-1 1 1,0-1 0,0 0 0,0 0 0,0 0 0,0 0 0,0 0 0,0 1 0,0-1 0,0 0 0,0 0 0,0 0 0,0 1 0,-3 13 1537,-9 19-613,12-32-924,-60 164 2708,-7 14-1950,40-118-773,13-33-79,1 1 0,1 0 0,-9 39 0,20-47-50,-1 2-600,-8-17-2760,10-13-1158,12-25 836,29-82-2354,-20 67 4824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1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40 576,'12'-18'464,"1"-2"324,-9 19 128,-2 11 587,-4 3-1052,0 0 0,-1 0-1,-1 0 1,0 0-1,0 0 1,-1-1 0,-9 16-1,-6 17 318,-153 389 2111,170-424-2893,0 0 0,0 1 1,1-1-1,0 1 0,0-1 1,1 1-1,1 19 0,1-29-69,-1 0 0,0 0-1,0 1 1,0-1 0,0 0-1,0 1 1,0-1 0,0 0-1,-1 1 1,1-1 0,0 0-1,-1 0 1,1 1 0,-1-1-1,1 0 1,-1 0 0,0 0-1,0 2 1,0-5-156,0 1 0,1 0 0,-1 0 0,0 0 0,1 0 0,-1-1 0,1 1-1,0 0 1,-1-1 0,1 1 0,0 0 0,0-1 0,0 1 0,0 0 0,0-1 0,0 1 0,0 0 0,0-2 0,0-55-2621,0 26 1705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1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12 672,'-60'10'1662,"59"-10"-1605,1 0 0,0 0-1,0 0 1,0 1 0,-1-1-1,1 0 1,0 0 0,0 1-1,0-1 1,-1 0 0,1 0-1,0 1 1,0-1 0,0 0-1,0 0 1,0 1-1,0-1 1,0 0 0,0 1-1,0-1 1,0 0 0,0 0-1,0 1 1,0-1 0,0 0-1,0 1 1,0-1 0,0 0-1,0 0 1,0 1 0,0-1-1,0 0 1,0 1 0,1-1-1,-1 0 1,0 0-1,0 1 1,0-1 0,0 0-1,1 0 1,-1 0 0,0 1-1,0-1 1,1 0 0,-1 0-1,0 0 1,49-2 1892,69-12 0,-69 7-1217,74-3 0,29 10-2026,-152 1 1233,-1-1-1,1 0 0,0 0 1,0 0-1,0 1 0,-1-1 0,1 0 1,0 1-1,0-1 0,0 0 0,-1 0 1,1 1-1,0-1 0,0 0 0,0 1 1,0-1-1,0 0 0,0 1 0,0-1 1,0 0-1,0 1 0,0-1 0,0 0 1,0 1-1,0-1 0,0 0 0,0 1 1,0-1-1,0 0 0,0 1 0,1-1 1,-1 0-1,0 0 0,0 1 0,0-1 1,0 0-1,1 1 0,-1-1 0,0 0 1,0 0-1,1 0 0,-1 1 0,0-1 1,0 0-1,1 0 0,-1 0 0,0 1 1,1-1-1,-1 0 0,0 0 0,1 0 1,-1 0-1,0 0 0,0 0 0,1 0 1,-1 0-1,0 0 0,1 0 1,-1 0-1,0 0 0,1 0 0,-1 0 1,0 0-1,1 0 0,-1 0 0,1-1 1,-26 17-2520,4-8 1466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1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1 816,'-10'4'441,"-16"9"938,25-12-1238,1 0-1,-1-1 0,1 1 0,-1 0 0,1-1 0,0 1 0,-1 0 0,1 0 1,0-1-1,0 1 0,-1 0 0,1 0 0,0-1 0,0 1 0,0 0 0,0 0 1,0 0-1,0 0 0,0-1 0,0 1 0,0 0 0,0 0 0,1 0 0,-1-1 1,0 1-1,1 0 0,-1 0 0,0-1 0,1 1 0,-1 0 0,1-1 0,-1 1 1,2 1-1,-1-1 117,1 1 0,0-1 0,-1 1 0,1-1 1,0 0-1,0 0 0,0 0 0,0 0 0,0 0 0,0 0 1,0-1-1,0 1 0,0-1 0,1 1 0,-1-1 0,4 0 1,46 0 1654,-31-1-1310,63-3 10,90-16 0,-5 0-711,-132 15 39,-8 1-2384,-9 3-6246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3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14 105 560,'-11'21'2775,"11"-8"-1553,-1-11-1131,1-1 0,0 0 1,-1 1-1,1-1 0,0 1 1,0-1-1,0 1 0,0-1 1,0 1-1,0-1 1,0 1-1,1-1 0,-1 1 1,0-1-1,1 1 0,-1-1 1,1 0-1,0 1 0,-1-1 1,1 0-1,0 1 0,0-1 1,0 0-1,0 0 0,0 0 1,0 0-1,0 0 0,0 0 1,1 0-1,-1 0 0,0 0 1,0-1-1,1 1 0,-1 0 1,0-1-1,1 1 0,-1-1 1,1 0-1,-1 1 0,1-1 1,2 0-1,8 3-75,1 0-1,-1-1 1,1 0 0,0-1-1,0 0 1,-1-2-1,1 1 1,0-1-1,0-1 1,0 0 0,-1-1-1,0-1 1,1 1-1,-1-2 1,0 0 0,-1 0-1,1-1 1,17-13-1,-12 7-918,-1-1-1,0-1 0,-1 0 1,0-1-1,-1-1 0,13-19 1,-10 14-132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1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63 320,'0'-7'8970,"-2"18"-8418,0-1 1,0 1-1,-1-1 1,0 1-1,-10 19 1,-3 10 107,-16 53 81,-5-1-1,-52 96 1,83-174-696,6-13-44,0 0-1,0 0 1,0 0 0,-1 0 0,1 0-1,0 0 1,-1 0 0,1 0 0,-1 0-1,1 0 1,-1 0 0,0 0 0,1-1-1,-1 1 1,0 0 0,0 0 0,1 0-1,-1-1 1,0 1 0,0-1 0,-2 2-1,2-2-104,-1-7-471,2 1 357,-1-1 0,1 0 0,0 1 1,1-1-1,-1 0 0,1 1 0,1-1 0,-1 1 0,1-1 0,4-9 1,35-66-852,-39 78 996,27-45-85,3 0 0,1 3 0,3 0 0,1 3 0,65-59 0,-37 52 844,-59 46-502,-1 1-1,1 0 0,0 0 1,0 1-1,0 0 0,0 0 1,0 0-1,0 0 0,0 1 1,11 0-1,-16 1-135,0 0 0,-1 1 0,1-1-1,0 1 1,0-1 0,0 1 0,-1-1 0,1 1 0,0-1-1,0 1 1,-1 0 0,1-1 0,-1 1 0,1 0 0,0 0-1,-1-1 1,1 1 0,-1 0 0,0 0 0,1 0 0,-1 0-1,0 0 1,1 0 0,-1 0 0,0-1 0,0 1 0,0 0-1,0 0 1,0 0 0,0 2 0,0 39 609,-1-30-471,1 3-61,1 1 223,-2-1 0,-3 30-1,2-39-271,0 0 0,1 0 0,-2 0-1,1-1 1,-1 1 0,0-1-1,0 1 1,0-1 0,-1 0 0,-6 7-1,-2 4 62,11-14-118,0 0 1,0-1-1,0 1 0,0-1 1,0 1-1,0-1 1,-1 1-1,1-1 0,0 0 1,-1 1-1,1-1 1,-1 0-1,-2 1 1,3-2-47,29 0-1563,-20 0 1554,-1 0 1,0 0 0,1 1-1,-1 0 1,0 0-1,0 1 1,0 0 0,0 0-1,11 6 1,-15-6 56,0-1 1,-1 1 0,1 1-1,-1-1 1,1 0 0,-1 1-1,0-1 1,0 1 0,0-1-1,0 1 1,0 0-1,-1 0 1,1 0 0,-1 0-1,0 0 1,1 0 0,-2 1-1,1-1 1,0 0 0,-1 0-1,1 1 1,-1-1 0,0 6-1,0-4 54,0 0-1,-1 0 1,1-1-1,-1 1 1,0 0 0,0 0-1,0-1 1,-1 1-1,1-1 1,-1 1-1,-1-1 1,1 0 0,-3 4-1,-1-1 63,0-1 0,0 0-1,0 0 1,-1 0 0,1-1-1,-13 7 1,8-8 57,0 0 0,0 0-1,0-2 1,0 1 0,0-1 0,-1-1 0,1 0-1,-1 0 1,1-1 0,-1-1 0,-12-2 0,-19 1 359,35 2-510,1 0 0,0-1 0,-1 0 1,1 0-1,0 0 0,0-1 0,0-1 1,0 1-1,0-1 0,0 0 1,-10-7-1,14 7-105,-1 1 0,1-1 0,0 0 1,0 0-1,0 0 0,0 0 0,0 0 0,1-1 0,0 0 1,0 1-1,0-1 0,0 0 0,0 0 0,1 0 1,-1 0-1,1 0 0,0 0 0,1 0 0,-1-1 1,0-7-1,1 3 1833,0-2-7759,0 35-7577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2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43 528,'5'0'12244,"-10"0"-9283,21-27-15973,1 11 11732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2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47 784,'1'-3'173,"1"1"-1,-1-1 1,0 1-1,1-1 0,-1 1 1,0-1-1,-1 0 1,1 0-1,1-5 0,-4-7 4550,-10 38-2830,5 5-1046,1 1 1,2-1 0,1 1-1,1 0 1,2 0 0,1-1 0,7 53-1,-5-69-590,0 0 0,1-1 0,0 1 0,0-1 0,1 0 1,8 12-1,-11-19-186,0-1 1,0 1-1,1-1 1,-1 0 0,1 0-1,0 0 1,0 0-1,0 0 1,0-1 0,0 1-1,0-1 1,1 0-1,-1 0 1,1 0 0,0 0-1,-1 0 1,1-1-1,0 0 1,0 0 0,0 0-1,5 0 1,1 0 30,1-2 0,-1 1 1,0-1-1,1-1 0,-1 0 0,0 0 1,0-1-1,14-6 0,-18 6-79,-1 0 0,1-1-1,-1 0 1,0 0 0,0 0 0,0-1 0,0 0-1,-1 1 1,0-2 0,0 1 0,0 0-1,-1-1 1,0 0 0,4-9 0,-1-1-299,0-1 1,-2 1 0,0-1 0,-1 0 0,-1 0-1,0-1 1,-1 1 0,-2-25 0,1 28-776,7-29-2088,-6 42 2766,-1-1 0,1 1-1,-1 0 1,1-1 0,-1 1-1,1 0 1,0 0 0,0-1-1,0 1 1,-1 0 0,1 0 0,0 0-1,0 0 1,1 0 0,-1 0-1,0 0 1,0 0 0,0 1-1,1-1 1,-1 0 0,0 1 0,0-1-1,1 1 1,-1-1 0,1 1-1,1 0 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2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11 158 352,'4'0'167,"1"0"0,-1-1 0,1 1 1,-1-1-1,0 0 0,0 0 0,1 0 0,7-4 0,-11 4 78,1 0-1,-1 0 0,1 0 1,-1 0-1,1 0 1,-1 0-1,0 0 0,0-1 1,0 1-1,0 0 1,1-1-1,-2 1 0,1-1 1,0 1-1,0-1 1,0 0-1,-1 1 0,1-1 1,-1 0-1,1 1 1,-1-1-1,0 0 1,0 0-1,0-3 3415,0 43 594,-2-4-3126,-1-1 0,-11 44 0,5-27-915,-23 65 109,23-74-152,0-3-713,7-11-3942,23-61-643,-8 15 3871,27-53-1658,85-114 1,70-50 5157,-178 222-872,-16 14-1313,-1-1 0,0 1 0,0 0 0,1 0 0,-1 0 0,0 0 0,0 0 0,1 0-1,-1 0 1,0 0 0,0 1 0,1-1 0,-1 0 0,0 0 0,0 0 0,1 0 0,-1 0 0,0 0 0,0 0-1,0 0 1,1 1 0,-1-1 0,0 0 0,0 0 0,0 0 0,0 1 0,1-1 0,-1 0 0,0 0 0,0 0-1,0 1 1,0-1 0,0 0 0,0 0 0,0 1 0,1-1 0,-1 0 0,0 0 0,0 1 0,0-1-1,-4 42 2367,-3-17-1619,-1-1 0,-13 29 0,-8 22 47,-1 4-359,22-62-730,1 0 0,0 1 0,2 0 0,0-1 0,1 2 0,-3 32 0,3-50-613,1 0 0,-1-1 1,1 0-1,-1 0 0,0 0 0,1 0 1,-1 0-1,-6-3 0,-1-10-910,0-8 254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21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22 592,'-54'-4'2312,"7"1"683,41 1-30,7 0-999,16-3-156,31 0-516,112 5 214,-59 0-2601,-3 0-4132,-97 0 5093,0 0 0,0 0 0,0 0 0,1 1 1,-1-1-1,0 0 0,0 1 0,0-1 0,0 0 0,0 1 0,0-1 0,0 1 0,0 0 0,-1-1 0,1 1 0,0 0 0,0 0 0,0-1 1,-1 1-1,1 0 0,0 0 0,-1 0 0,1 0 0,-1 0 0,1 0 0,-1 0 0,1 0 0,-1 0 0,0 0 0,1 0 0,-1 0 0,0 0 1,0 1-1,0-1 0,0 0 0,0 0 0,0 0 0,0 0 0,0 0 0,0 0 0,-1 0 0,1 0 0,0 0 0,-1 0 0,1 0 0,-1 0 0,1 0 1,-1 0-1,0 0 0,0 1 0,-23 8-951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2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1 512,'-51'35'2305,"51"-35"-2184,-1 1 0,1-1-1,-1 0 1,1 0-1,-1 1 1,1-1 0,0 0-1,-1 1 1,1-1 0,0 1-1,-1-1 1,1 0 0,0 1-1,0-1 1,-1 1-1,1-1 1,0 1 0,0-1-1,0 1 1,0-1 0,0 1-1,-1-1 1,1 1 0,0-1-1,0 1 1,0-1-1,0 1 1,1-1 0,-1 1-1,0-1 1,0 1 0,0-1-1,0 1 1,0-1 0,1 1-1,-1-1 1,0 1-1,0-1 1,1 1 0,13 12 4322,2-10-3419,0 0 0,0 0 1,0-1-1,1-1 1,-1-1-1,1-1 1,18-2-1,119-27-652,-122 23-306,20-6-1316,30-6-2453,-26 14-9184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2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70 432,'0'0'5878,"-2"3"-4905,-45 72 1807,-43 94 0,63-118-2607,13-26-127,2 0-1,-18 48 1,26-55-2874,14-32-2044,2-2 5102,41-69-1370,71-151 1,-111 211 1265,-1-1 557,2 0 1,25-36 0,-38 61-598,0-1-1,1 1 1,-1-1-1,0 1 1,0 0-1,1 0 1,-1 0-1,1 0 1,-1 0-1,1 0 1,-1 0-1,1 0 1,0 1 0,-1-1-1,1 0 1,0 1-1,-1 0 1,1-1-1,0 1 1,0 0-1,0 0 1,-1 0-1,1 0 1,0 0-1,0 0 1,-1 1-1,1-1 1,0 0-1,0 1 1,-1 0-1,1-1 1,0 1-1,2 1 1,1 2 78,0-1 0,1 1 0,-1 0 0,0 0 1,-1 1-1,1 0 0,5 8 0,-3-3 10,0 0 0,0 1 0,-1 0 0,8 21-1,-12-27 26,0 1 0,-1-1 0,1 1 0,-1 0 0,0-1 0,-1 1 0,0 0-1,1-1 1,-2 1 0,1 0 0,-1 0 0,-2 9 0,2-11-70,-1-1 0,0 1 1,0-1-1,-1 0 1,1 0-1,-1 0 0,1 0 1,-1-1-1,0 1 1,0-1-1,0 1 0,0-1 1,0 0-1,-1 0 0,1 0 1,-1-1-1,-7 3 1,-68 17 323,64-19-421,-4 1 1076,1-3-6333,18 0 5126,0 0 0,22-16-8802,8 6 6110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2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0 816,'0'3'309,"0"-1"-1,0 1 1,1-1-1,-1 1 1,-1-1-1,1 1 1,0-1-1,-1 1 1,1-1-1,-1 1 1,0-1-1,0 0 1,0 1-1,0-1 0,0 0 1,0 0-1,-1 1 1,1-1-1,-1 0 1,1 0-1,-1-1 1,0 1-1,0 0 1,0-1-1,0 1 1,0-1-1,0 1 1,0-1-1,0 0 1,-1 0-1,-4 2 1,1-2 372,5-1-612,1 0 0,0 0 1,-1 0-1,1 0 0,-1 0 1,1 0-1,0 0 0,-1 0 1,1 1-1,-1-1 0,1 0 1,0 0-1,-1 0 0,1 0 1,0 1-1,-1-1 0,1 0 1,0 0-1,-1 1 0,1-1 1,0 0-1,-1 1 1,1-1-1,0 0 0,0 1 1,-1-1-1,1 0 0,0 1 1,0-1-1,0 0 0,0 1 1,0-1-1,-1 1 0,1-1 1,0 0-1,0 1 0,0 0 1,-12 1 4135,5-4-6292,6-8 417,3-26-8938,1 31 8749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24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22 608,'-5'-21'6367,"-9"42"992,1 1-7006,2-5 339,0 1 1,1-1-1,1 2 1,-10 29 0,17-39-839,22-27-12770,-4-4 11032,-1-8 361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2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16 640,'0'-10'1057,"0"4"1840,-11 6-1376,1 0-257,-1 0 225,0 0-1153,11 12-1296,0-3-289,0 3-400,11 4 33,6-1 159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3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23 116 624,'-1'1'129,"1"-1"0,-1 1 0,0 0 0,0-1-1,0 1 1,0 0 0,0 0 0,1 0 0,-1 0 0,0 0-1,1 0 1,-1 0 0,1 0 0,-1 0 0,1 0-1,-1 0 1,1 0 0,0 0 0,-1 0 0,1 0 0,0 0-1,0 1 1,0-1 0,0 0 0,0 0 0,0 0 0,0 0-1,1 0 1,-1 1 0,0-1 0,1 1 0,8 43 2399,-6-38-2222,1 0 0,0 1 0,0-1 0,1-1 0,0 1 0,0-1 0,0 0 1,1 0-1,0 0 0,0-1 0,1 0 0,-1 0 0,1 0 0,0-1 0,0 0 0,1-1 0,-1 1 0,14 3 0,-3-3-313,1 0 0,0 0 1,0-2-1,1 0 1,-1-2-1,33-2 0,-46 2-276,0-1-1,0 0 0,-1 0 0,1-1 1,0 0-1,-1 0 0,1 0 0,-1 0 1,0-1-1,0 0 0,0 0 0,0-1 1,0 1-1,-1-1 0,1 0 1,-1 0-1,0-1 0,0 1 0,5-10 1,-4 5-248,0 1 0,-1-1 0,0-1 0,-1 1 0,0 0 0,0-1 0,-1 0 0,0 1 0,-1-1 1,0-18-1,1 3-34,-2-38-32,0 61 634,-1 0 0,1 0 0,0 0 1,-1 0-1,1 0 0,-1 0 0,0 0 0,1 0 0,-1 0 0,0 0 0,0 0 0,0 0 0,-1 0 0,1 1 0,0-1 0,-1 1 0,1-1 0,-1 1 0,1-1 0,-1 1 0,0 0 0,0-1 1,-2 0-1,1 3 69,1-1 0,-1 1 1,0-1-1,1 1 0,-1 0 1,0 0-1,1 0 0,-1 1 1,1-1-1,-1 0 0,1 1 1,0 0-1,0 0 1,0-1-1,0 1 0,0 1 1,0-1-1,0 0 0,-1 3 1,-6 4 289,-163 183 6243,-3 4-5738,159-188-4119,16-8 3081,-1-1 1,1 1 0,0-1-1,-1 1 1,1-1-1,0 0 1,0 1-1,0-1 1,-1 1-1,1-1 1,0 0-1,0 1 1,0-1 0,0 0-1,0 1 1,0-1-1,0 1 1,0-1-1,1 0 1,-1 1-1,0-1 1,0 0-1,0 1 1,1-1 0,-1 1-1,0-1 1,1 1-1,-1-1 1,0 1-1,1-1 1,-1 1-1,1-1 1,13-23-1622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25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154 220 704,'0'0'1678,"-12"3"686,1 5-1509,1 1 0,0 1 0,0 0 0,1 0 0,-11 16-1,-3 3 17,18-24-747,0-1-1,1 1 0,0 0 0,0 0 1,0 1-1,1-1 0,0 1 0,0 0 1,0-1-1,1 1 0,0 1 0,0-1 1,0 0-1,-1 11 0,3-16-62,8-1-83,-1-1 0,1 0 0,0 0 0,-1-1 0,1 0 0,-1 0 0,0-1 0,0 0 0,0 0 0,0-1 0,0 0 0,7-6 0,8-7-374,-1-1 1,21-23 0,-16 15 48,22-26-212,54-74 0,-33 37 941,-54 74 512,-15 15-858,0 0 0,0 0-1,0 0 1,0 0 0,0 0 0,0 1-1,-1-1 1,1 0 0,0 0 0,0 0-1,0 0 1,0 0 0,0 0 0,0 0-1,0 0 1,0 0 0,0 1 0,0-1-1,0 0 1,0 0 0,0 0 0,0 0-1,0 0 1,0 0 0,0 0-1,0 0 1,0 0 0,0 1 0,0-1-1,0 0 1,0 0 0,1 0 0,-1 0-1,0 0 1,0 0 0,0 0 0,0 0-1,0 0 1,0 0 0,0 0 0,0 0-1,0 1 1,0-1 0,0 0 0,0 0-1,1 0 1,-1 0 0,0 0 0,0 0-1,0 0 1,0 0 0,0 0 0,0 0-1,0 0 1,0 0 0,0 0 0,1 0-1,-1 0 1,0 0 0,0 0 0,0 0-1,0 0 1,0 0 0,0 0 0,0 0-1,0 0 1,0 0 0,1-1-1,-19 34 2477,14-27-2301,-28 36 1167,-42 76 1,66-103-1306,1 0 0,1 1 0,0-1 1,1 2-1,0-1 0,2 0 0,0 1 1,1 0-1,0 20 0,2-35-65,0 0-1,0 0 1,0 0 0,0 0 0,1 0-1,-1 0 1,1 0 0,-1 0 0,1 0-1,0 0 1,0 0 0,0 0 0,0-1-1,0 1 1,0 0 0,1-1 0,-1 1-1,1-1 1,-1 1 0,1-1 0,2 2-1,0 0 3,0-1 0,0 0 0,1 0-1,-1-1 1,1 1 0,-1-1 0,1 0-1,-1-1 1,8 2 0,1-2 1,0 0 0,0-1-1,-1 0 1,1-1 0,0 0 0,22-8 0,8-8-850,-1-2 0,-1-2 0,75-53 0,-105 65-420,9-2-3210,-40 15-2369,0 15 4968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2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76 112,'0'-2'47,"0"0"0,1 1 0,-1-1 0,0 1-1,0-1 1,1 1 0,-1-1 0,1 1 0,-1-1 0,1 1 0,0 0 0,-1-1 0,1 1-1,0 0 1,0-1 0,0 1 0,0 0 0,0 0 0,0 0 0,0 0 0,3-1 0,11-14 540,-13-4 4434,-3 15-979,1 16-2847,-1-5-805,0 0 0,0 0-1,0 0 1,-1 0-1,0 0 1,0 0 0,-1-1-1,-4 9 1,-33 50 1399,20-33-1151,-164 253 1560,144-227-2056,32-47-504,-1 1-1,1 0 1,1 0-1,0 1 1,1 0-1,-6 16 0,18-47-2699,2 0-1,0 0 1,12-18-1,48-70-1104,98-113 5461,-129 173-1588,-10 5 1294,12-16 1075,-36 54-1837,0 1-1,-1 0 1,2 0 0,-1 0-1,0 0 1,1 0 0,-1 0 0,1 1-1,0 0 1,-1 0 0,1 0-1,5-1 1,-8 2-168,1 1 0,-1-1-1,1 1 1,-1 0 0,1-1-1,-1 1 1,1 0 0,-1 0-1,1 0 1,-1 0 0,1 1-1,-1-1 1,1 0 0,-1 0-1,1 1 1,-1-1 0,1 1-1,-1 0 1,0-1 0,1 1-1,-1 0 1,0 0 0,0 0-1,3 1 1,-3 1 19,1-1-1,-1 0 1,1 1-1,-1 0 1,0-1 0,0 1-1,0-1 1,0 1 0,-1 0-1,1 0 1,-1 0-1,1 4 1,-1 3 117,0 0 0,0 0 1,-1-1-1,-1 1 0,0 0 0,0 0 0,-5 11 1,-1-5-60,-1 0 0,-1-1-1,0 0 1,-1-1 0,-1-1 0,0 1 0,-1-2 0,0 0 0,-1 0 0,-1-1 0,1-1 0,-18 9 0,28-17-150,-1 0 0,1-1 0,-1 1 0,0-1-1,0 0 1,0 0 0,1 0 0,-1-1 0,0 1 0,0-1 0,0-1 0,-9 0 0,12-4-337,1-1 1,1 1-1,-1 0 1,1 0-1,0 0 1,0-1-1,1-6 1,-1 5-896,0 5 1029,1 1 0,-1-1 1,0 0-1,1 1 0,-1 0 0,1-1 1,-1 1-1,1-1 0,0 1 1,0 0-1,0-1 0,0 1 1,0 0-1,0 0 0,0 0 0,0-1 1,0 1-1,0 0 0,3-1 1,29-16-2881,-26 15 2341,9-6-549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2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1 384,'-54'10'9074,"58"23"-4279,-1-17-4305,-3-13-71,0-1-385,0 0 1,0 0 0,0 1-1,0-1 1,0 0 0,0 0-1,0 0 1,-1 0 0,1 0-1,-1 0 1,0 0 0,1 0-1,-1 0 1,0 0 0,0 0-1,0 0 1,-1 0 0,-1 2-1,-5 6-1087,8-9 181,-2 8 1011,17-6-11532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2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0 704,'0'0'1550,"-15"3"665,10 1-1689,0 1 1,0 1-1,0-1 1,1 1-1,0-1 1,0 1-1,0 1 1,-4 8-1,-12 19 1344,-98 151 2988,-33 111-4005,91-171-695,46-91-236,12-27-332,0-1-1,-1 0 1,0 1 0,0-1-1,0 0 1,-5 6 0,18-28-5612,3-8 4938,-1 0 0,-1 0-1,10-32 1,1-6 376,5 0 407,2 0-1,60-94 1,-75 134 517,2 1 0,0 0 0,2 1 0,0 0 0,1 2 1,1 0-1,1 1 0,0 1 0,45-24 0,-55 34-17,-2 1 44,0 0-1,0 1 1,0 0-1,0 1 1,1 0 0,-1 1-1,1-1 1,18 0-1,-27 3-182,0 0 0,0 0 0,0 0 0,0 0 0,0 0-1,0 0 1,0 0 0,-1 0 0,1 1 0,0-1 0,0 0-1,0 1 1,0-1 0,0 1 0,-1-1 0,1 1 0,0-1-1,0 1 1,-1 0 0,1-1 0,0 1 0,-1 0 0,1-1-1,-1 1 1,1 0 0,-1 0 0,1 0 0,-1-1 0,1 2-1,0 1 52,-1 0 0,1-1 0,-1 1 0,0 0 0,0 0 0,0 0 0,0-1-1,-1 1 1,1 0 0,-2 3 0,0 3 122,-1 0 1,0 0-1,-1-1 1,0 1-1,-7 10 1,-1-3-134,-1-1 1,0-1-1,-2 0 1,1-1-1,-2-1 1,1 0-1,-2-1 1,0-1-1,0 0 1,-1-1-1,-24 8 1,34-15-354,0 0 1,0-1 0,0-1-1,-1 1 1,-14-2 0,-1 0-1332,23 1 1466,0 0 1,1 0-1,-1 0 0,0 0 0,1 0 1,-1 0-1,0-1 0,1 1 0,-1 0 1,0 0-1,1-1 0,-1 1 0,1 0 1,-1-1-1,1 1 0,-1 0 0,0-1 1,1 1-1,-1-1 0,1 1 0,0-1 1,-1 1-1,1-1 0,-1 0 0,1 1 1,0-1-1,-1 1 0,1-2 0,-1-24-1723,2 19 1486,1-1 1,-1 1-1,2 1 0,-1-1 0,6-10 0,12-15-1320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2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1 368,'17'0'257,"18"3"2166,-33-2-2296,0 0 0,-1 0 0,1 0 0,-1 0 0,0 0 0,1 1 0,-1-1 0,0 1 0,0-1 0,0 1 0,0-1 0,0 1 0,0-1 0,0 1 0,0 0 0,-1 0 0,1-1 0,0 4 0,2 10 373,-1-1-1,0 1 1,-1-1 0,-1 1-1,-1 15 1,0 3-118,0-29-335,1 0-1,-2 0 0,1 1 0,0-1 1,-1 0-1,0 0 0,0 0 0,0 0 1,0-1-1,0 1 0,-1 0 0,0-1 1,0 0-1,0 0 0,0 1 0,0-2 0,-1 1 1,1 0-1,-1-1 0,-6 4 0,5-3-25,-1 0 0,0 0 0,0 0 0,1-1 0,-2 1 0,1-2 0,0 1 0,0-1 0,0 1 0,-1-2 0,1 1 0,-1-1 0,-10-1 0,16 1-56,-1-1 0,1 0 0,0 0 0,0 0 0,0 0 0,0-1 0,0 1 0,1 0-1,-1 0 1,0 0 0,0-1 0,1 1 0,-1 0 0,1-1 0,-1 1 0,1 0 0,0-1 0,0 1 0,-1-1 0,1 1 0,0-1 0,0 1 0,0-1 0,1-2 0,1-44-720,-1 44 671,0-4 8,1-1 1,0 0 0,0 1 0,1 0 0,0-1 0,1 1 0,-1 0 0,2 1-1,-1-1 1,1 1 0,0 0 0,10-11 0,-10 13 117,0 0-1,0 1 1,0-1-1,1 1 1,-1 0 0,1 0-1,0 1 1,0 0-1,0 0 1,1 0 0,-1 1-1,1 0 1,0 0-1,-1 1 1,1-1-1,12 1 1,-17 1 8,0 0 1,0 1-1,0-1 1,0 1-1,0-1 0,0 1 1,0 0-1,0 0 1,0 0-1,0 0 0,0 0 1,-1 0-1,1 1 1,0-1-1,-1 0 0,1 1 1,-1 0-1,1-1 1,-1 1-1,0 0 0,0 0 1,0-1-1,0 1 1,0 0-1,0 0 0,0 0 1,-1 0-1,1 0 1,-1 1-1,1-1 0,-1 0 1,0 3-1,2 11 123,-1 1 0,0-1 0,-2 21 0,0-14-226,1-19 586,3 21-3293,-2-24 2615,-1-1 1,0 1-1,1-1 0,-1 1 0,1-1 1,0 0-1,-1 1 0,1-1 1,-1 0-1,1 1 0,0-1 1,-1 0-1,1 0 0,-1 1 1,1-1-1,0 0 0,-1 0 1,1 0-1,0 0 0,-1 0 1,1 0-1,0 0 0,-1 0 0,1 0 1,0 0-1,-1-1 0,1 1 1,0 0-1,-1 0 0,1 0 1,-1-1-1,1 1 0,0 0 1,-1-1-1,1 1 0,-1-1 1,1 1-1,0-1 0,15-12-1047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2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70 265 480,'2'-1'275,"0"0"-1,0 1 0,0-1 1,0 1-1,0-1 0,0 1 1,0 0-1,0-1 0,1 1 1,-1 0-1,0 1 0,0-1 1,3 1-1,-4 0-23,0 1-1,0-1 1,-1 0 0,1 1-1,-1-1 1,1 1 0,-1-1-1,0 1 1,1-1 0,-1 1-1,0 0 1,0-1 0,0 1-1,0-1 1,-1 1 0,1 1-1,0 6-188,-2 0 390,0 0 1,-1 0-1,0 0 1,0 0 0,-1 0-1,0-1 1,0 1-1,-1-1 1,0 0-1,-9 10 1,-10 19 438,19-28-845,0 0-1,1 1 0,0 0 1,1-1-1,-1 1 0,2 0 1,0 1-1,0-1 0,1 0 1,0 1-1,1 14 1,2-24-99,-1-1 1,1-1 0,-1 1 0,1 0-1,0 0 1,-1-1 0,1 1-1,-1 0 1,1-1 0,-1 0 0,1 1-1,-1-1 1,0 0 0,1 0 0,-1 0-1,3-2 1,11-14-214,-1-1 1,0 0-1,21-41 0,-24 40 121,21-36-182,0-2-932,2 2 0,45-53 0,-66 92 656,0 1 0,1 1 0,1 0 1,1 1-1,0 0 0,0 2 0,1 0 0,1 1 0,0 0 0,37-13 0,-45 20 525,0 2 0,0-1 1,0 1-1,1 1 0,-1-1 0,12 3 0,6-1 1778,-27-1-1539,0 0-1,-1 1 0,1-1 1,0 1-1,-1-1 1,1 1-1,0-1 0,-1 1 1,1-1-1,-1 1 1,1-1-1,-1 1 0,1 0 1,-1 0-1,1-1 1,-1 1-1,0 0 0,1-1 1,-1 1-1,0 0 1,0 0-1,0 0 0,0-1 1,1 1-1,-1 0 1,0 0-1,0 0 0,0-1 1,-1 2-1,1 36 3292,0-27-1743,-1 2-743,0-1 1,-1 1 0,-1-1-1,0 0 1,0 1 0,-7 13-1,-37 76 2331,21-48-2403,-4 8-464,12-26-1520,1 2 1,-14 47-1,28-38-3572,3-34 2254,-1-25-5483,7-16 7101,-5 24 406,9-38-279,-2-2 0,-2 1 0,1-64 0,-7 105 757,0 0 1,0 0-1,-1 1 1,1-1 0,-1 0-1,1 0 1,-1 0-1,1 0 1,-1 1-1,0-1 1,0 0-1,0 1 1,0-1-1,0 0 1,0 1-1,0 0 1,-1-1-1,1 1 1,0 0 0,-1-1-1,0 1 1,1 0-1,-1 0 1,1 0-1,-1 0 1,0 1-1,0-1 1,1 0-1,-1 1 1,0-1-1,0 1 1,-3-1-1,-8 0 1441,-1 0-1,1 0 1,-25 3-1,10-1 1548,17-1-2087,11-1-896,-1 1 0,0 0-1,1-1 1,-1 1-1,0 0 1,0 0 0,1 0-1,-1 0 1,0-1 0,0 1-1,0 0 1,1 0 0,-1 0-1,0 1 1,0-1-1,0 0 1,1 0 0,-1 0-1,0 1 1,0-1 0,1 0-1,-1 1 1,0-1 0,1 0-1,-1 1 1,0-1-1,1 1 1,-1-1 0,1 1-1,-1-1 1,1 1 0,-1 0-1,1-1 1,-1 1 0,1 0-1,-1-1 1,1 1-1,-1 1 1,18 0 1358,-13-2-1407,94-1-888,-69-1-785,0-1 0,0-1-1,29-8 1,-49 9 1114,28-7-1920,-1 1-1,1 1 1,0 3-1,43-2 1,-55 7 1060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2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1 672,'0'2'84,"1"4"330,-1 1-1,0-1 0,0 1 0,0-1 1,-1 0-1,0 1 0,0-1 1,-1 0-1,0 0 0,0 1 0,0-1 1,-1-1-1,0 1 0,0 0 0,-4 6 1,2-7 638,1 1 0,0 0 0,0 0 0,1 0 0,0 1 0,0-1 0,0 1 1,1 0-1,0 0 0,0 0 0,1 0 0,0 0 0,-1 12 0,4-23-1827,-1-1 0,1 1 0,0 0-1,0 0 1,0 0 0,0 0 0,1 0 0,6-7 0,9-16-8491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3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0 256,'0'0'806,"0"39"1430,1-32-1101,-1 1 1,1-1 0,0 1 0,1-1 0,0 0 0,0 1 0,6 10 0,-2-6-411,0 1 1,1-2 0,14 18 0,5 1-547,55 49 1,-81-79-180,5 3-194,-1 1-1,1-1 0,0-1 1,0 1-1,0-1 1,0 1-1,1-1 1,-1-1-1,1 1 0,-1-1 1,1 0-1,-1 0 1,1-1-1,10 0 0,-15 0 30,0-1 0,0 1 0,1-1 0,-1 1 0,0-1 0,0 0 0,0 1 0,0-1 0,0 0 0,0 0 0,-1 0-1,1 0 1,0 0 0,0 0 0,0 0 0,-1 0 0,1 0 0,-1 0 0,1-2 0,14-29-1603,-11 23 1059,4-10 261,-1 0 1,-1 0-1,-1 0 1,-1-1-1,2-22 1,-1-55 4236,-6 96-3609,0 1 0,-1 0 0,1 0 0,0 0 0,0 0 0,-1 0 0,1 0 0,0 1 0,-1-1-1,1 0 1,0 0 0,0 1 0,0-1 0,0 1 0,-1-1 0,1 1 0,0 0 0,0-1 0,0 1 0,0 0-1,0 0 1,-1 2 0,-12 26 891,-2-1-1,-34 49 1,-5 8-1023,49-69 990,-1 7-3676,7-19-690,5-25 1605,-1 11 1579,1-1-1,1 1 0,-1 0 1,2 0-1,-1 1 0,2-1 0,-1 2 1,17-16-1,-2 0 68,5-8 44,65-67 1870,-91 98-1235,-2 7-300,-1-1 0,-1 1-1,1-1 1,-1 1-1,0-1 1,0 0-1,0 0 1,-7 7-1,-3 7 112,-10 15-232,-1-1 0,-2-1-1,-41 39 1,14-14-367,52-56 120,1 0 0,-1-1 0,1 1 1,-1 0-1,1 0 0,-1-1 0,1 1 1,-1 0-1,0-1 0,1 1 0,-1-1 1,0 1-1,1-1 0,-1 1 0,0-1 1,0 0-1,0 1 0,1-1 1,-1 0-1,0 1 0,0-1 0,0 0 1,0 0-1,0 0 0,0 0 0,-1 0 1,2-1-60,-1 0 0,0 0 0,1 0 0,-1 0 0,1 1 0,0-1 0,-1 0 0,1 0 1,0 0-1,0-1 0,-1 1 0,1 0 0,0 0 0,0 0 0,0 0 0,0 0 0,1 0 1,-1-1-1,1-7-393,0 1 1,1-1 0,0 0 0,5-13 0,2 1-209,2 1 1,18-28-1,-25 42 571,0 1 0,1-1 0,-1 1 0,1 0-1,0 1 1,1-1 0,-1 1 0,1 0 0,0 0-1,0 0 1,0 1 0,10-4 0,10-3-971,-15 9 520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34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1 384,'1'0'273,"0"-1"0,-1 1 0,1 0 0,0 0 0,0 0 0,0 1 0,0-1 0,0 0 0,-1 0 0,1 0-1,0 0 1,0 1 0,0-1 0,-1 0 0,1 1 0,0-1 0,-1 1 0,1-1 0,0 1 0,-1-1 0,1 1 0,0-1 0,-1 1 0,1 0 0,-1-1-1,1 2 1,1 22 2209,-2-11-2427,0 197 4991,0 103-2840,0-202-1604,-16 47 151,16-116-563,0 12 143,0-18 3610,22-36-3628,167-16 101,-87 14-426,-47-1 7,1 3 0,66 8 0,-71 2 15,75 25 1,-84-21-40,1-2 0,74 11 0,29-5 7,184 9-734,-157-15 808,142 7-206,37-19 34,-215 11 102,1 0-309,382-11-569,-422 4 887,131 23 1,-181-23-8,1-1 1,61-6 0,-16 1 90,127 2-85,-162 9 32,-58-3-3913,-3-12-183,-21-40-5100,9 24 6824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3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48 128,'3'-1'163,"0"0"1,0-1-1,0 1 0,-1 0 1,1-1-1,0 1 0,-1-1 1,1 0-1,-1 0 0,0 0 1,3-3-1,-4 4 135,0-1 0,-1 1 0,1-1 0,0 1 1,0-1-1,-1 1 0,1-1 0,-1 0 0,1-9 9415,-1 14-9353,-1-1-1,1 1 1,-1-1 0,0 1 0,0-1-1,0 1 1,0-1 0,-1 0-1,1 1 1,-1-1 0,-2 3 0,-17 20 1036,-2-1 1,-1-1 0,-1-1-1,0-1 1,-2-2-1,0 0 1,-1-2 0,-1-1-1,-32 13 1,-223 123-1397,251-139 0,31-3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3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1 448,'0'0'592,"4"15"1,7 6 63,-1 9 16,5 6-15,0 0-81,-5 6-176,7-3-176,-2 3-128,-5-6-128,1-5-48,-5-11-208,-6-4-208,0-5-176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3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32767,'5'4'0,"1"-1"0,0 0 0,0 0 0,0-1 0,9 3 0,18 8 0,51 24 0,-5 3 0,-71-38 0,-1-1 0,1 0 0,0 0 0,0-1 0,0 1 0,0-2 0,14-1 0,6 0 0,-27 2 0,0 0 0,1 0 0,-1 0 0,0-1 0,0 1 0,1 1 0,-1-1 0,0 0 0,1 0 0,-1 0 0,0 1 0,0-1 0,1 1 0,-1-1 0,0 1 0,0-1 0,0 1 0,0 0 0,1-1 0,-1 1 0,0 0 0,1 2 0,10 7 0,-1-5-6172,-30-8-1929,9 3 5741,0 0 0,-1-1 0,1 0 0,-14-4 0,-6-4-940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3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0 576,'0'0'883,"-19"0"1901,6 0 3132,12 0-5752,1 1 0,-1-1-1,0 0 1,0 0 0,0 1 0,1-1-1,-1 0 1,0 1 0,0-1 0,1 1-1,-1-1 1,0 1 0,1-1-1,-1 1 1,0 0 0,1-1 0,-1 1-1,1 0 1,-1-1 0,1 1 0,0 0-1,-1 0 1,1-1 0,0 1-1,-1 0 1,1 1 0,-6 34 3506,5-29-3040,1 0-1,0 0 1,1 0-1,0 0 0,0 0 1,0 0-1,5 12 0,-1-11-447,1-1-1,0 0 1,1 0-1,0 0 1,0-1-1,0 0 1,1 0-1,-1-1 1,1 0-1,1-1 0,10 6 1,13 3-17,56 16 0,-31-15-150,0-3 0,1-2 0,0-3 0,92-2 0,-120-5 61,-24 0-15,0 0 0,1 0 0,-1 1 0,0 0-1,1 0 1,-1 1 0,0-1 0,1 2 0,-1-1-1,0 1 1,0-1 0,7 4 0,-12-3 603,-4 15 646,-5-7-1008,-1 0 0,0-1 0,-1 0 0,0-1 0,0 0 0,-1 0 0,0-1 0,-17 8 0,16-8-40,-68 38 97,-2-3 1,-125 44-1,125-58-359,12-5 0,-130 63 0,147-61 0,12-5 31,36-18-51,-1 0 0,1 1 0,-1-1 0,1 1 1,0 0-1,0 1 0,-5 4 0,8-6-1103,30-19-22843,-6 1 21127,8 0 513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3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2069 96,'-138'0'10423,"170"0"-5519,-17 0-4160,61 0 3273,92-12-1,153-13-3499,-131 13-228,178-24-75,-272 24-185,281-28 104,-190 35-136,79-7 17,-57 5 16,3-1-127,-47 0 144,2 0 5,-42 2-55,-94 7 3,1-2 0,-1-2 0,52-9 0,-60 8 1,-1 1 0,0 1 0,1 1 0,31 2 0,-24 0 4,53-4-1,78-22-52,-97 24 2017,-64-12-1779,-1 3 390,1-1 0,0 1 0,1 0 0,0 0 0,1-1 0,0 1 0,0 0 0,8-18 0,11-19-580,112-217 0,-116 231 0,0-1 0,-3 0 0,14-46 0,22-115 0,-8 30 0,7-40 0,-9 34 0,-32 133 0,6-58 0,1-7 0,-12 81 0,-1 1 0,0-26 0,-2 28 0,1 1 0,0 0 0,6-21 0,2-4 0,-6 32-6539,-21 33-9484,1-1 12306,-9 0 559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5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38 224,'-2'-3'162,"1"1"1,0-1-1,-1 1 0,0 0 1,0-1-1,1 1 0,-1 0 1,0 0-1,-1 0 0,1 0 1,0 1-1,-1-1 0,1 1 1,-1-1-1,1 1 0,-1 0 1,0 0-1,-4-2 0,4 3 1884,3 0-1910,-1 0 0,1 0 0,0 0 0,-1 0-1,1 0 1,-1 0 0,1 0 0,0 0 0,-1 0-1,1 0 1,-1 0 0,1 1 0,0-1 0,-1 0-1,1 0 1,-1 0 0,1 1 0,0-1 0,0 0-1,-1 0 1,1 1 0,0-1 0,-1 0 0,1 1 0,0-1-1,0 0 1,-1 1 0,1-1 0,0 0 0,0 1-1,0-1 1,0 1 0,0-1 0,-1 0 0,1 1-1,0-1 1,0 1 0,0-1 0,0 1 0,0 0-1,-1 19 75,-1 1-1,-1 0 0,-1-1 1,-12 37-1,8-32-120,1 1 1,-4 31 0,-28 154 104,5-42-122,11-67-84,16-77 93,1 1-1,0 1 0,-2 48 1,8-72 1117,2-49 83,-2 6-975,9 0 329,1 0 0,29-67-1,-4 10 466,56-233 2993,-81 256-2376,-9 45-633,-3 26-646,-1 9-129,-93 230-177,17-47-203,47-102 47,-63 147-787,80-193 631,11-32 120,10-33 34,44-155 68,-23 67 259,-4 10 2215,62-171 0,-51 197-1082,-28 65-894,-23 49-326,8-17-220,-74 186-730,74-178 423,1 1 0,1 1 0,1-1 0,2 1 0,0 37 0,4-55 95,-1-10-719,1 1 0,0-1 0,0 1 0,0-1 0,1 0 0,-1 1 0,1-1 0,0 1 1,1 3-1,-1-6 565,0 0 1,0 0 0,0 0-1,0-1 1,0 1 0,0 0-1,0-1 1,0 1 0,1 0 0,-1-1-1,0 1 1,0-1 0,0 0-1,1 0 1,-1 1 0,0-1-1,0 0 1,1 0 0,-1 0-1,0 0 1,1 0 0,-1 0-1,0-1 1,0 1 0,1 0 0,-1-1-1,0 1 1,0-1 0,2 0-1,19-9-2794,-1-5 514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5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102 348 192,'13'-13'476,"-11"11"-302,1 0 0,-1 0 0,0 0 1,1-1-1,-1 1 0,-1-1 0,1 0 0,0 0 0,-1 1 0,1-1 0,-1 0 0,0 0 0,2-5 0,-2 5-6,0 1 0,1-1 0,-1 0 0,1 1 0,0-1 0,0 1 0,0-1 0,0 1 0,4-3 0,14-20 852,-5-1 497,1 0 0,34-41 1,-6 8 2921,-42 56-4238,-1 2 126,0 0 1,-1 0 0,1 0-1,0-1 1,0 1 0,-1 0-1,1 0 1,-1-1 0,1 1-1,-1 0 1,0-1 0,1 1-1,-1 0 1,0-1-1,0 1 1,0-3 0,0 3 256,0 15 86,-2 4-360,-1 0 0,-1-1 1,-1 1-1,0-1 1,-2 0-1,-7 16 0,2-3-161,-228 484 272,218-452-549,19-54 145,5-7 43,8-9-43,5-20 76,-1 0 0,-2 0 1,0-1-1,13-60 0,3-5 580,130-325 4636,-152 412-5044,-5 15-110,-4 19-4,-6-2-79,-1 0 1,-16 30 0,-7 17 37,0 19-421,-27 123 0,58-162-636,2-49 582,4-6-316,-1 0 542,0 0 0,0 0 0,0 0 0,0 0 0,-1-1 0,3-4 0,20-35 72,-2-2 1,26-70 0,-8 16 579,-31 75-311,7-12 846,18-57-1,-33 79 102,-9 33-669,-9 20-273,-32 62-189,-37 117 1,39-97-24,41-107 5,0 0 0,1 1 0,0-1 0,1 1 0,1 0 0,-1 16 0,29-78 0,9-38 0,-4-2 0,32-148 0,-13 40 0,-44 177 0,-1-1 0,-1 1 0,3-39 0,-9 76 0,-1 0 0,0 0 0,-2 0 0,-8 20 0,-2 14 0,-3 11 0,3 0 0,3 2 0,-7 123 0,17-168 0,3-1 0,-1-20 0,1 0 0,0-1 0,-1 1 0,1 0 0,-1-1 0,1 1 0,0 0 0,-1-1 0,1 1 0,-1 0 0,1-1 0,-1 1 0,1-1 0,-1 1 0,1-1 0,-1 0 0,1 1 0,-1-1 0,0 1 0,1-1 0,-1 0 0,0 1 0,0-1 0,0 0 0,1 1 0,-1-1 0,0-1 0,18-36 0,-2-1 0,-2-1 0,17-74 0,-11 38 0,-3 20-112,-5 20-882,7-42 0,-9 69-3878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5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1 152 160,'0'0'3322,"0"3"-2919,0 0 0,0 0 0,0 0 0,1 0 0,-1 0 0,1 0 0,0 0 1,0 0-1,2 3 0,18-7-673,0-1 0,0-1 0,0-1 0,0-1 0,-1-1 0,0 0 0,0-2 0,0 0 0,22-14 0,119-66-2465,-103 56 1906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8:5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1 560,'10'0'272,"-1"17"49,-9-1-161,7-16 16,-3 0 0,2 0 16,-1 16 160,1-7-176,-2 3-48,7-2-48,-4 1-64,4-11 0,-7 10-112,0-10-208,1 10-176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9:0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14 290 672,'-1'1'58,"0"-1"-1,1 1 1,-1-1-1,0 1 1,0-1-1,0 1 1,1 0 0,-1-1-1,0 1 1,1 0-1,-1 0 1,0-1-1,1 1 1,-1 0-1,1 0 1,-1 0-1,1 0 1,0 0-1,-1 0 1,1-1-1,0 1 1,0 0-1,-1 0 1,1 0 0,0 0-1,0 0 1,0 0-1,0 0 1,0 0-1,1 0 1,-1 0-1,0 0 1,0 0-1,1 1 1,-1 2-8,1-1 0,-1 1 1,1-1-1,0 1 0,0-1 0,0 1 0,0-1 1,1 1-1,2 3 0,-1-3 1,0-1 0,-1 0 0,1-1 1,1 1-1,-1-1 0,0 1 0,1-1 0,-1 0 0,1 0 0,-1 0 0,1-1 1,0 1-1,0-1 0,0 0 0,0 0 0,0 0 0,0-1 0,0 1 0,0-1 1,0 0-1,0 0 0,0-1 0,0 1 0,0-1 0,0 0 0,0 0 0,5-2 0,9-4 21,0-1-1,0-1 0,-1-1 0,25-19 0,-3 4-94,330-198-2392,-250 147 1495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9:0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10 512,'0'5'415,"0"0"0,0 0-1,0 1 1,0-1 0,1 0-1,1 5 1,0-9-399,1 0-1,0-1 1,-1 1-1,1-1 1,-1 1 0,1-1-1,0 0 1,-1 0-1,1 0 1,5-1 0,5 0-1,81-1-658,158-25 0,-120 3-216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4:0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1710 719 528,'7'-22'1028,"0"0"-1,-2-1 1,0 0-1,-2 0 1,0 0-1,-2 0 0,-2-38 1,1 43-62,-1 12-636,1-1 0,-2 1 1,1-1-1,-1 1 0,0 0 1,0 0-1,-1 0 0,1 0 1,-1 0-1,-7-9 0,-47-59 3252,34 46-2239,8 12-632,1 0 0,-2 1 0,0 1 0,-1 1 0,0 0 0,-37-20 0,-125-49 1796,110 53-1157,26 9-427,28 12-474,0 1-1,0 0 1,-1 1-1,0 1 1,0 1-1,0 0 0,0 1 1,-27-2-1,-17 4-272,0 2-1,0 3 1,-115 23-1,108-11-175,2 4 0,-88 37 0,133-48 0,0 2 0,1 0 0,1 1 0,0 0 0,0 2 0,1 0 0,1 1 0,1 1 0,0 0 0,1 1 0,-19 30 0,9-2 0,2 1 0,2 1 0,-24 88 0,19 7 0,15-86 0,3 1 0,1 0 0,4 0 0,4 63 0,-1-23 0,0-84 0,-1 0 0,2 0 0,0 0 0,0 0 0,1-1 0,0 1 0,2-1 0,-1 0 0,1 0 0,1 0 0,0-1 0,1 0 0,0 0 0,0 0 0,1-1 0,1 0 0,0-1 0,0 0 0,1 0 0,0-1 0,0 0 0,1-1 0,17 9 0,0 0 0,1-2 0,0-1 0,1-1 0,0-1 0,1-2 0,33 6 0,-5-6 0,0-3 0,82-1 0,-127-5 0,29 1 0,0-1 0,0-3 0,0-1 0,60-15 0,15-19 0,-1-5 0,-3-5 0,179-103 0,-268 135 0,0-2 0,-2 0 0,0-1 0,-1-2 0,0 0 0,-2-1 0,20-29 0,-20 20 0,-2-2 0,-1 0 0,-2-1 0,-1-1 0,-2 0 0,14-67 0,-22 86 0,-1-1 0,0 1 0,-1-1 0,-1 1 0,-1-1 0,0 0 0,-1 1 0,-1-1 0,-1 1 0,0-1 0,-1 1 0,-1 0 0,0 1 0,-1-1 0,-1 1 0,0 0 0,-1 0 0,-1 1 0,0 0 0,-1 1 0,-15-17 0,4 10 0,-1 0 0,-1 1 0,0 1 0,-2 2 0,0 0 0,-1 1 0,0 2 0,-1 1 0,0 0 0,-1 3 0,-40-10 0,16 8 0,-1 1 0,-1 4 0,0 1 0,1 3 0,-76 6 0,-50 21-2688,86-5-1957,2 5 0,-127 51-1,146-45-2245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4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28 658 592,'-9'-11'89,"-9"-15"3910,19 20-1799,15 10-991,0 5-881,-1 0 0,-1 1 0,0 0-1,0 2 1,22 23 0,-20-19-291,1 1 9,-14-13-39,0 0 0,0 0 0,0-1 0,1 1 0,0-1 0,-1 0 0,1 0-1,0-1 1,0 1 0,7 3 0,-10-6-44,1-13-319,0 0 0,0 0 0,1 1 0,7-19 0,1-5-559,-7 20 611,1 0-1,1 0 1,0 1-1,1 0 1,1 0-1,0 0 1,1 1-1,0 0 1,1 1-1,1 0 1,0 1-1,1 0 1,0 0-1,1 2 1,0-1-1,1 2 1,0 0-1,0 0 1,1 1-1,0 1 1,27-8-1,-35 12 332,1 1 0,-1 1 0,1 0 0,-1 0 0,1 0 0,0 1 0,-1 0 0,1 0 0,0 1 0,-1 0 0,1 1 0,-1-1 0,9 4 0,-12-3 84,0-1-1,-1 1 1,1 0 0,-1 0 0,0 0-1,0 0 1,0 1 0,0-1 0,0 1-1,0 0 1,0 0 0,-1 0 0,1 0 0,-1 0-1,0 1 1,0-1 0,-1 1 0,1-1-1,0 1 1,-1 0 0,0-1 0,0 1-1,0 0 1,-1 0 0,1 0 0,-1 0 0,0 4-1,1-2 53,-1 0 1,0 0-1,0-1 0,-1 1 0,0 0 0,0 0 0,0-1 0,0 1 0,-1 0 1,0-1-1,0 0 0,0 1 0,-1-1 0,0 0 0,0 0 0,0 0 0,-1-1 0,0 1 1,0-1-1,0 0 0,0 0 0,0 0 0,-1-1 0,0 1 0,0-1 0,0 0 1,-10 4-1,2-2-66,1-1 0,-1 0 0,0-1 1,1-1-1,-1 0 0,-1-1 1,1 0-1,0-1 0,0 0 0,-16-3 1,27 2-112,0 0 1,1 0-1,-1 0 1,1 0-1,-1 0 1,1 0 0,0 0-1,-1 0 1,1-1-1,0 1 1,0-1-1,0 1 1,0-1-1,0 1 1,0-1 0,0 0-1,0 1 1,1-1-1,-1 0 1,1 0-1,-1 1 1,1-1 0,0 0-1,0 0 1,-1-2-1,1-57-303,1 41 186,-1 13 99,1 1 0,-1 0 0,1 0 0,0 0 0,0 0 0,1 0 0,0 0 0,0 0 0,0 0 0,1 1 0,4-8 0,-6 11 30,0 1-1,1 0 0,-1-1 0,0 1 1,1 0-1,-1-1 0,1 1 1,-1 0-1,1 0 0,0 0 1,-1 0-1,1 1 0,0-1 1,0 0-1,0 1 0,-1-1 1,1 1-1,0 0 0,0-1 1,0 1-1,0 0 0,0 0 1,0 0-1,0 1 0,-1-1 0,1 0 1,0 1-1,0-1 0,0 1 1,0-1-1,-1 1 0,1 0 1,0 0-1,-1 0 0,1 0 1,-1 0-1,1 0 0,-1 1 1,1-1-1,0 2 0,32 24 51,27 20-345,-56-44 223,0 0 0,1 0 1,-1-1-1,0 1 1,1-1-1,0-1 1,-1 1-1,1-1 0,0 0 1,9 0-1,10 0-187,-9-1-7,0 1-1,0-2 0,-1 0 0,1-1 0,0-1 1,28-8-1,-23 3 88,0-1 1,-1-1-1,0 0 0,-1-2 1,0 0-1,33-29 1,-45 33 199,1 1 1,-1-1 0,-1 0 0,1-1 0,-2 0 0,1 0 0,-1 0-1,0 0 1,-1-1 0,0 0 0,-1 0 0,0 0 0,0 0-1,-1 0 1,0-1 0,-1 1 0,0-12 0,-1 8 33,1 7 184,-1 0 0,0 0 0,0 0 0,-1 0-1,-3-12 1,4 18-168,0 0 0,-1 0 0,1 0 0,-1 0-1,1 0 1,-1 0 0,1 0 0,-1 0 0,0 1 0,1-1 0,-1 0-1,0 0 1,0 1 0,0-1 0,0 0 0,0 1 0,0-1 0,0 1-1,0-1 1,0 1 0,0-1 0,0 1 0,0 0 0,0-1-1,0 1 1,0 0 0,0 0 0,0 0 0,0 0 0,0 0 0,0 0-1,-1 0 1,1 0 0,0 1 0,0-1 0,0 0 0,0 1 0,0-1-1,0 1 1,0-1 0,0 1 0,0-1 0,0 1 0,-1 1-1,-2 0 143,-1 1-1,1 1 0,0-1 0,0 0 0,0 1 0,1 0 0,-1 0 0,1 0 0,0 0 0,-5 9 0,-23 52 1375,26-54-1319,0 1-120,0-1 0,0 1 0,2 0-1,-1 0 1,2 0 0,-1 0-1,2 1 1,0-1 0,0 1-1,1-1 1,0 1 0,5 22 0,-5-33-183,1 0 0,-1-1 0,1 1 0,0 0 0,0 0 0,0 0 1,0-1-1,0 1 0,0 0 0,0-1 0,0 1 0,1-1 0,-1 0 0,1 1 1,-1-1-1,1 0 0,-1 0 0,1 0 0,0 0 0,0 0 0,-1 0 1,1 0-1,0-1 0,0 1 0,0-1 0,0 1 0,0-1 0,0 0 1,0 1-1,0-1 0,0 0 0,0-1 0,0 1 0,0 0 0,0 0 0,0-1 1,-1 1-1,1-1 0,0 0 0,0 1 0,0-1 0,2-2 0,7-1-678,-1-2-1,1 1 0,-1-1 0,0-1 0,18-15 1,-14 10 322,-1-2 1,0 1 0,-1-2 0,0 0 0,-1 0-1,-1-1 1,-1 0 0,0-1 0,-1 0 0,0 0 0,-2-1-1,0 1 1,-1-2 0,-1 1 0,0 0 0,0-21 0,-4-95 5391,0 156-3171,0-7-1441,0 0 1,1 1-1,0-1 1,2 0-1,-1 0 1,2 0 0,0 0-1,1-1 1,0 1-1,11 18 1,-1-2-66,31 51-4,-45-80-305,1 0 1,-1 0-1,0 0 0,0 1 0,0-1 1,0 0-1,-1 1 0,1-1 0,-1 0 1,1 1-1,-1-1 0,0 1 0,0-1 0,0 4 1,0-4 9,0 0 366,-10-14-338,8 7-64,0 0 1,0-1-1,0 1 1,1-1-1,0 0 1,0 1-1,1-1 1,0 0-1,0 1 1,0-1-1,1 0 0,-1 1 1,1-1-1,1 0 1,3-9-1,-2 7-35,1 0-1,0 1 1,1-1-1,0 1 1,0 1-1,1-1 1,0 1-1,0 0 1,11-9 0,11-4-428,0 0 1,2 3 0,0 0 0,40-14 0,-60 25 236,115-51-5972,-116 47 3436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4:0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685 625 560,'-6'-3'122,"0"0"-1,-1 0 0,1 1 1,0 0-1,-1 0 1,0 1-1,1 0 0,-1 0 1,0 0-1,0 1 1,0 0-1,1 0 0,-1 1 1,0 0-1,0 0 0,1 0 1,-1 1-1,1 0 1,-12 5-1,-11 6 218,0 2-1,-51 33 1,66-38-216,-53 34 363,-70 62 0,110-82-417,1 0 1,1 2-1,1 1 0,2 1 0,-21 34 1,40-57-62,0 0 0,1 0 1,0 0-1,0 1 0,0-1 1,1 0-1,0 1 0,-1 10 1,2-14-7,-1-1 1,1 0-1,0 1 1,0-1-1,0 0 1,0 1-1,1-1 1,-1 0-1,0 1 1,1-1-1,-1 0 1,0 0-1,1 1 1,0-1-1,-1 0 1,1 0-1,0 0 1,-1 0 0,1 0-1,0 0 1,0 0-1,0 0 1,0 0-1,0 0 1,0 0-1,0-1 1,0 1-1,0 0 1,0-1-1,1 1 1,-1-1-1,0 1 1,0-1-1,1 1 1,-1-1-1,0 0 1,1 0 0,-1 0-1,3 0 1,11 0-7,0-2 0,0 1 1,-1-2-1,1 0 0,-1-1 1,1 0-1,-1-1 0,25-14 1,-2-1-8,64-50 1,-78 50 36,-1-1 0,-1-1 1,0-1-1,-2-1 0,21-34 0,30-36 1076,-53 77-342,-16 17-748,-1 0 0,0-1 0,0 1 0,0 0-1,0 0 1,0 0 0,0 0 0,0 0-1,0 0 1,0 0 0,0 0 0,0-1 0,1 1-1,-1 0 1,0 0 0,0 0 0,0 0 0,0 0-1,0 0 1,0 0 0,0 0 0,1 0-1,-1 0 1,0 0 0,0 0 0,0 0 0,0 0-1,0 0 1,0 0 0,1 0 0,-1 0 0,0 0-1,0 0 1,0 0 0,0 0 0,0 0-1,0 0 1,0 0 0,1 0 0,-1 0 0,0 0-1,0 0 1,0 0 0,0 1 0,0-1 0,0 0-1,0 0 1,0 0 0,0 0 0,1 0-1,-1 0 1,0 0 0,0 0 0,0 1 0,0-1-1,0 0 1,0 0 0,0 0 0,0 0 0,0 0-1,0 1 1,-11 36 357,3-8-349,0 1 0,2 0 0,2 0 0,-2 46-1,1-12 5,1 117 234,5-125 149,-2 0-1,-10 65 1,7-104-259,-1-1 0,-1 0 1,0 0-1,-1-1 0,-1 0 0,0 0 1,-1 0-1,-1-1 0,0-1 1,-1 1-1,-22 19 0,31-31-156,1-6-179,-2-5 139,1 0-1,0 0 0,0 0 0,1-1 0,1 1 0,-1 0 0,1-1 0,1 1 0,0 0 0,0-1 0,1 1 1,0 0-1,1 0 0,-1 0 0,2 0 0,4-10 0,10-16 5,1 0 0,34-46 0,5 7-20,3 2 0,3 3-1,79-64 1,-75 70-266,-42 41 143,-18 15 148,0 0-1,0 0 1,0 0 0,7-11-1,-12 13 260,-7 11-81,-19 27-32,18-25-104,-1 0-1,1 1 1,1 0-1,-1-1 1,2 1-1,-1 1 0,-3 14 1,7-13 36,0-9-43,0 1 1,-1 0 0,2 0-1,-1-1 1,0 1 0,0 0-1,1 0 1,-1 0 0,1-1-1,2 5 1,-2-6-30,0 0 1,0 0-1,0 0 1,1-1-1,-1 1 0,0 0 1,1-1-1,-1 1 1,1-1-1,-1 1 1,1-1-1,-1 0 0,1 1 1,-1-1-1,1 0 1,-1 0-1,1 0 1,-1 0-1,1 0 1,-1-1-1,1 1 0,1-1 1,2 0-102,1 0 0,-1-1 0,0 1 0,0-1 0,0-1-1,0 1 1,0-1 0,0 1 0,-1-1 0,1-1 0,-1 1 0,0-1 0,0 0 0,4-4 0,47-63-1015,-55 70 1139,18-24 103,-2-2 0,-1 0 0,-1 0 1,-1-1-1,-1-1 0,-2 0 0,12-57 0,-20 79 866,-3 21-477,-1 3-480,1-1 1,1 1-1,1-1 1,3 20 0,-3-35-61,0 1 1,0-1-1,0 0 1,1 0-1,-1 0 1,1 0-1,-1 0 1,0 0-1,1-1 1,0 1-1,-1 0 1,1-1 0,-1 1-1,1-1 1,0 1-1,-1-1 1,1 0-1,0 0 1,-1 0-1,1 0 1,0 0-1,0 0 1,-1 0-1,1-1 1,1 0-1,3 1-180,0-1-1,0-1 0,0 1 0,0-1 1,11-5-1,3-6 1,-1 0 0,-1-2 0,0 0 0,-1-1 0,0-1-1,15-20 1,-20 21 610,-1 0 0,0 0 0,-1-1-1,10-22 1,-32 81 2522,8-13-2739,1 1 0,1 31 0,2-60-156,0 0 0,0 0-1,1 0 1,-1 0 0,0 0 0,0 1 0,1-1 0,-1 0-1,0 0 1,1 0 0,-1 0 0,1 0 0,-1 0 0,1 0-1,0 0 1,-1-1 0,1 1 0,0 0 0,0 0-1,0 0 1,0-1 0,-1 1 0,1 0 0,0-1 0,2 2-1,1-1-47,-1 0-1,0 0 1,1 0-1,-1-1 1,1 1-1,0-1 1,-1 0-1,7 0 0,-2 0-62,0-1-1,0-1 0,1 1 0,-1-1 0,0-1 0,0 1 1,8-5-1,-5 0 60,0-1 1,-1 0-1,-1-1 1,0 0-1,0 0 0,0-1 1,12-19-1,-2 1 237,24-55-1,-35 66 43,1 0 91,18 14-302,-7 2-723,0-1 1,0 0-1,0-2 1,-1 0-1,30-10 1,90-44-1516,-128 52 2067,18-10-94,0-1 1,-2-1-1,47-41 1,-63 48 966,-1-1 1,0 0 0,12-21 4748,-22 49-5319,0 1 0,0 0-1,2 0 1,0-1 0,1 1 0,0-1-1,2 0 1,7 19 0,-11-32-136,11 27-694,2 0 1,1-1-1,1-1 1,31 42-1,-46-69 651,-1 0-1,1 0 0,0 0 1,0 0-1,-1-1 0,1 1 1,0 0-1,0 0 0,0-1 1,0 1-1,0 0 1,0-1-1,0 1 0,0-1 1,0 0-1,0 1 0,0-1 1,1 0-1,-1 1 0,1-1 1,-1 0 17,0-1 0,0 1-1,-1 0 1,1-1 0,0 1 0,0-1 0,-1 1 0,1-1 0,0 1 0,-1-1 0,1 0 0,-1 1 0,1-1-1,0 0 1,-1 1 0,0-1 0,1 0 0,-1 0 0,1 1 0,-1-1 0,0-1 0,12-57-61,-10 39 97,17-67 210,-11 41 91,3 0-1,20-56 1,-26 89-80,0 0 1,1 1-1,1 0 1,0 0-1,1 0 1,0 1-1,0 0 1,1 1-1,1 0 1,0 0-1,0 1 1,15-10-1,-23 17-231,-1 1 0,0 1-1,1-1 1,-1 0-1,1 0 1,-1 0-1,1 1 1,-1-1-1,1 1 1,0-1 0,-1 1-1,1 0 1,0 0-1,-1-1 1,1 1-1,0 0 1,-1 0-1,3 1 1,-3-1-116,0 1 0,0 0 1,0-1-1,0 1 0,0 0 0,0-1 1,0 1-1,0 0 0,0 0 0,0 0 1,0 0-1,-1 0 0,1 0 0,0 0 1,-1 0-1,1 0 0,-1 0 0,1 3 1,1 4-904,0 0 0,-1 1 0,0-1 0,0 1 0,-1 10 1,0-14 496,0-2-154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4:0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32 2081,'0'0'4130,"0"-10"3793,0 4-5025,0 0-337,0 2-496,-11-1-240,1 5-4258,-3 0-4386,2 0 2673,-6 9 272,-5 9 848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4:0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0 217 704,'3'-2'12648,"16"-2"-11815,9 3-639,0-2 0,0 0 0,-1-2 0,33-10 0,107-42-2626,-126 42 1152,-15 5-108,-2 0 1,1-2 0,-2 0-1,34-24 1,-19 5-766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4:1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0 191 480,'1'-4'187,"0"0"0,-1 0 0,2 1 0,-1-1 0,0 0 0,1 1 0,0-1 0,0 1 0,0-1 0,0 1 0,0 0 0,1 0 0,-1 0 0,1 0 0,0 0 0,0 0 0,0 1 0,0 0 0,1-1 0,-1 1 0,8-3 0,11-6-272,1 1 1,32-11 0,-32 14 297,60-15-690,-64 18-69,-1 0 0,1-2 1,32-13-1,-29 5-227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4:12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96 428 384,'-2'-1'113,"0"0"1,0 0-1,0 0 0,0 0 0,0 0 0,-1 0 0,1 1 1,0-1-1,0 1 0,0-1 0,-1 1 0,-2 0 0,5 0-85,-1 1-1,0-1 0,0 1 0,1-1 1,-1 1-1,0-1 0,1 1 0,-1 0 1,0-1-1,1 1 0,-1 0 0,1 0 1,-1-1-1,1 1 0,-1 0 0,1 0 1,0 0-1,-1 0 0,1 0 0,0 0 0,0-1 1,0 1-1,0 0 0,0 0 0,0 0 1,0 0-1,0 0 0,0 0 0,0 0 1,0 1-1,0 1-247,1 9 825,-1-1 1,0 0-1,-1 0 1,0 0-1,0 0 1,-2 0-1,1 0 1,-1-1-1,-6 15 1,3-14-388,1 0 1,0 1-1,1 0 0,0 0 1,1 0-1,0 0 1,1 0-1,-1 25 2383,11-49-1614,8-7-931,2 2 0,0 0 0,1 1 0,0 0 0,32-18-1,-18 12-56,543-343-7151,-528 336 6217,130-76-2610,-98 56 989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4:22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2562 639 368,'16'-9'495,"-15"8"-367,1 0 0,0 0 0,-1 0 0,1 0 1,0 0-1,0 0 0,-1 1 0,1-1 0,0 0 1,0 1-1,3-1 0,-4-42 3092,1 15-1850,-1-29 911,-1 54-2164,0 0 0,0 0 0,0 0 0,-1 0 1,1 0-1,-1 0 0,0 0 0,0 0 0,0 0 0,0 0 0,-1 0 0,-2-4 0,-21-32 682,23 33-670,-1 1-1,0-1 1,0 1-1,-1 0 1,0 0-1,0 0 1,0 1-1,-5-5 1,-38-31 1261,-2 3 0,-1 2 0,-82-42 0,78 54 286,-1 3 0,-112-26 0,81 25-1152,-31-13 1674,78 28-1720,-79-2 0,58 6-36,-674-9 1902,479 13-1033,225 0-1257,-1 1 0,0 2-1,-56 17 1,-12 2-144,80-21 96,1 2 0,-1 0 0,1 0-1,0 2 1,-33 16 0,46-20-9,-1 0-1,0 0 1,0 0 0,0-1 0,0 0-1,0 0 1,0-1 0,-11 2 0,15-2 3,1 0 0,-1 1 1,0-1-1,0 1 1,1-1-1,-1 1 0,1-1 1,0 1-1,-1 0 0,1 0 1,0 0-1,0 0 1,-2 3-1,-18 38-8,19-37 8,-5 8 1,1 0 0,0 0-1,2 1 1,-1 0 0,2 0 0,0 0 0,1 1-1,0-1 1,1 21 0,1 359-9,1-385 13,1-1-1,0 0 1,0 0 0,1-1-1,0 1 1,1 0 0,0-1-1,0 0 1,1 0-1,0 0 1,0 0 0,9 9-1,17 28 3,-12-14-19,3-2 1,0 0-1,2-1 1,1-1-1,1-1 1,36 28-1,-17-20 24,2-1 0,1-3 1,71 33-1,-46-34-46,1-2 0,100 20-1,20 7-1,-140-35 30,-8-2-79,0-3-1,1-1 1,0-2 0,1-2 0,66 4-1,145-20-362,-206 2 390,-1-2-1,98-27 0,249-109 22,-373 132 46,-1-1 1,-1-1-1,0-1 1,-1-1-1,-1-2 0,0 0 1,-1-1-1,-1-1 1,-1-1-1,21-28 1,-26 30-30,-1-1 1,-2 0-1,0-1 1,0 0-1,-2-1 1,-1 0-1,-1-1 1,0 1-1,-2-1 1,0-1-1,-2 1 1,2-42-1,-4 58-148,-1 1-1,0-1 1,-1 0 0,1 1-1,-1-1 1,0 0-1,0 1 1,-1-1-1,0 1 1,0 0 0,0-1-1,0 1 1,-1 0-1,0 0 1,0 1-1,0-1 1,-1 1 0,1-1-1,-1 1 1,0 0-1,0 0 1,-1 1-1,1-1 1,-1 1 0,0 0-1,0 0 1,0 1-1,0-1 1,-7-1-1,-6-1-1116,-2 1-1,1 0 0,0 1 1,-1 2-1,1 0 1,-31 2-1,12 0-1043,28-1 1394,-1 1-1,1 1 0,0 0 0,0 0 0,-16 7 0,-18 3-2327,23-4 1785,4 2 168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4:2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1932 228 176,'0'0'299,"7"-18"1094,-8 14-1273,0 1 1,0 0 0,-1-1 0,1 1 0,0 0 0,-1 0 0,0 0-1,0 0 1,0 0 0,0 0 0,-1 1 0,1-1 0,-1 1 0,1 0-1,-1-1 1,0 1 0,0 0 0,0 1 0,0-1 0,0 0 0,0 1 0,0 0-1,-5-2 1,-12-4 534,-1 0 1,-33-7-1,-139-38 1765,142 36-1634,0 1-1,-1 3 0,0 2 0,-96-6 1,-208 16 990,316 3-1706,0 1-1,0 1 1,0 3-1,1 1 0,0 2 1,-67 29-1,26-15-26,-98 55 13,109-47-60,43-21 2,0 1 1,-37 25 0,56-33 0,0 0 0,0 0 0,0 1 0,1 0 0,0 0 0,0 1 0,0 0 0,1 0 0,0 0 0,1 1 1,-1-1-1,1 1 0,1 0 0,-1 0 0,2 1 0,-1-1 0,1 1 0,0-1 0,1 1 0,0 0 0,0-1 0,1 17 0,-1 20 41,0-18-52,4 47 0,-2-69 12,1 0-1,0 0 1,0 0-1,0-1 1,0 1-1,1-1 0,0 1 1,0-1-1,0 0 1,0 0-1,1 0 1,-1-1-1,1 1 1,0-1-1,0 0 0,1 0 1,-1 0-1,6 2 1,8 5 17,1-1 0,0-1 1,23 7-1,3-2-17,0-2-1,1-2 1,-1-2-1,2-3 1,57 0-1,432-4-63,-498-1 25,0-2 1,0-1-1,-1-2 0,0-1 0,0-2 0,-1-2 0,0-1 0,-1-2 0,0-1 0,-1-2 0,-1-1 0,0-2 0,-2-1 1,0-2-1,-2 0 0,39-41 0,-60 55 44,0-1 0,-1 0 0,0 0 1,0-1-1,-1 0 0,-1 0 0,0-1 1,7-23-1,-7 13-380,-1 0 1,-2 0 0,0-1-1,-1-22 1,-1 40 102,-1 1 1,0-1-1,1 1 1,-2-1-1,1 1 1,0 0-1,-1 0 1,0 0-1,0-1 0,0 2 1,0-1-1,0 0 1,-1 0-1,0 1 1,0-1-1,-6-5 1,-5-3-1209,-1 1-1,-29-18 1,26 18 719,-17-11-626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4:25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1653 281 256,'-9'-2'9441,"-17"-3"-5010,-51-4-1303,-47 7 535,32-1-1363,-102 11-1,125 4-1811,1 3 0,-107 38-1,105-30-442,2 1 33,36-12-26,1-2 0,-2-1-1,-45 7 1,52-12 27,1 0 0,-47 15 1,49-17 229,21-2-138,-9-2-339,10-3 90,0 1 1,0-1-1,-1 0 0,0 1 1,0-1-1,0 1 1,-4-7-1,-14-35-587,11-10 46,8 38 313,-2 0-1,0 0 1,-1 0 0,0 1 0,-2-1 0,0 1 0,-11-20 0,-5-5-831,19 33 985,-2 0 1,1 0 0,-1 1-1,-1-1 1,1 1-1,-1 0 1,-1 1-1,-8-9 1,13 14 152,0 0-1,0 0 1,0 0-1,1 0 1,-1 0-1,0 0 1,1 0 0,-1-1-1,1 1 1,0-1-1,0 1 1,0-1-1,-1-4 1,2 6 55,-2 1-56,1 1 0,-1-1 0,1 1 0,0 0 1,-1-1-1,1 1 0,0 0 0,-1 0 0,1 0 0,0 0 0,0 0 0,0 0 0,0 0 1,0 1-1,0-1 0,0 0 0,0 1 0,1-1 0,-2 3 0,-16 36 42,12-27-94,-58 133-36,61-139 94,0-1 0,-1 1 0,0-1 0,0 0-1,0 0 1,-1 0 0,-8 8 0,9-9-5,2-4 18,24-21-77,-13 10 70,-6 8-17,0-1 0,1 1 1,-1 0-1,0 0 0,1 1 0,-1-1 0,1 1 0,-1-1 0,1 1 0,0 0 0,0 0 0,-1 1 0,1-1 0,0 1 0,0 0 1,0 0-1,0 0 0,-1 1 0,1-1 0,0 1 0,0 0 0,-1 0 0,1 0 0,0 1 0,-1-1 0,1 1 0,-1 0 0,0 0 1,1 0-1,-1 0 0,0 0 0,0 1 0,-1-1 0,1 1 0,0 0 0,-1 0 0,3 3 0,6 10 3,0 0-1,-1 0 0,0 1 1,-2 0-1,0 1 0,6 20 1,-1 4 2,-2 0 1,-2 0-1,-2 1 1,-2 1-1,0 65 1,-5-109 0,0 0 0,0 0 1,0 0-1,0 1 1,0-1-1,-1 0 1,1 0-1,0 1 1,0-1-1,0 0 1,0 1-1,0-1 1,0 0-1,0 0 1,0 1-1,0-1 1,0 0-1,0 0 1,0 1-1,0-1 0,0 0 1,0 0-1,0 1 1,0-1-1,1 0 1,-1 0-1,0 1 1,0-1-1,0 0 1,0 0-1,0 1 1,1-1-1,-1 0 1,0 0-1,0 0 1,0 0-1,1 1 0,-1-1 1,0 0-1,0 0 1,1 0-1,-1 0 1,0 0-1,0 0 1,1 1-1,-1-1 1,0 0-1,0 0 1,1 0-1,-1 0 1,0 0-1,0 0 1,1 0-1,-1 0 1,0 0-1,1-1 0,7-15-20,-5-43-212,-5-85 0,-1 82-51,7-73 1,10 43-599,-11 84 602,-1 8-1790,-1 0 1772,-1 0 1,0 0-1,1 0 1,-1 0 0,0 0-1,1 0 1,6 11-7516,-7 4 6966,0-4-1516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0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950 43 272,'0'-1'96,"0"-1"-1,0 0 1,0 1 0,0-1-1,0 0 1,0 0-1,0 1 1,-1-1 0,1 0-1,-1 0 1,1 1 0,-1-1-1,1 1 1,-1-1-1,0 0 1,0 1 0,0 0-1,0-1 1,0 1 0,-2-2-1,0 1 77,0 1 0,0 0 0,0 0 0,0 0 0,0 1 0,-1-1 0,1 1 0,0-1 0,0 1-1,-1 0 1,-2 1 0,0-1-25,1 0 0,0 1-1,-1 0 1,1 0-1,0 0 1,-1 1 0,1 0-1,0 0 1,0 0-1,1 0 1,-1 1 0,0 0-1,1 0 1,-1 0-1,1 1 1,0-1 0,-6 7-1,-2 1 59,-240 230 3616,195-186-3423,-56 70 0,25-26-138,83-94-247,4-3-6,-1-1-1,0 1 1,1-1-1,-1 1 0,1 0 1,-1 0-1,1 0 1,0 0-1,0 0 1,0 0-1,0 0 1,0 0-1,0 0 1,1 0-1,-1 0 0,0 5 1,4-11 0,0 1 0,0-1 0,0 1 0,0 0 1,0 0-1,1 0 0,0 1 0,-1-1 0,6-1 0,-4 0-1,-4 3-5,9-7-10,0 1-1,1 0 1,0 1 0,0 0 0,0 0-1,1 1 1,0 1 0,0 0-1,0 0 1,15-1 0,-27 5 12,1 0 1,0 0-1,0 1 1,0-1-1,-1 0 0,1 0 1,0 1-1,0-1 1,-1 1-1,1-1 0,0 1 1,-1-1-1,1 1 1,0-1-1,-1 1 1,1 0-1,-1-1 0,1 1 1,-1 0-1,1-1 1,-1 1-1,0 0 0,1 0 1,-1-1-1,0 1 1,1 0-1,-1 0 0,0 0 1,0-1-1,0 1 1,0 0-1,0 1 1,0 36 196,0-25-140,-1 4 0,-1 0-1,-1 0 0,-1 0 0,0 0 1,-1 0-1,0-1 0,-15 28 0,1-7 56,-1-1 0,-30 39 0,-95 97 94,142-170-196,-1 1 0,1-1 0,0 0 1,-1 0-1,0-1 0,1 1 0,-1-1 1,0 1-1,0-1 0,1-1 0,-1 1 1,0 0-1,0-1 0,-5 0 0,-70-2-790,42 0-4015,37-12 205,0 12 3964,0-13-775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0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3342 174 224,'4'-4'91,"1"1"0,-1-1-1,1 1 1,0 0 0,0 0-1,0 1 1,0 0 0,0 0-1,1 0 1,-1 0 0,1 1 0,-1 0-1,1 0 1,0 0 0,-1 1-1,10 0 1,-6 0 65,-1-1 0,1 0 0,0 0 0,0-1 1,16-6-1,-18 6-1209,5 0 3681,-6 1 1649,-15 0-1851,-175-1 6608,-93-16-86,-636-9-5275,744 28-3542,-1444-18-131,1253 16 0,353 1-400,12-2-676,32-3-2367,54-4-3417,2 1-3754,-2-9 3655,-50 2 3592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54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92 80,'11'-37'995,"-11"21"-615,0-23 7049,-19 41 87,38 31-7397,-1 2 1,-2 0 0,-1 1 0,-2 1 0,-1 0 0,6 42-1,23 64 192,-32-113-278,-4-12-40,1 0-1,1-1 1,13 26-1,-15-39 2386,-1-4-3847,11-28-15306,-15 17 16065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0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8 512,'-2'-1'294,"1"0"1,-1 0-1,0 0 0,1 0 0,-1 1 1,0-1-1,1 1 0,-1-1 1,0 1-1,1 0 0,-1-1 0,0 1 1,0 0-1,0 0 0,1 0 0,-1 0 1,0 1-1,0-1 0,-2 1 0,-3-1 374,1 1-495,0 1 0,1 0 1,0 0-1,-1 0 1,1 1-1,0 0 1,0 0-1,0 0 0,1 0 1,-1 1-1,1-1 1,-6 8-1,-18 11 222,-1-3-187,-2-2 1,0-1-1,-1-2 1,0-1-1,-65 17 1,54-26 40,37-4-211,1 0 1,-1 0-1,0 1 0,1 0 0,-1 0 0,1 0 0,-1 1 0,-7 2 0,-23 19 90,34-21-72,11 6-13,120 20 360,-119-25-361,16 4 11,-1 1 1,0 1-1,-1 1 0,40 22 0,-58-28-4,0 1-1,-1-1 0,1 1 1,-1 0-1,0 0 0,0 0 0,0 1 1,-1-1-1,0 1 0,0 1 1,0-1-1,-1 0 0,0 1 1,0 0-1,-1-1 0,1 1 0,-2 0 1,1 0-1,-1 1 0,0-1 1,0 0-1,-1 8 0,0-14-14,0 1 0,0-1 0,0 0 0,0 1-1,0-1 1,0 1 0,0-1 0,0 1 0,-1-1 0,1 0-1,0 1 1,-1-1 0,0 0 0,1 1 0,-1-1 0,0 0-1,1 0 1,-1 0 0,0 0 0,0 1 0,0-1 0,0 0-1,-2 1 1,2-2-54,-1 1 1,0-1-1,1 0 0,-1 0 0,1 0 0,-1 0 0,1 0 0,-1-1 0,1 1 0,-1 0 1,0-1-1,1 1 0,0-1 0,-1 1 0,1-1 0,-1 0 0,1 0 0,0 0 1,-1 0-1,1 1 0,0-2 0,-1 0 0,-47-41-2895,8-8-3395,31 35 4231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0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1 159 416,'0'-8'434,"0"-15"764,0 23-1112,0-1-1,0 1 1,0-1-1,0 1 1,0-1-1,0 1 1,0-1-1,1 1 1,-1-1-1,0 1 1,0-1-1,1 1 0,-1-1 1,0 1-1,1 0 1,-1-1-1,0 1 1,1-1-1,-1 1 1,0 0-1,1-1 1,-1 1-1,1 0 1,-1 0-1,1-1 1,-1 1-1,1 0 0,-1 0 1,1 0-1,-1-1 1,1 1-1,-1 0 1,1 0-1,2 5 266,0-1-1,0 1 1,-1 0-1,0-1 1,0 1-1,0 0 1,1 11-1,10 57 553,-3 0-1,-3 1 0,-4 91 0,12 118-552,-15-269-348,1 10 68,3-22-28,3-12-9,1-9-47,-2 0-1,0 0 1,-1-1-1,-1 0 1,2-37-1,-1 17 11,-3 20 25,3-24 41,2-1-1,2 1 1,1 1-1,25-64 1,-34 105-55,0 0 0,0 0 1,-1 0-1,2 0 1,-1 0-1,0 0 1,0 0-1,1 0 1,-1 1-1,1-1 1,-1 0-1,1 1 1,0-1-1,2-1 1,-3 3 0,0 0 1,-1 0 0,1 0 0,0 0 0,-1 0-1,1 0 1,0 0 0,-1 0 0,1 0 0,-1 1-1,1-1 1,0 0 0,-1 0 0,1 1 0,0-1-1,-1 0 1,1 1 0,-1-1 0,1 0 0,-1 1-1,1-1 1,-1 1 0,1-1 0,-1 1 0,0-1-1,1 1 1,-1-1 0,1 1 0,-1-1 0,0 2-1,5 8 91,-1-1 1,0 2-1,-1-1 0,3 15 0,-3-15-80,34 132 245,-37-141-261,0-1 0,0 1 0,0-1 0,0 1-1,0-1 1,0 1 0,0 0 0,0-1 0,0 1 0,1-1 0,-1 1 0,0-1 0,0 1 0,1-1 0,-1 0 0,0 1 0,0-1 0,1 1 0,-1-1 0,0 1 0,1-1-1,-1 0 1,1 1 0,-1-1 0,1 0 0,-1 1 0,0-1 0,1 0 0,-1 0 0,1 0 0,-1 1 0,1-1 0,-1 0 0,1 0 0,0 0 0,-1 0 0,1 0 0,0 0-1,13-18 13,7-37-104,21-121-420,16-50 570,-50 214 461,0 21-40,3 32 274,-10-34-596,14 59 568,-11-43-633,1 0 0,1-1 0,1 0-1,0 0 1,2 0 0,1-1 0,19 31-1,-29-50-86,1-1 0,0 0 0,0 1 0,0-1 0,0 0 0,0 1 0,0-1 0,0 0 0,1 0-1,-1 0 1,0 0 0,1 0 0,-1 0 0,0-1 0,1 1 0,-1 0 0,1-1 0,0 1 0,-1-1 0,1 1-1,-1-1 1,1 0 0,0 1 0,-1-1 0,1 0 0,-1 0 0,1 0 0,0-1 0,-1 1 0,1 0-1,0-1 1,-1 1 0,1-1 0,-1 1 0,1-1 0,-1 0 0,1 1 0,-1-1 0,0 0 0,1 0-1,-1 0 1,0 0 0,0 0 0,1-1 0,-1 1 0,0 0 0,0 0 0,1-3 0,6-6 8,-1 0 1,0-1-1,-1 0 1,10-23-1,-7 6-5,-2 0 1,-1 0-1,-1-1 1,-1 0-1,-2 0 0,0 0 1,-5-39-1,3 18 66,0 49-71,0 0 0,1 0 0,-1 0 0,0 0 0,0 0 0,0 0 0,0 0 0,-1 0 0,1 0 0,0 0 0,0 0 0,-1 0 0,1 0 0,0 0 0,-1 0 0,1 0 0,-1 0 0,1 0 0,-1 1 0,1-1 0,-1 0 0,0 0 0,1 1 0,-1-1 0,0 0 0,0 1 0,1-1 0,-1 1 0,0-1 0,0 1 0,0-1 0,0 1 0,0-1 0,-2 1 0,2 0-1,-1 0 0,1 0 0,-1 0 0,0 1 0,1-1 0,-1 1 0,1-1 0,-1 1 0,1 0 0,0 0 0,-1-1 0,1 1 0,0 0 0,-1 0 0,1 0 0,0 0 0,0 0 0,0 1 0,0-1 0,-2 2 0,-3 9-1,-1 0 0,2 0 0,-1 0 0,2 1 0,0-1 0,0 1 0,1 0 0,1 0 0,-2 25 0,3-19 16,0 0 1,2 0-1,0 0 0,1 0 0,1 0 0,8 26 0,-9-38-49,0 0 0,0-1 0,1 1 0,0-1-1,0 1 1,1-1 0,0 0 0,0 0 0,0-1-1,1 1 1,0-1 0,0 0 0,0 0 0,0-1-1,1 0 1,0 1 0,0-2 0,0 1 0,0-1-1,1 0 1,-1 0 0,1-1 0,0 0 0,0 0 0,0 0-1,0-1 1,0 0 0,0-1 0,0 1 0,0-1-1,0-1 1,0 1 0,10-3 0,-16 2-135,1 1 1,-1-1-1,1 0 1,-1 1-1,1-1 1,-1 0 0,0 0-1,0 0 1,1 0-1,-1 0 1,0 0-1,0-1 1,0 1-1,0 0 1,0-1-1,0 1 1,0 0-1,-1-1 1,1 1-1,0-1 1,-1 1 0,1-1-1,-1 0 1,0 1-1,1-3 1,0-47-3891,-1 33 2676,-3-33-1079,-9-6 432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0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92 608,'-17'-37'865,"1"9"95,-1 13 17,4 3-129,-4 12 64,6 0 97,0 27-193,11 10-127,0 6-241,0 10-240,0 5-128,0-2-64,0 3-592,0-7-497,7-3-336,4-6-79,-1-12 159,1-10 97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04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1217,'-1'-12'229,"2"-14"2710,4 24-1203,5 13-494,1 9-381,-1-1 0,-2 1 0,0 1 0,-1 0 0,0 0 0,3 27 0,2 3 84,157 764 1570,-161-767-3474,8 43-1380,-12-52-6896,-5-49 8914,-1 1 0,-1 0 0,0 0 1,0 0-1,0 0 0,-1 0 1,-1 0-1,1 1 0,-7-9 0,-10-20-1,-60-101 841,22 40 1987,57 95-2321,1 1 0,-1-1-1,1 1 1,-1-1-1,1 0 1,0 0-1,0 0 1,1 0-1,-1 0 1,1 0-1,-1 0 1,1 0 0,0 0-1,0 0 1,0 0-1,0 0 1,1-3-1,0 4-69,0 0-1,0 0 0,0 0 0,1 1 0,-1-1 1,0 0-1,1 1 0,-1-1 0,1 1 0,-1 0 0,1-1 1,0 1-1,-1 0 0,1 0 0,0 0 0,0 0 1,0 0-1,4-1 0,9-1 171,0 0 1,1 1-1,-1 1 0,0 1 1,22 1-1,-14-1-253,-4 2-6,-1 0 0,0 1 0,0 1 0,-1 1 0,1 0 0,27 14 0,-19-9-44,47 12 0,-71-21 32,1-1 0,0 1-1,-1 0 1,1 0 0,-1 0-1,1 0 1,-1 0 0,0 0-1,1 1 1,-1-1 0,0 1-1,0-1 1,0 1 0,0 0-1,0 0 1,0 0-1,-1 0 1,1 0 0,-1 0-1,1 1 1,1 4 0,0 1 139,-1 0 0,0 0 0,-1 0 0,0 1 0,0 13 0,1 11 85,-2-29-235,0-1 0,0 0 0,1 1-1,-1-1 1,1 1 0,0-1 0,0 0 0,0 0-1,0 0 1,1 1 0,-1-1 0,1 0 0,0-1-1,-1 1 1,2 0 0,-1 0 0,0-1 0,0 1-1,1-1 1,-1 0 0,1 0 0,0 0 0,0 0 0,0 0-1,0-1 1,0 1 0,0-1 0,0 0 0,0 0-1,1 0 1,-1 0 0,0 0 0,1-1 0,-1 1-1,0-1 1,1 0 0,6-1 0,-2 1-98,0-1-1,0 0 1,0 0 0,0-1 0,0 0-1,0 0 1,0-1 0,-1 0 0,1-1-1,-1 1 1,0-1 0,0-1 0,0 1 0,-1-1-1,1 0 1,5-7 0,3-4-58,0-1 0,-2-1 1,0 0-1,18-34 0,-27 45 191,0-1-1,-1 1 0,1-1 0,-2 0 0,1 1 0,-1-1 1,0-1-1,-1 1 0,0 0 0,0 0 0,-1 0 0,0-1 1,0 1-1,-2-8 0,1 15-26,0-1-1,0 1 1,0 0 0,0 0-1,0 0 1,0 0-1,0 0 1,0 1 0,0-1-1,-1 0 1,1 0 0,0 1-1,0-1 1,-1 1-1,1-1 1,0 1 0,-1 0-1,1-1 1,-1 1 0,1 0-1,0 0 1,-1 0-1,1 0 1,-1 0 0,1 0-1,-1 0 1,1 1 0,0-1-1,-2 1 1,-45 12 188,21 1-1350,1 2 1,0 0 0,2 2 0,0 1-1,0 0 1,-20 25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0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24 839 288,'3'-4'241,"-1"3"-81,0 0 0,-1-1 0,0 1 0,1-1 1,-1 1-1,0-1 0,0 1 0,0-1 0,0 0 1,0 0-1,0 1 0,0-1 0,-1 0 0,1 0 1,0 0-1,-1 0 0,1-2 0,-12 6 1959,7 4-1863,0-1 0,1 1 1,-1 0-1,1-1 0,1 1 1,-1 1-1,1-1 0,0 0 1,1 0-1,-1 1 0,1-1 1,0 10-1,-1 3 148,1 1 0,2-1 0,1 22 0,-1-38-379,-1 1-1,1-1 0,-1 1 0,1-1 1,0 0-1,0 0 0,0 1 0,1-1 1,-1 0-1,1 0 0,0 0 1,0 0-1,0-1 0,0 1 0,0-1 1,1 1-1,-1-1 0,1 1 0,-1-1 1,1 0-1,0 0 0,0-1 0,0 1 1,0-1-1,0 1 0,0-1 0,1 0 1,-1 0-1,0 0 0,1-1 0,-1 1 1,0-1-1,1 0 0,5 0 0,0 0-51,-1-1-1,1 0 1,-1-1-1,1 0 1,-1 0 0,0-1-1,1 0 1,-1 0-1,-1-1 1,1 0-1,-1 0 1,1-1-1,6-5 1,0-4-52,0 0 0,-2-1 0,0 0 1,0-1-1,-2 0 0,0-1 0,-1 0 0,0-1 1,-2 0-1,0 0 0,-1 0 0,-1-1 0,4-21 1,1-23 209,-3 1 0,0-110 0,-7 160 108,-1-1-1,0 1 1,0 0-1,-1-1 1,-1 1-1,0 0 1,-1 0-1,0 0 1,-1 1-1,0-1 1,-1 1-1,0 0 1,0 1-1,-17-20 1,22 29-185,0 0 1,0 0-1,0 0 0,0 0 1,0 0-1,-1 0 1,1 0-1,0 0 1,0 1-1,-1-1 1,1 0-1,0 1 0,-1-1 1,1 1-1,-1 0 1,1-1-1,-1 1 1,1 0-1,-1 0 1,1 0-1,-1 0 0,1 0 1,-1 0-1,1 0 1,-3 1-1,2 1-8,-1-1 1,1 0-1,0 1 0,0 0 1,0 0-1,0-1 0,0 1 0,0 0 1,0 0-1,1 1 0,-1-1 0,1 0 1,-2 3-1,-2 6 35,0 0 0,1 0 1,0 1-1,0-1 0,-1 16 0,1 19 108,2 0 0,4 58 0,0-58-148,1-5-102,2 0-1,1 0 0,2-1 0,2 0 1,2-1-1,29 66 0,-38-98-146,0 0 0,0-1 0,1 1 0,0-1 0,0 0 0,1 0 0,0 0 0,9 8 0,-11-12 57,-1 0 1,0-1 0,1 0-1,-1 1 1,1-1 0,0 0 0,-1 0-1,1-1 1,0 1 0,0 0-1,-1-1 1,1 0 0,0 0-1,0 0 1,0 0 0,0 0 0,-1 0-1,1-1 1,0 1 0,0-1-1,-1 0 1,1 0 0,0 0-1,-1 0 1,1 0 0,2-2 0,6-4-184,-1 0 0,0-1 1,0 0-1,0 0 1,-1-1-1,-1 0 0,1-1 1,-1 0-1,7-12 1,9-18-33,21-46 1,-41 80 342,2-6 69,66-142 945,-34 48 2763,-33 167-312,-6-34-3316,2 1 0,1-1 1,1 0-1,1 0 1,2 0-1,0 0 0,2-1 1,1 0-1,1-1 0,15 29 1,-22-50-123,0 1 1,0 0-1,0-1 1,0 0-1,1 0 1,0 0-1,0 0 1,0 0-1,0-1 1,0 0-1,1 0 1,-1 0-1,1 0 1,0-1-1,0 0 1,0 0-1,0 0 1,8 1-1,-8-2-3,-1-1-1,0 0 0,0-1 1,1 1-1,-1-1 0,0 0 1,0 0-1,0 0 0,0-1 1,0 1-1,0-1 0,0 0 0,0 0 1,-1 0-1,1-1 0,-1 1 1,0-1-1,1 0 0,-1 0 1,0 0-1,-1 0 0,1 0 1,4-8-1,-1 2-4,-1-1 0,1 1 0,-2-1-1,1 0 1,-1-1 0,-1 1 0,0-1 0,2-15 0,-1-3 34,-1-56 1,-3 80 23,0 0 1,0 0-1,-1 0 0,0 0 1,0 0-1,0 0 0,0 0 0,-1 0 1,0 0-1,0 1 0,0-1 1,0 1-1,-1-1 0,0 1 1,0 0-1,0 0 0,-7-7 0,5 7 36,-1 0-1,0 0 1,0 1-1,0 0 1,0 0-1,0 0 1,0 1-1,-1 0 1,1 0-1,-1 0 1,0 1-1,1 0 1,-9 0-1,1 0-125,-1 1-1,0 1 1,0 0-1,0 1 1,0 0-1,1 1 0,-24 9 1,27-8-1042,-1 1 1,1 1-1,0 0 1,0 0-1,-13 12 1,20-16-1626,30-10-2609,12-20 4074,-22 16 526,178-146-1041,73-109 3247,-186 165-143,-36 30 3298,-56 74-1383,1 9-2733,1-1 0,0 1-1,1 0 1,0 1 0,1 0 0,0 0 0,1 1 0,0 0-1,-4 16 1,0 2 25,2 1-1,-9 62 0,14-75-515,1 0-1,1 0 1,0 1-1,2-1 0,0 0 1,1 0-1,1 0 0,1-1 1,1 1-1,0-1 0,14 32 1,31 36-39,5 9-126,-50-85 459,-1-1-1,-1 1 0,1-1 0,-1 1 0,-1 0 0,0 1 1,-1-1-1,1 11 0,-2-17-164,0-1-1,0 0 0,0 0 1,-1 1-1,1-1 1,-1 0-1,0 0 1,0 0-1,0 0 1,0 0-1,-1 0 1,1 0-1,-1 0 1,1 0-1,-1 0 1,0-1-1,0 1 1,-1-1-1,1 0 1,0 1-1,-1-1 1,1 0-1,-1 0 1,0-1-1,0 1 0,-4 2 1,-38 8-2691,-2-10-7441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2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43 320,'1'10'694,"-1"-9"-620,0 0 0,0-1 0,1 1 1,-1-1-1,0 1 0,0 0 0,0-1 0,1 1 0,-1 0 0,0-1 0,0 1 0,0 0 0,0-1 1,0 1-1,0 0 0,-1-1 0,1 1 0,0-1 0,0 1 0,0 0 0,-1-1 0,1 1 0,0 0 1,0-1-1,-1 1 0,1-1 0,-1 1 0,1-1 0,0 1 0,-1-1 0,1 1 0,-1-1 0,1 0 1,-1 1-1,1-1 0,-1 1 0,0-1 0,1 0 0,-1 0 0,1 1 0,-1-1 0,0 0 0,1 0 1,-2 0-1,0 1 6,0-1 0,1 1 0,-1-1 0,0 1 1,0 0-1,1-1 0,-1 1 0,0 0 0,1 0 1,-1 0-1,1 0 0,-1 1 0,1-1 0,0 0 1,-2 2-1,2-1-18,0-1 1,0 0 0,-1 0-1,1 1 1,0-1-1,-1 0 1,1 0 0,-1 0-1,0 0 1,1-1 0,-1 1-1,1 0 1,-1-1-1,-3 1 1,3-1-87,2 1-46,0-1 30,-1 0-1,1 1 0,0-1 1,0 0-1,-1 1 1,1-1-1,0 0 1,-1 1-1,1-1 1,0 0-1,-1 0 0,1 0 1,0 1-1,-1-1 1,1 0-1,-1 0 1,1 0-1,0 0 1,-1 0-1,1 0 0,-1 0 1,1 0-1,0 0 1,-1 0-1,1 0 1,-1 0-1,1 0 1,0 0-1,-1 0 0,1 0 1,-1 0-1,0-1 1,-4-13-1854,3-24 202,2 35 2193,0 2-492,0 0 1,0 0-1,0 0 0,0 0 0,0 0 1,0 0-1,-1 0 0,1 1 0,0-1 0,-1 0 1,1 0-1,-1 0 0,1 0 0,-1 1 0,1-1 1,-1 0-1,0 1 0,1-1 0,-1 0 0,0 1 1,0-1-1,1 1 0,-1-1 0,0 1 0,0-1 1,0 1-1,1 0 0,-1-1 0,0 1 0,0 0 1,0 0-1,-2 0 0,3-1 7,-1 1 1,0 0-1,1 0 0,-1 0 0,0 0 1,0 0-1,1-1 0,-1 1 1,0 0-1,1-1 0,-1 1 0,0 0 1,1-1-1,-1 1 0,1-1 0,-1 1 1,0-1-1,1 1 0,0-1 0,-1 1 1,1-1-1,-1 0 0,1 1 1,-1-1-1,1 0 0,0 1 0,0-1 1,-1 0-1,1 1 0,0-1 0,0-1 1,0 1 212,156 1-216,-154 1-6,-1-1 0,1 1 0,-1 0 0,1 0 0,-1 0 0,0 0 0,1 0-1,-1 0 1,0 1 0,0-1 0,0 0 0,0 0 0,0 1 0,0-1 0,0 1-1,-1-1 1,1 1 0,0-1 0,0 3 0,10 14 106,-1-6-53,-10-10-58,1-1 0,0 0 0,0 0-1,-1 0 1,1 0 0,0 0 0,0 0-1,0 0 1,1 0 0,-1 0 0,0 0-1,0 0 1,0-1 0,1 1 0,-1-1-1,0 1 1,1-1 0,-1 1 0,0-1-1,1 0 1,-1 1 0,1-1 0,-1 0 0,3 0-1,31 1 0,0-2 0,0-1 0,-1-2 1,47-11-1,-56 14 24,-15 13 44,-1 3-67,-6-12 0,0 0 1,0 0 0,0-1 0,1 1 0,-1-1-1,0 0 1,1 0 0,0 0 0,-1-1 0,1 1-1,0-1 1,0 0 0,0 0 0,7 1-1,64 0 7,-53-2-11,0-2-14,0 0 0,-1-2 1,0 0-1,0-1 1,0-1-1,21-10 0,-15 6 3,1 1 0,36-6-1,-61 14 14,0 1-1,0-1 1,0 1-1,0 0 0,-1 0 1,1 0-1,0 1 1,0-1-1,0 1 1,0-1-1,0 1 1,0 0-1,-1 0 0,1 0 1,0 0-1,-1 1 1,6 3-1,11 5 35,-5-6-36,1-1-1,1 0 0,-1-1 0,0-1 0,0-1 1,1 0-1,22-3 0,12 1-1,339 2 46,-251-15-68,-86 12 24,64-11 1,-74 8 6,65-10 25,-28 3 44,131-4 1,-184 17-13,-13-1-50,0 1 1,0 0-1,1 1 1,-1 0 0,-1 1-1,1 1 1,21 6 0,-20-4-14,1 0-1,0-1 1,0-1 0,21 2 0,18 4-9,-30-6 12,0-1 0,1-1 0,43-4 0,-10 1-72,-43 2-1210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2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1 448,'0'0'403,"-20"21"838,9-4-236,10-15-799,0 0 0,-1-1 0,1 1 0,0 0 0,0 0 0,0 0 0,0 0-1,0 1 1,1-1 0,-1 0 0,0 4 0,-10-2 2312,11-3-2355,0 1 0,0 0 0,0 0-1,0 0 1,0 0 0,0 0-1,0 0 1,1-1 0,-1 1 0,1 0-1,0 0 1,-1 0 0,1-1-1,0 1 1,0 0 0,0-1 0,0 1-1,0-1 1,2 2 0,1-1-98,-1 0-1,1 0 1,-1 0 0,1-1 0,0 0 0,0 0 0,7 2 0,-1-1 115,26 4-476,0-2 1,0-1-1,71-5 0,-34 1-3048,-64 1 2385,-1 1 0,1 1 0,-1 0 0,16 4 1,-12 4-112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2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1 528,'0'0'2484,"21"2"-1497,-17 0-904,0 1 0,0 0-1,-1 1 1,1-1 0,-1 0-1,0 1 1,0 0 0,0 0-1,0 0 1,-1 0 0,1 0-1,-1 0 1,0 1 0,-1-1 0,1 1-1,-1-1 1,0 1 0,0 0-1,0 0 1,0-1 0,-1 1-1,0 0 1,0 0 0,0 0-1,-1-1 1,-1 7 0,0 2 29,0-1 0,-1 0 0,-1 0 0,0 0 0,0 0 0,-1 0 0,-1-1 1,0 0-1,-7 10 0,-12 8-104,0-2 0,-2-1 0,-58 43 0,67-59-399,17-9 193,0-1 0,0 0 1,-1 1-1,1-1 0,0 1 0,0 0 0,0-1 1,0 1-1,0 0 0,0 0 0,0 0 1,0 0-1,0 0 0,0 0 0,0 0 0,0 0 1,1 0-1,-2 2 0,2-13-1085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27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173 179 736,'-172'0'3703,"213"0"-3735,27 1-145,-1-2-1,1-4 1,81-16 0,-83 6 42,0-3 1,82-34 0,-83 13-598,-21 11 322,-42 27 383,34 3 1009,-34 1-859,0 0 0,-1 0 0,1 0 0,-1 1 0,0-1-1,0 0 1,0 0 0,0 1 0,0-1 0,-1 1 0,0-1 0,0 0 0,0 1-1,0-1 1,-1 6 0,1-4-40,-1 0 0,0 0-1,0 0 1,0 0 0,-1 0 0,1 0-1,-1-1 1,0 1 0,-5 8-1,-7 2 23,-1-1 0,-31 25 0,22-19-73,19-17-277,1 0-1,-1 0 1,1-1-1,-1 0 1,0 0 0,0 0-1,0 0 1,-1-1-1,1 0 1,0 0-1,0-1 1,-1 1-1,-9-1 1,15-12-1292,0 8 1030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3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7 527 128,'0'0'3812,"5"9"1353,-4-4-5482,-1 162 3116,-11-93-2711,11-73-35,0 0 1,-1 0-1,1-1 1,0 1-1,0 0 1,0 0-1,0 0 0,0 0 1,0 0-1,0 0 1,0 0-1,0 0 1,0 0-1,0 0 1,1 0-1,-1 0 1,0 0-1,1 0 1,-1 0-1,1-1 1,-1 1-1,1 0 1,-1 0-1,1 0 0,0-1 1,-1 1-1,1 0 1,0-1-1,-1 1 1,1 0-1,0-1 1,2 1-1,0-1 80,0-1-1,0 0 1,0 0-1,0-1 1,0 1-1,0-1 1,0 1-1,-1-1 0,4-2 1,0 0-501,420-217 437,122-18-9,-247 110-200,116-36-4368,-389 152 3298,-22 9 482,0 1 0,0 0 0,0 0-1,0 1 1,0 0 0,1 0-1,-1 0 1,12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5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99 352,'-36'0'1257,"34"0"-916,2 0-293,-1 0 0,1 0 0,0 0 0,-1 0-1,1 1 1,-1-1 0,1 0 0,-1 0 0,1 1 0,0-1-1,-1 0 1,1 1 0,0-1 0,-1 0 0,1 1 0,0-1-1,0 1 1,-1-1 0,1 1 0,0-1 0,0 0 0,-1 1-1,1-1 1,0 1 0,0-1 0,0 1 0,0-1 0,0 1 0,0 3 57,0 4 135,0 0 0,0 0 0,1-1 0,0 1 0,3 12 0,-3-19-216,-1 1-1,1 0 1,0-1-1,0 1 1,0 0-1,0-1 1,0 1-1,0-1 1,0 0-1,0 1 1,1-1-1,-1 0 1,0 0 0,1 0-1,-1 0 1,1 0-1,-1 0 1,1 0-1,0 0 1,-1 0-1,1-1 1,0 1-1,0-1 1,0 1 0,-1-1-1,1 0 1,0 0-1,0 0 1,2 0-1,3 0-6,-1 0-1,1-1 1,0 0-1,0 0 0,0 0 1,-1-1-1,1 0 1,-1 0-1,0-1 1,8-3-1,-1-3-15,0 0 0,0-1-1,12-13 1,-19 18 7,10-9-5,12-12-36,1 1-1,47-30 0,-61 50-183,-6 4-2728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3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331 207 400,'2'-5'195,"-1"0"0,0 0 0,0 0 1,0 0-1,-1 0 0,1 0 0,-1-1 0,0 1 0,-1 0 0,1 0 0,-1 0 0,0 0 0,-1 0 0,1 0 1,-4-8-1,4 12 41,1 0 0,-1 0 0,1 0 0,-1 0 0,0 0 0,1 0 0,-1 0 0,0 0 0,0 0 0,0 1 1,1-1-1,-1 0 0,0 1 0,0-1 0,0 0 0,0 1 0,0-1 0,0 1 0,0-1 0,0 1 0,0 0 0,-1 0 1,1-1-1,0 1 0,0 0 0,0 0 0,0 0 0,0 0 0,-1 0 0,1 0 0,-1 1 0,-4-1-526,2 0 431,0 1-1,0 0 0,0 0 1,1 1-1,-1-1 1,1 1-1,-1 0 0,1-1 1,-1 2-1,1-1 1,0 0-1,0 1 0,0-1 1,-4 5-1,-41 49 998,40-45-884,-16 20 142,1 2 0,2 1-1,1 0 1,-17 43 0,26-53-354,2 1 1,1 1-1,1 0 1,1 0-1,2 0 0,0 0 1,1 31-1,2-33-10,2 0 0,1 0-1,0 0 1,2 0-1,9 29 1,-11-46-30,0-1-1,0 1 1,1-1-1,0 0 1,0 0-1,1 0 1,0-1-1,0 1 1,0-1-1,0 0 1,1 0 0,0 0-1,0 0 1,0-1-1,1 0 1,-1 0-1,1-1 1,0 0-1,0 0 1,0 0-1,1 0 1,-1-1-1,12 3 1,-6-4 3,0 1-1,-1-1 1,1-1 0,0 0 0,0-1-1,0 0 1,-1-1 0,1 0 0,-1-1-1,1 0 1,11-5 0,-7 1-5,0-1 1,-1 0 0,0-1-1,0-1 1,-1-1-1,24-22 1,-16 11-20,-2-2 0,0 0 0,-2-1 0,0-1 0,-2 0 0,-1-1 1,-1-1-1,12-35 0,-12 16 76,-2-1 1,-2-1 0,-2 1 0,-3-1 0,0-88-1,-5 128 8,0-1 0,-1 1 0,0-1 0,-1 1-1,1 0 1,-2 0 0,1-1 0,-2 1 0,1 1-1,-1-1 1,0 0 0,-1 1 0,-6-9 0,7 12-55,0 1 0,0 0 1,-1 0-1,1 0 0,-1 0 1,0 1-1,0 0 0,0 0 1,-1 0-1,1 1 0,-1-1 1,1 1-1,-1 1 0,0-1 0,0 1 1,1 0-1,-1 0 0,0 1 1,0 0-1,0 0 0,0 0 1,-8 2-1,-9 1-183,-1 2 0,0 1 0,1 1 0,0 1 0,1 1-1,0 0 1,-22 14 0,2 3-2401,0 2-1,-54 46 1,90-69 1966,0 0-1,0 1 1,0-1 0,1 1-1,0 0 1,0 1 0,-6 11 0,7 4-1292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4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3 784,'1'0'93,"0"0"0,0-1 0,0 1 0,1 0 0,-1-1 0,0 1 1,0 0-1,0 0 0,0 0 0,0 0 0,0 0 0,0 0 0,1 0 0,-1 0 0,0 1 0,0-1 0,0 0 0,0 1 0,0-1 0,0 0 0,0 1 0,0 0 0,0-1 0,0 1 0,0-1 0,1 2 0,0 1 74,-1-1 1,1 1-1,-1-1 1,0 1-1,1-1 1,-1 1-1,0 0 1,0-1-1,-1 1 1,2 5-1,0 11 516,-1 0-1,-2 33 1,1-32-394,0 330 2595,3-388-2840,1-1-1,2 1 1,2 0-1,2 0 1,1 1-1,17-38 1,13-15-489,-36 81 57,1 0 0,0 0-1,0 1 1,0 0 0,1 0-1,1 0 1,12-9 0,-14 14 35,-1 1 1,1-1 0,0 2-1,1-1 1,-1 1 0,0 0-1,0 0 1,1 0 0,-1 1-1,0 0 1,1 0 0,-1 1-1,0 0 1,7 2 0,13 5-516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4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291 163 576,'5'0'147,"0"0"0,0 0 0,0 1 0,-1 0 0,1 0 0,0 0 0,-1 0 0,1 1 0,0-1 0,-1 1 0,0 1 0,1-1 0,-1 0 0,0 1 0,0 0 0,-1 0 0,1 0 0,-1 1-1,1-1 1,4 7 0,-6-7 36,0 1 1,-1-1-1,1 1 0,-1-1 0,0 1 0,0-1 0,0 1 0,0 0 0,-1 0 1,1-1-1,-1 1 0,0 0 0,0 0 0,-1 0 0,1-1 0,-1 1 0,1 0 1,-1-1-1,-1 1 0,1 0 0,0-1 0,-1 1 0,0-1 0,1 0 0,-1 1 0,-4 3 1,-8 11 345,0 0 1,-1-1-1,-1-1 1,0-1 0,-34 25-1,13-16-152,0-2 0,-41 18 0,72-37-356,0-1 1,0 1-1,0-1 0,0 0 0,-1-1 1,1 0-1,0 0 0,-10 1 0,15-2-22,-1 0-1,0-1 0,1 1 0,-1 0 0,1 0 0,-1-1 1,1 1-1,-1-1 0,1 0 0,0 1 0,-1-1 1,1 0-1,-1 0 0,1 0 0,0 0 0,0 0 0,0 0 1,0 0-1,0 0 0,0 0 0,0 0 0,0-1 0,0 1 1,0 0-1,0-1 0,1 1 0,-1-1 0,1 1 1,-1-1-1,1 1 0,0-1 0,-1 1 0,1-1 0,0 1 1,0-1-1,0 0 0,0 1 0,1-3 0,-1-5-44,2-1 0,-1 1-1,1 0 1,1 0 0,0 0-1,0 0 1,1 0 0,0 0-1,0 1 1,1 0-1,0 0 1,1 0 0,-1 0-1,1 1 1,1 0 0,0 1-1,0-1 1,0 1 0,0 0-1,17-9 1,-8 6 31,-1 0 1,1 1-1,1 1 1,-1 0-1,1 1 0,0 1 1,1 1-1,-1 0 1,1 1-1,26-1 0,-41 4 17,0 0 0,-1 0 0,1 1 0,0-1 0,-1 0 0,1 1-1,0 0 1,-1-1 0,1 1 0,-1 0 0,1 0 0,-1 1-1,0-1 1,0 0 0,1 1 0,-1-1 0,0 1 0,0 0-1,0 0 1,0 0 0,-1 0 0,1 0 0,0 0 0,1 4 0,1 3-13,-1-1 0,0 1 0,0 0 0,-1 0 1,2 16-1,3 14-662,-6-38 557,-1 0 0,0 0 0,0 0 0,1 0 0,-1 0 0,1 0 0,-1 0 0,1 0 0,-1 0 0,1 0 0,0-1 0,-1 1 0,1 0 0,0 0 0,0-1 0,-1 1 0,1-1 0,0 1 0,0 0 0,0-1 0,0 0 0,0 1 0,0-1 0,0 1 0,0-1 0,0 0 0,0 0 0,0 0 0,0 0 0,0 1 0,0-1 0,0 0 0,0-1 0,0 1 0,0 0 0,0 0 0,0 0 0,0-1 0,0 1 0,0 0 0,0-1 0,0 1 0,-1-1 0,1 1 0,0-1 0,1-1 0,46-34-2952,-39 28 2947,88-88-1802,-1-1 1349,57-35 2426,-151 131-1697,0 0 1,-1-1 0,1 1 0,-1 0 0,1 0 0,-1-1-1,0 1 1,0-1 0,1 1 0,-1-1 0,0 1-1,0-1 1,-1 0 0,1 0 0,0 1 0,0-1 0,-1 0-1,1 0 1,-1 0 0,0 0 0,1-2 0,-18 6 1762,6 4-1531,1 0 1,-1 1-1,1 0 1,0 1-1,0 0 0,-15 17 1,4-1 510,-28 40 1,43-55-825,0-1 0,1 1 0,1 1 0,-1-1 0,1 0-1,1 1 1,0 0 0,0 0 0,1 0 0,0 0 0,1 1 0,0-1 0,1 0 0,0 0 0,0 1 0,1-1 0,3 14 0,-3-22-94,0 0-1,-1 0 1,1 0-1,0 1 1,1-1-1,-1 0 1,0-1 0,1 1-1,-1 0 1,1 0-1,-1 0 1,1-1-1,0 1 1,0-1 0,0 0-1,0 1 1,0-1-1,0 0 1,4 2 0,-1-2-156,0 0 1,-1 0 0,1 0 0,0 0 0,0-1-1,0 0 1,0 0 0,0 0 0,6-2 0,0 0-327,0 0 0,0-1 0,-1 0 0,1-1 0,-1 0 0,0-1 0,0 0 0,9-7 0,-8 3 12,0 0 0,-1-1 0,-1 0 0,0 0 0,0-1 0,12-20-1,16-31-893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4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78 560,'6'-14'330,"-3"6"78,0-1 0,0 0 0,-1 1 0,0-1 0,1-11 0,8 35 2804,-6 12-2249,-2 1 0,-1-1 0,-1 0 0,-4 36 1,1 1-362,0 79-133,5 155-1680,-3-296 1083,0 0 0,0-1-1,0 1 1,0 0 0,0-1-1,0 1 1,1 0 0,-1-1-1,0 1 1,1 0 0,0-1-1,-1 1 1,1-1-1,0 1 1,0-1 0,0 1-1,0-1 1,0 1 0,0-1-1,0 0 1,0 0 0,1 0-1,1 2 1,-2-3-5,1 0-1,-1 0 1,1 0 0,-1 0-1,1 0 1,-1 0 0,1-1-1,-1 1 1,1-1 0,-1 1-1,1-1 1,-1 1 0,0-1-1,1 0 1,-1 1 0,0-1-1,0 0 1,1 0 0,-1 0-1,1-1 1,8-8-356,0 0 1,0-1-1,-1 0 0,8-14 1,30-50-248,-12 18 1176,51-63 0,-71 109 536,-8 20 312,-6 30 810,-2-29-1925,-1 52 1338,2 50-289,1-101-1177,0-1-1,1 1 0,0-1 1,0 0-1,1 0 0,1 0 1,0 0-1,5 10 0,-7-17-67,0 0 1,0 0-1,0 0 0,1-1 0,-1 1 1,1-1-1,-1 1 0,1-1 0,0 0 1,0 0-1,0 0 0,0 0 0,0-1 1,1 1-1,-1-1 0,0 0 0,1 0 1,-1 0-1,1-1 0,-1 1 0,1-1 1,-1 0-1,1 1 0,-1-2 0,1 1 1,0 0-1,-1-1 0,1 0 0,-1 1 1,0-1-1,1-1 0,-1 1 0,6-3 1,6-3-198,1-1 0,-1 0 1,-1-2-1,0 1 0,22-20 1,-8 4 223,-1 0 0,-1-2 0,-2-1 1,0-1-1,-2-1 0,-2-1 0,0-1 1,-2-1-1,14-37 0,-31 69 58,-1 0-1,1 0 1,0-1-1,-1 1 1,1 0-1,-1-1 1,1 1-1,-1 0 1,0-1-1,0 1 1,1-1-1,-1 1 1,0 0-1,0-1 1,0 1-1,-1-1 1,1 1-1,-1-2 1,-15 13 1762,-23 38 146,34-41-1844,1 1 0,0 0 1,0 0-1,0 0 0,1 0 1,0 0-1,1 1 0,0-1 1,0 1-1,1 0 0,0 0 1,0-1-1,1 1 0,1 0 1,-1 0-1,4 16 0,-3-23-117,0 0 0,0 0 0,0 0 0,0 0-1,1 0 1,-1 0 0,0-1 0,1 1 0,-1 0 0,1-1 0,0 1-1,0-1 1,-1 1 0,1-1 0,0 0 0,0 0 0,0 0-1,0 0 1,0 0 0,1 0 0,-1-1 0,0 1 0,0-1 0,0 0-1,1 1 1,-1-1 0,0 0 0,1 0 0,-1 0 0,0-1-1,3 1 1,6-2 1,1 1-1,-1-1 1,0-1-1,21-7 1,18-12 4,-2-2-1,0-2 1,-2-3 0,-1-1-1,-2-2 1,0-2 0,58-62-1,-39 31 793,-60 64-817,-1 0 0,1 0 0,-1 0 0,1 0 0,0 0 0,-1 0 0,1 0 0,0 1 1,0-1-1,0 1 0,-1-1 0,1 1 0,0 0 0,0-1 0,0 1 0,0 0 0,0 0 0,0 1 0,3-1 0,40 13-740,-16-4-157,18-3-1772,1-3-1,51-3 1,-48-1-361,-27 1 1397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4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339 306 512,'11'-4'315,"-11"4"-234,1-1 0,-1 1 0,1 0 0,-1 0 0,1 0 0,-1 0-1,1-1 1,-1 1 0,1 0 0,-1 0 0,1-1 0,-1 1 0,1-1 0,-1 1 0,0 0 0,1-1-1,-1 1 1,0-1 0,2-10 9867,-2 7-9436,-1-8 4163,-41 12-2627,23 0-3862,12 2-2349,4-20-7561,5 5 11671,1 1 0,0-1 0,1 1 0,0 0 0,1 0 0,1 1 0,-1 0-1,2-1 1,8-11 0,-14 22 373,-1 0-1,1 0 0,-1 0 1,1 0-1,-1 0 0,0 0 1,1 0-1,-1 0 1,0 0-1,-11-21 17702,-3 22-16681,10 2-1241,1 0 0,-1 0 0,1 0 1,-1 1-1,1-1 0,0 1 0,0-1 0,0 1 1,0 0-1,1 0 0,-1 1 0,1-1 1,0 0-1,0 1 0,-2 4 0,-14 18 677,5-9-401,2 0 0,0 1 0,1 0 0,0 1-1,-9 29 1,-24 104 426,34-109-743,3 0 0,1 0 0,2 1 1,2 0-1,7 65 0,-6-104-46,1 0-1,0 0 1,0 0-1,0 0 1,1 0-1,-1 0 1,1 0-1,0-1 0,1 1 1,-1 0-1,1-1 1,0 0-1,0 0 1,0 0-1,1 0 1,-1 0-1,1-1 1,0 1-1,5 2 1,-3-2-4,1-1 1,-1-1 0,1 1 0,0-1 0,0 0 0,0 0-1,0-1 1,0 0 0,0-1 0,0 1 0,0-1-1,10-1 1,5-2 8,0-1-1,0-1 0,0-1 1,-1-1-1,0 0 0,0-2 1,33-19-1,-39 20 20,-1-2 0,0 0 0,-1 0-1,0-2 1,-1 1 0,0-2 0,-1 1 0,0-2 0,-1 1-1,-1-1 1,0-1 0,-1 0 0,0 0 0,-2 0 0,1-1-1,-2 0 1,0 0 0,-1-1 0,-1 0 0,3-31-1,-5 16 93,0 0-1,-2-1 1,-2 1-1,-1 0 1,-1 0-1,-2 0 1,-11-34-1,13 53-82,0 0-1,0 1 0,-2 0 1,1 0-1,-1 0 1,-1 1-1,0 0 0,-1 0 1,0 1-1,0 1 1,-1-1-1,0 1 0,-1 1 1,0 0-1,0 0 0,-1 1 1,0 1-1,0 0 1,-23-7-1,22 9-448,0 1 1,0 1-1,0 0 0,-1 1 1,1 1-1,0 0 1,-1 0-1,1 2 0,-1-1 1,1 2-1,0 0 0,0 0 1,0 1-1,1 1 1,0 0-1,-1 1 0,-14 9 1,11-5-305,1 0 1,1 1-1,0 0 0,1 2 1,0-1-1,0 2 1,1-1-1,1 2 1,1-1-1,0 2 1,1-1-1,-11 24 0,18-33-55,-1 1-1,1-1 1,0 0-1,1 1 1,-1-1-1,1 1 0,1-1 1,-1 1-1,1-1 1,0 1-1,1 0 0,-1-1 1,4 11-1,10 6-1904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4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153 169 624,'11'-164'4332,"-11"159"-801,-1 66-877,-11 66 0,-41 153-548,20-115-1637,-30 136 393,61-235-646,2-63 35,0-15 226,1-4-454,1 1 0,0-1-1,1 0 1,1 1 0,1 0 0,11-28-1,0 10-1,37-61-1,-37 71-33,1 0 0,0 1 0,2 1 0,40-36 0,-50 49 15,1 1 0,0 0 0,1 0 0,-1 1 0,1 1 0,0-1 0,0 2 0,1-1 0,0 2 0,-1 0 0,1 0 0,0 1 0,22-1 0,-30 2-5,0 2 1,0-1-1,0 0 0,1 1 0,-1 0 1,0-1-1,0 2 0,0-1 0,0 0 0,0 1 1,-1 0-1,1 0 0,0 0 0,-1 0 1,1 1-1,-1-1 0,0 1 0,0 0 1,0 0-1,0 0 0,0 0 0,-1 1 1,1-1-1,-1 1 0,0-1 0,0 1 1,0 0-1,-1 0 0,1 0 0,-1 0 1,0 0-1,0 0 0,-1 0 0,1 0 1,-1 1-1,0 4 0,1 4 10,-2 0-1,1 0 1,-2-1 0,1 1 0,-2-1-1,0 1 1,0-1 0,-1 0 0,-1 0-1,0-1 1,-8 15 0,4-12-12,0-1 0,-1-1 0,0 1 0,-1-2 0,-1 1 0,0-2 0,0 0 0,-1 0 0,0-1 0,0 0 0,-1-2 0,0 1 0,-18 5 0,20-9-726,-1 0 0,0-1 0,1 0 0,-1-1 0,-25 0 0,37-2 592,0 0 0,1 0 0,-1 0 0,0 0 0,0 0-1,0 0 1,1 0 0,-1 0 0,0-1 0,0 1 0,1 0 0,-1-1 0,0 1-1,0 0 1,1-1 0,-1 1 0,0-1 0,1 1 0,-1-1 0,1 1-1,-1-1 1,1 0 0,-1 1 0,1-1 0,-1 0 0,1 1 0,-1-1-1,1 0 1,0 0 0,0 1 0,-1-1 0,1 0 0,0 0 0,0 0-1,0 1 1,0-1 0,0 0 0,0 0 0,0 0 0,0 1 0,0-1-1,0-1 1,1-3-325,0 1-1,0-1 0,0 1 1,1-1-1,-1 1 0,1 0 1,3-5-1,15-23-1312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4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44 896,'19'-40'1969,"-19"39"-1934,0 1 0,0 0-1,1 0 1,-1-1 0,0 1-1,0 0 1,0 0 0,1 0 0,-1-1-1,0 1 1,0 0 0,1 0-1,-1 0 1,0 0 0,0 0-1,1 0 1,-1-1 0,0 1-1,1 0 1,-1 0 0,0 0 0,0 0-1,1 0 1,-1 0 0,0 0-1,1 0 1,-1 0 0,0 0-1,1 0 1,-1 1 0,0-1 0,0 0-1,1 0 1,-1 0 0,0 0-1,0 0 1,1 0 0,-1 1-1,0-1 1,0 0 0,1 0-1,-1 0 1,0 1 0,0-1 0,0 0-1,1 0 1,-1 1 0,0-1-1,10 12 569,-4-1-246,-1 1 0,0 0 1,0 0-1,-2 0 0,1 1 0,-2-1 1,3 23-1,-2 94 1123,-4-84-1056,0 10 29,-3 0 1,-2 0-1,-22 93 1,18-111-220,-2 0 0,-1-1 0,-2 0 0,-1-1 0,-2 0 0,-26 36 0,42-68-301,0 1 0,-1-1 0,0 0-1,1 0 1,-1 0 0,0 0 0,-1 0-1,1-1 1,0 0 0,-1 1 0,0-1 0,1 0-1,-7 2 1,8-4-93,-1 0-1,1 1 0,0-1 1,-1 0-1,1 0 0,0-1 1,0 1-1,-1 0 0,1-1 0,0 1 1,0-1-1,0 0 0,0 0 1,-1 0-1,1 0 0,0 0 1,1 0-1,-1 0 0,0-1 1,0 1-1,0-1 0,1 1 1,-1-1-1,1 0 0,-1 0 1,1 1-1,-1-3 0,-4-6-225,0 1-1,1-1 1,1 0-1,0 0 1,0-1 0,-4-20-1,-9-39-1921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4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1 165 688,'0'-42'913,"0"5"-33,0 5-47,0 11-241,0 6-256,0 3-208,11 6-320,-1 6-368,3 0-417,9 21-223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4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104 273 656,'31'-7'4154,"7"-22"-2921,-14 9-833,114-102 216,-134 118-527,0 0-1,-1 0 1,1 0 0,-1 0-1,0-1 1,0 1-1,0-1 1,-1 0-1,0 0 1,0 0 0,0 0-1,0 0 1,-1 0-1,1-7 1,-2 11-30,0 0 0,0 0 1,-1 0-1,1 0 0,0 0 0,-1 1 0,1-1 1,0 0-1,-1 0 0,1 0 0,-1 1 1,1-1-1,-1 0 0,0 1 0,1-1 0,-1 1 1,0-1-1,1 0 0,-1 1 0,0 0 0,0-1 1,0 1-1,1-1 0,-1 1 0,0 0 1,0 0-1,0-1 0,0 1 0,0 0 0,1 0 1,-1 0-1,0 0 0,0 0 0,0 0 1,-1 0-1,-35 5 1691,20 2-1422,0 0 0,1 0 0,0 2 1,0 0-1,1 1 0,0 0 0,0 1 1,2 1-1,-21 21 0,17-14-215,0 0 0,2 1 0,0 1 0,1 0 0,1 1 0,-14 33 0,23-42-77,0 0-1,0 0 0,1 0 0,1 0 1,0 0-1,0 21 0,1-31-60,1 1 1,0-1-1,0 0 0,0 1 0,1-1 0,-1 1 0,1-1 0,0 1 1,0-1-1,0 0 0,0 0 0,0 1 0,1-1 0,0 0 0,-1 0 1,1 0-1,0-1 0,0 1 0,1 0 0,-1-1 0,1 1 0,-1-1 1,1 0-1,0 0 0,-1 0 0,1 0 0,0 0 0,1-1 0,4 3 1,0-3-351,-1 0 0,1 0 0,0 0 1,-1-1-1,1-1 0,-1 1 0,1-1 1,0 0-1,-1-1 0,0 0 0,1 0 1,-1 0-1,0-1 0,0 0 0,9-6 1,7-5-1093,0-2 1,-2 0 0,21-19-1,-2-2-211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4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22 752,'3'-1'334,"0"1"-1,1 0 0,-1-1 1,0 0-1,0 0 0,0 0 0,0 0 1,0 0-1,4-3 0,-4 2-150,0 1-1,0-1 1,1 1-1,-1 0 0,0 0 1,1 0-1,-1 0 1,0 1-1,6-1 0,0 1 45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5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16 512,'-11'-15'1233,"14"15"1058,24 25-434,-14-3-1454,-1 0 1,0 1-1,-2 0 0,14 46 0,-17-44-92,2-1-1,1 0 1,0 0 0,22 34 0,-30-56-268,-1-1 0,1 1 0,-1-1 0,1 0 0,0 1 0,0-1 0,0 0 1,-1 0-1,1 0 0,0 0 0,0 0 0,0-1 0,1 1 0,-1-1 0,0 1 0,0-1 0,0 0 0,0 0 0,0 0 0,1 0 0,-1 0 0,0 0 0,0 0 1,0-1-1,0 1 0,0-1 0,0 0 0,0 1 0,0-1 0,0 0 0,0 0 0,0 0 0,3-3 0,11-6-65,0 0 1,-1-1-1,14-14 1,-11 9 76,2 1-137,-11 9-109,0 0 0,-1-1 0,14-15-1,-19 19-428,0-1-1,-1 0 0,1 0 0,-1 0 0,0-1 0,0 1 0,1-6 0,6-10-2311,-8 14 814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5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173 136 560,'-1'-5'72,"1"0"1,-1 0-1,-1 0 0,1 1 0,-1-1 0,0 1 0,0-1 1,0 1-1,0-1 0,-1 1 0,-3-4 0,4 5 40,-1-1 1,1 0-1,-1 0 0,1 0 0,0 0 0,1 0 0,-1 0 0,1 0 1,0 0-1,-1-8 0,-4-4 1369,3 6 1026,12 21-1303,1 7-809,0-1 1,-1 1-1,-2 0 0,0 1 1,0-1-1,-2 2 1,0-1-1,-2 0 1,0 1-1,1 31 1,-3 7 43,-3 0-1,-12 76 1,-9-4-157,-52 167-1,71-277-386,3-15-87,0 0 0,0 0 1,0-1-1,-1 1 0,1 0 1,-1 0-1,-3 4 0,5-9 103,-1 0 0,1 1-1,0-1 1,-1 1 0,1-1-1,-1 1 1,1-1 0,-1 0-1,1 1 1,-1-1 0,1 0-1,-1 0 1,1 1 0,-1-1-1,1 0 1,-1 0 0,0 0-1,1 0 1,-1 1 0,1-1-1,-1 0 1,0 0-1,1 0 1,-2-1 0,-19-13-3666,19 12 3503,1 0 0,-1 0 0,1 0 0,0 0 1,0 0-1,0 0 0,0 0 0,0 0 0,0 0 1,0-1-1,0-2 0,-3-8-515,-10-14-521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5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22 311 512,'-8'-9'483,"7"8"-312,0-1-1,-1 1 1,1-1 0,0 0-1,0 1 1,0-1-1,0 0 1,0 1-1,0-1 1,1 0-1,-1 0 1,0 0 0,1 0-1,-1-2 1,14 8 1952,-1 4-1878,0 0 0,1 0 0,0-1 0,0-1 0,1 0-1,-1-1 1,1 0 0,22 4 0,11-2-309,1-3 0,1-1 0,67-5 0,-98 0-54,-1 0 0,0-2-1,1 0 1,-2-1 0,25-10 0,-32 11 69,0-1 0,0 0 0,0 0 0,-1-1 0,0 0-1,0-1 1,0 0 0,-1 0 0,0-1 0,8-11 0,-11 13 206,0 0 0,-1 0 0,1-1 0,-1 0-1,-1 1 1,1-1 0,-1 0 0,0-1 0,-1 1 0,0 0-1,0 0 1,0-1 0,-1-7 0,0 14-105,-1 0-1,0 0 1,1 1-1,-1-1 1,0 0 0,1 0-1,-1 1 1,0-1-1,0 0 1,1 1 0,-1-1-1,0 0 1,0 1 0,0-1-1,0 1 1,0 0-1,0-1 1,0 1 0,0 0-1,0-1 1,0 1-1,0 0 1,0 0 0,0 0-1,0 0 1,0 0-1,0 0 1,0 0 0,-2 1-1,-36 3 813,30-1-736,0 0 0,0 1 1,0-1-1,1 2 1,-1-1-1,1 1 0,1 1 1,-1 0-1,1 0 0,0 0 1,0 1-1,0 0 1,1 0-1,-6 9 0,8-11-105,1 1-1,-1-1 1,1 1-1,0 0 1,1 0-1,0 0 1,-1 0-1,2 0 0,-1 1 1,1-1-1,0 0 1,0 1-1,1-1 1,0 1-1,0-1 1,1 1-1,-1-1 1,1 1-1,1-1 1,-1 0-1,5 11 0,-5-15-57,1 0 0,-1 1 0,1-1 0,0 0 0,-1 0 0,1 0 0,0 0 0,1 0 0,-1 0 0,0 0 0,0-1 0,1 0-1,-1 1 1,1-1 0,-1 0 0,1 0 0,0 0 0,-1 0 0,1-1 0,0 1 0,0-1 0,-1 1 0,1-1 0,0 0 0,0 0-1,0 0 1,-1-1 0,5 0 0,4-1-281,0 0-1,0-1 1,0 0-1,0 0 1,19-11-1,-8 2-220,0 0 0,0-2 0,-1-1-1,-1 0 1,-1-1 0,28-30 0,-38 36 281,-1 0 0,-1 0 0,1-1 0,-2 0 0,1-1 1,-1 1-1,-1-1 0,0 0 0,-1 0 0,0-1 1,-1 1-1,-1-1 0,0 0 0,1-22 0,-6 11-499,-9 7-50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5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286 623 832,'5'-9'265,"-4"6"-160,0 1 0,0-1 0,1 0 0,-1 1 0,1 0 0,0-1 0,-1 1 0,1 0 0,0 0 0,0 0 0,1 0 0,2-2 0,-4 5-37,-1-1-1,1 1 0,0-1 0,-1 1 1,1-1-1,-1 1 0,1-1 0,0 1 1,-1 0-1,1-1 0,-1 1 0,1 0 1,-1-1-1,0 1 0,1 0 0,-1-1 1,0 1-1,0 0 0,1 0 0,-1 0 0,0-1 1,0 1-1,0 0 0,0 0 0,0 0 1,0-1-1,0 1 0,0 0 0,0 1 1,1 30 945,-1-31-970,-3 26 584,-1 1-1,-2 0 1,0-1 0,-2 0 0,-1 0-1,-16 33 1,6-12 12,-129 290 1800,66-157-2122,79-173-386,0-1-1,0 1 1,1 0 0,0 1-1,1-1 1,0 0 0,0 1-1,1 9 1,0-14-652,1-22-1263,14-26 951,1-1 1,27-52 0,-1 5 687,-18 34 353,3 1 0,2 2-1,62-88 1,-76 122 239,1 0 1,2 1-1,0 1 0,0 1 1,2 1-1,0 0 0,1 2 1,1 0-1,0 1 0,1 1 0,38-15 1,-55 26-93,1 0-1,0 0 1,0 1 0,0-1 0,0 1 0,0 1-1,0 0 1,0 0 0,0 0 0,11 2 0,-15-1-81,0 0 0,0 0 1,-1 0-1,1 0 1,0 0-1,-1 0 0,1 1 1,-1 0-1,1-1 0,-1 1 1,0 0-1,0 0 1,0 0-1,0 0 0,0 1 1,0-1-1,0 0 1,-1 1-1,1 0 0,-1-1 1,0 1-1,0 0 0,0-1 1,0 1-1,0 0 1,-1 0-1,1 4 0,0 5 69,-1-1-1,0 1 0,-1-1 0,0 0 0,-1 1 0,-1-1 0,1 0 0,-2 0 1,0 0-1,0 0 0,-1-1 0,0 0 0,0 0 0,-1 0 0,-1-1 0,0 1 1,0-1-1,-10 9 0,-14 14 197,-2-2-1,-1-1 1,-48 31 0,50-38-204,8-6-7,1 1 1,-42 39-1,64-56-126,1 1-1,-1-1 1,0 1 0,0 0-1,0-1 1,1 1 0,-1 0 0,0 0-1,1 0 1,-1-1 0,1 1-1,-1 0 1,1 0 0,-1 0-1,1 0 1,0 0 0,-1 0 0,1 0-1,0 0 1,0 0 0,0 0-1,0 0 1,-1 0 0,1 0-1,1 0 1,-1 1 0,1-1 2,0 0-1,0-1 1,0 1 0,0-1-1,0 1 1,0-1 0,0 1-1,1-1 1,-1 0 0,0 1-1,0-1 1,0 0 0,1 0 0,-1 0-1,0 0 1,0 0 0,0 0-1,2-1 1,62-13 88,-25-1-169,-1-1-1,0-2 1,-2-1-1,0-2 1,-1-2 0,-2-1-1,60-54 1,-48 32-34,-1-1 0,-3-3 0,-2-1 0,48-81 0,-71 91 392,-17 41-275,1-1 0,-1 1 0,0-1 0,0 0 0,0 1 0,1-1 0,-1 1-1,0-1 1,0 1 0,0-1 0,0 0 0,0 1 0,0-1 0,0 1 0,0-1 0,0 1-1,-1-1 1,1 0 0,0 1 0,0-1 0,0 1 0,-1-1 0,1 1 0,0-1 0,-1 1-1,1-1 1,0 1 0,-1-1 0,1 1 0,-1 0 0,1-1 0,-1 1 0,1-1-1,-1 1 1,1 0 0,-1 0 0,1-1 0,-1 1 0,1 0 0,-1 0 0,1 0 0,-1-1-1,1 1 1,-1 0 0,0 0 0,1 0 0,-1 0 0,1 0 0,-1 0 0,0 0 0,1 0-1,-1 1 1,1-1 0,-1 0 0,1 0 0,-1 0 0,1 0 0,-1 1 0,0-1-1,1 0 1,-1 1 0,1-1 0,0 0 0,-1 1 0,0 0 0,-22 11 222,1 1 0,1 1-1,0 0 1,0 2 0,2 0 0,0 2 0,1 0 0,0 1 0,2 0 0,0 2 0,2 0 0,0 1 0,-15 31 0,26-45-181,-1 1 0,2 0 0,-1 0-1,1-1 1,0 1 0,1 0 0,0 1 0,1-1 0,0 0 0,0 0 0,1 0 0,0 0 0,4 15 0,-4-20-71,0 0-1,0 0 1,1 0-1,0 0 1,0 0-1,0 0 1,0-1-1,1 1 1,-1-1-1,1 1 1,0-1-1,0 0 1,0 0-1,0 0 1,1-1-1,-1 1 1,1-1-1,0 1 1,0-1-1,-1-1 1,1 1-1,1 0 1,-1-1-1,0 0 1,0 0-1,0 0 1,1 0-1,-1-1 1,7 0-1,1 0-381,0-1 1,0 0-1,0-1 0,0-1 1,0 1-1,-1-2 0,0 0 1,1 0-1,-1-1 0,13-8 1,-8 2-464,0 0 0,-1 0 1,0-2-1,-1 0 0,23-27 1,-6-2-926,-1-1 0,-3-2 0,40-88 0,87-239 206,-72 119 4422,-78 239-1660,-1-1 0,-1 0 1,0 0-1,-1-24 1,-1 116 304,-2 0-1,-23 134 1,0-102-1411,-5-2 0,-70 166-1,98-268-151,-1 1-1,2-1 1,-1 1 0,0-1-1,1 1 1,0 0 0,0 6-1,1-9-654,12-21-1048,43-94 191,-34 66 1595,2 1 0,1 1 0,3 1 0,54-68 0,-78 107 98,0 0 0,0 1 0,1 0 1,0-1-1,-1 1 0,1 1 0,0-1 0,0 0 1,1 1-1,-1 0 0,1 0 0,-1 0 0,1 1 0,-1 0 1,6-2-1,-8 3-24,-1 0 0,1 1 0,-1-1 1,1 0-1,-1 0 0,1 1 0,-1-1 0,1 1 0,-1-1 1,1 1-1,-1-1 0,0 1 0,1 0 0,-1 0 1,0 0-1,0 0 0,0 0 0,0 0 0,2 1 1,-1 1 30,0 0 1,0 0 0,-1 1-1,1-1 1,-1 1 0,1-1-1,-1 1 1,0-1 0,0 1-1,0 6 1,0 5 31,0 1 1,-1-1 0,-1 0-1,0 1 1,-1-1-1,-1 0 1,0 0-1,-2 0 1,-7 20 0,-2-2-117,-1-1 1,-1-1 0,-23 31 0,37-59-131,0 0 0,-1 1 0,0-1 0,0 0 1,0 0-1,0 0 0,-6 3 0,8-5 51,1-1-1,0 0 1,-1 0-1,1 1 0,-1-1 1,1 0-1,-1 0 1,1 0-1,-1 0 0,1 1 1,-1-1-1,1 0 1,-1 0-1,1 0 0,-1 0 1,1 0-1,-1 0 1,1 0-1,-1-1 0,1 1 1,-1 0-1,1 0 1,-1 0-1,1 0 0,-1-1 1,0 0-31,0 0 1,1 0-1,-1 0 0,1 0 1,-1 0-1,1 0 1,-1 0-1,1 0 0,0 0 1,-1-1-1,1 1 0,0 0 1,0 0-1,0 0 1,0 0-1,0-2 0,1-19-508,0 1-1,1-1 1,1 1-1,1 0 1,1 0-1,1 0 1,0 1-1,2-1 1,1 2-1,0-1 1,1 1-1,1 1 1,1 0-1,27-32 1,-14 22 245,2 1-1,34-27 1,-45 42 522,0 0-1,0 2 1,1-1 0,0 2-1,35-13 1,-50 21-27,1 0 0,0 0 0,0 0 0,0 0 0,-1 0 0,1 1 0,0 0 0,0-1 0,0 1 0,0 0 0,0 0 0,0 1-1,0-1 1,5 2 0,-7-1-32,0-1 0,0 1-1,0 0 1,0 0 0,-1-1 0,1 1-1,0 0 1,-1 0 0,1 0-1,-1 0 1,1 0 0,-1 0-1,1 0 1,-1 0 0,1 0-1,-1 0 1,0 0 0,0 0-1,0 0 1,1 0 0,-1 0-1,0 0 1,0 0 0,0 0-1,-1 0 1,1 2 0,-3 10 496,-1-1 0,0 0 0,0 0 0,-1 0 0,-8 12 0,7-12-809,2-4 264,0 1 1,0-1-1,1 1 0,1 0 1,-1-1-1,1 1 0,1 1 1,0-1-1,0 14 0,40-20-1765,-29-4 1301,-1-1 1,1 1 0,0-1-1,0-1 1,-1 0-1,1-1 1,-1 1 0,0-2-1,0 1 1,11-9 0,1-1-213,-1-1 1,0-1 0,18-19 0,-4-2 223,40-59 0,17-18 2979,-89 112-1748,-2 25 1108,-3 65-30,1 28-1585,7-41-3467,-5-75 3029,0 1 0,0 0 1,1 0-1,-1-1 1,0 1-1,0 0 1,0 0-1,1-1 0,-1 1 1,0 0-1,1-1 1,-1 1-1,1 0 1,-1-1-1,1 1 0,-1-1 1,1 1-1,-1-1 1,1 1-1,-1-1 1,1 1-1,0-1 0,-1 1 1,1-1-1,0 0 1,-1 1-1,1-1 1,0 0-1,0 0 0,-1 0 1,1 1-1,0-1 1,0 0-1,-1 0 1,1 0-1,0 0 0,0 0 1,-1 0-1,1-1 1,0 1-1,0 0 1,-1 0-1,1 0 0,0-1 1,0 1-1,14-4-1199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5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0 155 400,'0'-69'1938,"0"21"2284,16 97-3024,0 62-1200,-11-66-556,16 65 0,-21-108 513,0-1-1,1 1 1,-1 0-1,1-1 1,-1 1-1,1-1 1,0 1-1,0-1 1,0 1-1,-1-1 1,1 1-1,1-1 1,-1 0 0,0 0-1,0 1 1,0-1-1,1 0 1,-1 0-1,0 0 1,1 0-1,-1-1 1,1 1-1,-1 0 1,1-1-1,0 1 1,2 0-1,-1-1-38,0 0 1,1 0-1,-1-1 1,1 1-1,-1-1 0,1 1 1,-1-1-1,0-1 0,0 1 1,1 0-1,-1-1 0,4-2 1,4-3-95,0-1 0,0 0 0,0-1 0,-1 0 0,15-18 0,-14 14 292,-1-2-1,-1 1 0,-1-1 0,0 0 0,-1-1 0,0 0 0,-1 0 0,-1 0 1,-1-1-1,0 0 0,-1 0 0,-1 0 0,-1 0 0,0-17 0,-1 32-49,-1-1 0,1 1 1,-1 0-1,1-1 0,-1 1 0,0 0 0,0 0 0,0 0 0,0 0 0,0 0 0,0 0 0,0 0 0,-1 0 0,1 0 1,-1 1-1,1-1 0,-1 0 0,0 1 0,0 0 0,0-1 0,0 1 0,0 0 0,0 0 0,0 0 0,0 0 0,0 0 1,0 0-1,0 1 0,-1-1 0,1 1 0,0 0 0,-1-1 0,1 1 0,0 0 0,-4 1 0,-2-1-7,0 0-1,0 0 0,0 1 1,0 0-1,0 0 0,0 1 1,1 0-1,-1 1 1,-9 4-1,-34 27-863,49-33 660,1 0 0,-1 0 0,1 0 0,-1 0-1,1 0 1,-1 0 0,1 0 0,0 1 0,0-1 0,0 0 0,0 1-1,0-1 1,0 1 0,0-1 0,0 1 0,0-1 0,1 1 0,-1 0-1,1 0 1,-1-1 0,1 1 0,-1 0 0,1 0 0,0-1 0,0 1-1,0 0 1,0 0 0,0-1 0,1 4 0,5-4-1016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5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79 364 720,'14'-29'1888,"-5"12"2102,-13 34-1731,-62 145 932,58-140-3207,2 1-1,1 0 1,0 1-1,2-1 1,-1 40-1,3-41-400,3 27-1391,-2-48 1745,1-1 0,-1 1 0,1-1 0,-1 0-1,0 0 1,1 1 0,-1-1 0,1 0 0,-1 0-1,1 0 1,-1 1 0,1-1 0,-1 0 0,1 0-1,-1 0 1,1 0 0,-1 0 0,1 0-1,-1 0 1,1 0 0,-1 0 0,1 0 0,-1 0-1,1 0 1,-1 0 0,1-1 0,-1 1 0,1 0-1,-1 0 1,1-1 0,-1 1 0,0 0 0,1 0-1,-1-1 1,1 1 0,-1 0 0,0-1-1,1 0 1,17-12-649,2-12 355,-1-1 0,-1-1 0,-2-1 1,0 0-1,20-54 0,-29 67 310,23-57 52,43-88 397,-60 137-109,0 1 0,1 0 1,1 1-1,31-32 0,-45 52-251,0-1 0,0 1 0,0 0 0,0-1 0,1 1 0,-1 0 0,0 0 0,0 0 0,1 0 0,-1 0 0,1 1 0,-1-1 0,1 0 0,-1 1 0,1-1 0,-1 1 0,1-1 0,0 1-1,-1 0 1,1-1 0,0 1 0,-1 0 0,1 0 0,2 1 0,-3 0-2,1 0-1,-1 0 0,1 0 1,-1 0-1,0 1 0,0-1 1,0 0-1,0 1 1,0-1-1,0 1 0,0-1 1,0 1-1,0-1 0,-1 1 1,1 0-1,0 0 0,-1-1 1,1 3-1,2 14 134,-1 0 1,0-1-1,-2 26 0,0-35-152,0 6 11,0 1 0,0 0 0,-2-1 0,0 1 0,-1-1 0,-7 25 0,-5 1-21,5-10-432,-1-1 0,-25 44 1,34-70-10,2-16-509,0-19 791,2 0-1,1 0 1,1 0 0,2 1-1,1 0 1,2 0 0,1 0-1,1 1 1,18-34 0,-29 64 130,23-37 682,-23 37-648,1 0 1,-1 0-1,0 0 0,0 0 1,0 0-1,0 0 0,1 0 0,-1 0 1,0 0-1,0-1 0,0 1 1,1 1-1,-1-1 0,0 0 0,0 0 1,0 0-1,0 0 0,1 0 1,-1 0-1,0 0 0,0 0 0,0 0 1,0 0-1,1 0 0,-1 0 1,0 0-1,0 1 0,0-1 1,0 0-1,0 0 0,1 0 0,-1 0 1,0 0-1,0 1 0,0-1 1,0 0-1,0 0 0,0 0 0,0 0 1,0 1-1,0-1 0,0 0 1,0 0-1,0 0 0,0 0 0,0 1 1,0-1-1,0 0 0,0 0 1,0 1-1,3 26 193,-4-25-248,2 0 0,-1 0 0,0-1 1,0 1-1,1 0 0,-1 0 1,1 0-1,-1 0 0,1 0 0,0-1 1,0 1-1,0 0 0,0 0 0,0-1 1,0 1-1,0-1 0,0 1 0,1-1 1,-1 0-1,1 1 0,-1-1 0,1 0 1,-1 0-1,1 0 0,0 0 1,-1 0-1,1 0 0,0-1 0,0 1 1,0 0-1,0-1 0,-1 0 0,4 1 1,-2-1-70,-1 0 1,1 0-1,0 0 1,0 0 0,0-1-1,-1 1 1,1-1-1,0 1 1,-1-1 0,1 0-1,0 0 1,-1-1 0,1 1-1,-1 0 1,0-1-1,1 0 1,-1 1 0,0-1-1,0 0 1,0 0-1,0 0 1,0 0 0,-1 0-1,4-5 1,11-24-453,-1 0 1,12-38 0,-6 7 169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07:5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79 132 240,'4'-25'204,"-3"15"-37,0 0 1,1 0-1,0 0 0,1 1 1,0-1-1,0 1 1,1 0-1,9-16 0,-13 24-128,1 1-1,-1-1 0,0 1 0,0 0 1,1 0-1,-1-1 0,1 1 1,-1 0-1,0-1 0,1 1 1,-1 0-1,1 0 0,-1 0 0,0 0 1,1-1-1,-1 1 0,1 0 1,-1 0-1,1 0 0,-1 0 1,1 0-1,-1 0 0,0 0 0,1 0 1,-1 0-1,1 0 0,-1 1 1,1-1-1,-1 0 0,1 0 1,-1 0-1,0 0 0,1 1 1,-1-1-1,1 0 0,-1 0 0,0 1 1,1-1-1,-1 0 0,0 1 1,1-1-1,-1 0 0,0 1 1,0-1-1,1 0 0,-1 1 0,0-1 1,0 1-1,0-1 0,0 1 1,1-1-1,-1 0 0,0 2 1,9 28 1237,-8-25-971,8 47 1295,-3 1 0,-1-1 0,-5 95 0,-1-68-1029,-1-19-399,-2 0 0,-3-1 0,-18 71-1,11-74-2256,-34 84-1,46-133 1509,-1 1 0,0-1 0,0-1 0,-1 1 0,0 0-1,-1-1 1,1 0 0,-1 0 0,-9 9 0,-1-4-1026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0:4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133 172 544,'-66'-93'3732,"31"27"3232,35 65-6726,0 1 0,-1-1 0,1 1 0,0-1 0,0 0 0,-1 1 0,1-1 0,0 1 0,-1-1 0,1 0 0,-1 1 1,1-1-1,-1 1 0,1 0 0,-1-1 0,1 1 0,-1-1 0,1 1 0,-1 0 0,0-1 0,1 1 0,-1 0 0,1 0 0,-1-1 0,0 1 0,1 0 0,-1 0 0,0 0 0,1 0 1,-1 0-1,0 0 0,1 0 0,-1 0 0,0 0 0,1 0 0,-1 0 0,0 0 0,1 1 0,-1-1 0,0 0 0,1 0 0,-1 1 0,1-1 0,-1 0 0,0 1 0,1-1 1,-1 1-1,1-1 0,-1 1 0,-3 17 313,6-8-344,0 1 0,1-1 0,0 0 0,1 0 0,0 0 1,1-1-1,0 0 0,0 1 0,8 9 0,64 78 363,-72-91-533,55 59 0,3-2-1,3-3 0,2-2 1,3-4-1,107 62 1,43 28-667,-195-124 313,-22-16 25,0 0 1,0-1 0,0 0 0,0 0 0,1 0-1,-1 0 1,1 0 0,0-1 0,0 0-1,0 0 1,7 2 0,-12-4-170,1 1 1,-1 0-1,0 0 1,0 0-1,0 0 1,1 0-1,-1 0 1,0 0 0,0 0-1,0 0 1,0 0-1,0 0 1,-1 0-1,1-1 1,0 1-1,0 0 1,-1 0-1,1 0 1,-1 1-1,-1-1-3,-1 0 0,0 0-1,1-1 1,-1 1 0,0 0 0,0-1-1,1 0 1,-1 0 0,0 0 0,0 0-1,0 0 1,1 0 0,-1-1 0,-5-1-1,-43-14-2405,37 11 2390,-191-51-1441,-107 5 5672,305 50-3143,-1 0 0,0 0 0,0-1 0,1 0 0,-1-1 0,1 1 0,-11-7 0,18 9-498,-1-1 0,1 1 1,-1-1-1,1 0 0,0 1 1,0-1-1,-1 1 0,1-1 0,0 0 1,0 1-1,0-1 0,0 0 0,0 1 1,-1-1-1,1 0 0,0 1 1,1-1-1,-1 0 0,0 1 0,0-1 1,0 0-1,0 1 0,0-1 0,1 0 1,-1 1-1,0-1 0,1 0 1,-1 1-1,0-1 0,1 1 0,-1-1 1,1 1-1,-1-1 0,1 1 0,-1-1 1,1 1-1,-1 0 0,1-1 1,-1 1-1,1 0 0,0-1 0,-1 1 1,1 0-1,-1 0 0,1-1 0,0 1 1,1 0-1,14-1 179,0 0-1,0 1 1,0 1-1,1 1 1,-1 0 0,0 1-1,-1 1 1,1 0 0,-1 1-1,1 1 1,-2 0-1,1 1 1,-1 1 0,0 0-1,18 14 1,20 18-190,-1 2 1,62 67 0,-108-104-71,67 76 0,-46-50 61,40 39-1,-66-70-82,0 0-1,0-1 0,0 1 0,0 0 0,0 0 1,0 0-1,0 0 0,0 0 0,0 0 0,0 0 1,0 0-1,0-1 0,0 1 0,0 0 1,0 0-1,0 0 0,0 0 0,0 0 0,0 0 1,0 0-1,0 0 0,0 0 0,0 0 0,0-1 1,0 1-1,0 0 0,0 0 0,1 0 0,-1 0 1,0 0-1,0 0 0,0 0 0,0 0 0,0 0 1,0 0-1,0 0 0,0 0 0,0 0 1,0 0-1,1 0 0,-1 0 0,0 0 0,0 0 1,0 0-1,0 0 0,0 0 0,0 0 0,0 0 1,0 0-1,0 0 0,1 0 0,-1 0 0,0 0 1,0 0-1,0 0 0,0 0 0,0 0 0,0 0 1,0 0-1,0 0 0,0 0 0,0 1 1,1-1-1,-1 0 0,0 0 0,0 0 0,0 0 1,0 0-1,0 0 0,-2-15 194,-10-31-123,5 19 81,0-22 27,3-1 0,2-62 1,2 103-174,0 8-1,0-1 0,0 1 0,0 0 0,0-1 0,0 1 0,1 0-1,-1 0 1,0-1 0,1 1 0,-1 0 0,1 0 0,-1-1 0,1 1 0,1-2-1,-1 2-270,0 1 0,0-1 0,0 0 0,0 1 0,0-1 0,0 1 0,0-1 0,0 1 0,0 0 0,0-1 0,0 1 0,0 0 0,0 0 0,0-1 0,0 1 0,0 0 0,1 0 0,-1 0 0,0 0 0,0 1 0,0-1-1,1 0 1,1 1-439,-1 0-1,1-1 1,-1 1 0,1 0-1,-1 0 1,0 1-1,0-1 1,1 0-1,-1 1 1,0-1-1,0 1 1,0 0-1,-1 0 1,1 0-1,0-1 1,-1 2-1,3 2 1,-3 7-672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0:3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1475 512,'-88'-2'24225,"232"-89"-20898,238-172-1592,114-86-1515,-19-45-281,-431 355 55,0-8 59,-37 37-57,0 1 0,0 0-1,0 0 1,1 0-1,16-9 1,-11 8-19,-1-1-1,0 0 1,19-21 0,-48 27-10330,11 5 9860,0 0-1,0-1 1,0 1 0,0 1-1,0-1 1,-6 2-1,1 2-464,-1 1 0,1-1 0,-1-1 0,0 0 1,0 0-1,-17 2 0,-36-2 407,61-46 5054,3 38-4295,0 0-1,1-1 1,0 1 0,0 0-1,0 0 1,0 0-1,1 0 1,-1 0 0,1 1-1,1-1 1,-1 1 0,1 0-1,-1 0 1,1 0-1,0 0 1,1 1 0,-1 0-1,1-1 1,-1 2-1,1-1 1,6-2 0,5-4 77,0 1 1,1 1-1,0 0 0,0 2 1,25-6-1,-40 10-242,0 1-1,0-1 1,0 0-1,0 1 1,0 0-1,1-1 0,-1 1 1,0 0-1,0 0 1,0 0-1,1 1 1,-1-1-1,0 0 1,0 1-1,0 0 0,0-1 1,0 1-1,0 0 1,0 0-1,0 0 1,0 0-1,0 0 1,0 1-1,-1-1 1,1 0-1,0 1 0,-1-1 1,1 1-1,2 3 1,-2 3 237,0-1 0,0 0 1,-1 1-1,0-1 1,0 1-1,0 0 0,-2 14 1,1 8 465,2 12-81,-3-1-1,-1 0 0,-2 0 1,-2 0-1,-13 49 0,17-80-606,0 5-6975,-1 9-6711,-4-10 13012,-4 1-2118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0:3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98 407 1056,'-68'0'4825,"39"0"8324,31-21-9224,1 16-3721,0 1 1,0 0-1,1 0 1,-1 0 0,1 0-1,0 0 1,0 1 0,1 0-1,-1 0 1,9-4-1,52-25 715,-64 32-906,79-32 354,149-36 0,90 1-826,-225 49-8,22 1-879,-39 14-3620,-75 3 3776,-39-33-11708,27 23 11269,4 6 1785,-1-1-1,0 1 0,0 0 0,0 0 1,-11-3-1,-26-15 3860,20 13 214,-36 8 13609,49 1-16001,20 2-1837,0-1 0,0 2 0,-1-1 0,1 1 0,-1 0 0,15 9 0,24 7 0,16-3 0,-32-9 0,42 16 0,-66-20 0,1 0 0,0 1 0,-1 0 0,1 0 0,-1 1 0,0 0 0,-1 0 0,1 0 0,-1 1 0,6 8 0,-10-12 0,0 1 0,-1 0 0,1 0 0,-1 0 0,0 0 0,0 0 0,0 0 0,0 0 0,0 0 0,-1 1 0,1-1 0,-1 0 0,0 0 0,0 1 0,0-1 0,-1 0 0,1 0 0,-1 1 0,0-1 0,1 0 0,-2 0 0,1 0 0,0 0 0,0 0 0,-1 0 0,0 0 0,1-1 0,-1 1 0,0 0 0,-4 3 0,-7 8 0,0 1 0,-1-2 0,-28 22 0,39-33 0,-67 46 0,-2-3 0,-125 58 0,191-100 0,-61 22-5603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0:4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670 200 192,'0'-133'4794,"0"132"-4575,-1 0-1,0 0 0,1 1 1,-1-1-1,0 0 0,0 0 0,1 0 1,-1 1-1,0-1 0,0 0 1,0 1-1,0-1 0,0 0 1,0 1-1,0 0 0,0-1 1,-1 1-1,1 0 0,0-1 1,0 1-1,0 0 0,0 0 1,0 0-1,0 0 0,-1 0 1,1 0-1,0 0 0,0 0 0,0 1 1,-2 0-1,-3-1 1712,4 0-1464,-31 0 3176,29 2-3591,0 0-1,0 0 0,0 1 1,0-1-1,1 1 1,-1 0-1,1 0 1,0 1-1,0-1 0,-4 5 1,-15 14 165,-3 0 661,1 2-1,2 0 1,-38 52-1,57-72-791,-17 26 562,2 1 0,1 0 0,-21 57 0,14-31-239,16-34-254,0 0 0,2 0 0,-4 27 0,-3 14 383,-8-8 77,16-44-311,0-1 1,1 1-1,1 0 0,-1 0 0,2 0 1,-2 18-1,2-20-72,1 0 0,-1 1 0,-1-1 0,1-1 0,-2 1 0,-6 15 0,-7 18 212,10-19-279,-10 26 286,3 0 1,-12 84-1,13-60-336,8-52-102,1-1 1,-2 43 0,4-32-13,-7 43 0,5-42 0,-2 45 0,-5 94 0,-8 37 0,18-152 0,-1-34 0,2 0 0,0 0 0,2 1 0,0-1 0,1 0 0,12 41 0,9 8 0,-3 1 0,-4 1 0,-3 0 0,8 125 0,-1 12 0,-16-176 0,2 0 0,1 0 0,15 36 0,-18-55 0,2-1 0,0 0 0,0-1 0,2 0 0,0 0 0,0 0 0,1-2 0,21 22 0,9 3 0,-18-15 0,1-2 0,32 23 0,-46-38 0,-1 0 0,0 0 0,1-1 0,0 0 0,0-1 0,0 0 0,0 0 0,1-1 0,-1 0 0,1-1 0,14 1 0,16-2 0,-9 1 0,56-6 0,-76 3 0,-1 0 0,0-1 0,1 0 0,-1 0 0,0-1 0,0 0 0,-1-1 0,0 0 0,10-8 0,5-5 0,-1-2 0,-1-1 0,-1-1 0,-1 0 0,-2-2 0,0 0 0,-1-1 0,25-51 0,0-15 0,38-124 0,-79 212 0,35-98 0,-5-2 0,27-160 0,-27 83 0,4-31 0,-22 112 0,6-70 0,-9-201 0,-10-299 0,-1 649 0,-2 0 0,0 0 0,-1 1 0,-8-25 0,-5-23 0,11 36 0,-1 0 0,-2 1 0,-1 0 0,-1 1 0,-20-39 0,1-4 0,23 51 0,-2 0 0,-13-26 0,19 42 0,0 1 0,0-1 0,0 1 0,-1 0 0,1-1 0,-1 2 0,0-1 0,0 0 0,0 1 0,-1 0 0,1 0 0,-1 0 0,0 0 0,-7-2 0,-34-19 0,41 21 0,0-1 0,0 1 0,0 1 0,-1-1 0,1 1 0,-1 0 0,1 0 0,-1 0 0,0 1 0,0 0 0,-11-1 0,11 2-163,-1 0-1,0 0 1,0 1-1,1 0 1,-1 0 0,0 0-1,1 1 1,-1 0 0,1 1-1,-1-1 1,1 1-1,0 1 1,0-1 0,1 1-1,-1 0 1,1 0 0,0 0-1,0 1 1,0 0-1,-7 9 1,-19 21-5678,2 2 1,2 1-1,-44 80 0,49-75 2813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5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33 736,'-3'1'115,"0"-1"0,1 0 0,0 1 0,-1 0 0,1-1 0,-1 1 0,1 0 0,0 0-1,-1 1 1,1-1 0,0 0 0,0 1 0,0-1 0,0 1 0,0 0 0,0 0 0,1-1 0,-1 1 0,1 0-1,-1 1 1,1-1 0,0 0 0,-1 0 0,1 0 0,-1 5 0,-3 6 483,1 1 1,0 0-1,-3 18 1,4-17-23,0 35 1070,3-48-1615,0-1 0,0 0 0,0 1 0,1-1-1,-1 0 1,0 1 0,0-1 0,1 0 0,-1 0-1,1 0 1,-1 1 0,1-1 0,-1 0 0,1 0 0,0 0-1,0 0 1,-1 0 0,1 0 0,0 0 0,0 0 0,0 0-1,0 0 1,0-1 0,0 1 0,1 0 0,-1-1 0,0 1-1,0 0 1,0-1 0,1 0 0,-1 1 0,0-1-1,3 1 1,4-2-48,1 0-1,-1 0 1,0 0 0,0-1-1,0 0 1,0-1-1,0 0 1,-1 0-1,1-1 1,-1 1-1,0-2 1,0 1 0,0-1-1,0 0 1,-1 0-1,7-8 1,-6 6-77,-1-1 0,0 1 0,0-1-1,0-1 1,-1 1 0,-1-1 0,1 0 0,-1 0 0,-1 0 0,1 0 0,-2-1-1,1 0 1,1-14 0,-4 23 83,0-1 1,0 1-1,0-1 0,0 0 0,0 1 0,0-1 0,-1 0 0,1 1 0,-1-1 1,1 1-1,-1-1 0,1 1 0,-1-1 0,0 1 0,1-1 0,-1 1 1,0 0-1,0-1 0,0 1 0,0 0 0,0 0 0,-1 0 0,1 0 1,-2-1-1,0 0 8,-1 0 1,1 0 0,-1 1 0,1 0 0,-1 0 0,0 0-1,0 0 1,1 1 0,-1-1 0,-5 1 0,0 0-30,0 0 1,0 1-1,0 0 1,0 0-1,-1 1 1,2 0-1,-1 1 1,-10 4-1,-21 18-1143,38-24 1014,0 1-1,1-1 0,-1 0 1,1 1-1,-1-1 0,1 1 0,0 0 1,-1-1-1,1 1 0,0 0 1,0-1-1,0 1 0,0 0 1,1 0-1,-1 0 0,0 0 0,1 0 1,-1 3-1,1-2-1153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0:47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1683 240,'18'-12'1902,"-4"-5"-1043,0-1-1,-1 0 0,-1-1 1,-1 0-1,-1-1 0,0 0 0,8-30 1,-14 41-624,104-311 2970,-72 197-2184,67-148 1,-52 159-280,71-146 146,-34 62-667,-85 184-162,-9-1-4517,-19 1-4480,14 8 8795,4 0-245,0 0 0,1 0 1,0-1-1,0 0 1,-8-7-1,-22-17-48,-25-12 612,60 40 35,-1-1 0,1 1 0,0-1 0,0 0-1,0 1 1,0-1 0,0 0 0,0 0-1,0 0 1,1 0 0,-1 1 0,1-1 0,0 0-1,-1 0 1,1 0 0,0 0 0,0 0 0,0 0-1,0 0 1,0 0 0,1-4 0,0-5 1408,24 11 1081,-11 0-2389,-1 0 0,0 2 0,0-1 0,0 2 0,0-1 0,0 2 1,0 0-1,-1 0 0,0 1 0,0 1 0,22 13 0,-27-14-124,0 1 0,-1-1 0,1 1 0,-1 1-1,-1-1 1,1 1 0,-1 0 0,0 0 0,-1 1-1,1-1 1,-2 1 0,1 0 0,-1 0 0,0 0 0,0 1-1,-1-1 1,-1 1 0,1-1 0,-1 11 0,0-2 224,-2 0 1,0-1-1,-1 1 0,0 0 1,-1 0-1,-8 22 1,-43 97 1401,16-43-1451,14-17-882,21-48-1946,3-22-2141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0:4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96,'38'30'6040,"-37"-18"-2750,54 72 3538,-16-25-3722,31 63 0,15 84-621,-8-18-1947,-55-148-618,-21-39-122,0 1-1,0 0 1,0 0-1,0-1 1,1 1-1,-1 0 1,1-1-1,-1 0 1,1 1-1,-1-1 1,1 0-1,0 0 1,0 0-1,-1 0 1,1 0 0,0 0-1,2 1 1,-3-8-4545,-1-9 3361,0 13 641,-1-14-236,0-1 0,-1 0 0,-1 1 0,-1 0 0,0 0 0,-9-21 0,-48-94 252,12 32 516,19 35 297,11 23 255,-18-50 0,33 79-132,0 0 1,1 0-1,1-1 0,0 1 0,1 0 0,0-1 0,1 1 0,0-1 0,3-13 0,-3 22-138,1 0 0,0 1-1,0-1 1,0 0 0,1 1-1,0-1 1,-1 1 0,1-1-1,0 1 1,1 0 0,-1 0 0,0 0-1,1 0 1,0 0 0,-1 1-1,1-1 1,0 1 0,4-3-1,0 2 44,-1 0 0,0 0 0,1 1 0,0-1 1,-1 1-1,1 1 0,0 0 0,0 0 0,11-1 0,-3 2 49,0 1 0,0 0 1,0 1-1,-1 0 0,1 1 1,0 1-1,-1 1 1,0 0-1,14 6 0,-16-4-34,0 0 0,-1 0 1,1 1-1,-2 1 0,1 0 0,-1 0 0,0 1 0,-1 0 0,-1 1 0,1-1 0,-1 2 0,-1-1 0,0 1 0,8 20 0,-12-21 30,1 0 0,-2 0 0,1 0 0,-2 0 0,1 0 0,-1 0 0,-1 1 0,0-1 0,-1 0-1,0 1 1,-1-1 0,0 0 0,0 0 0,-1 0 0,-1-1 0,0 1 0,0-1 0,-8 12 0,-4 6 13,-2-1-1,0-1 1,-2-1 0,-1 0-1,-1-2 1,-1 0 0,-1-2-1,-1-1 1,-53 34 0,31-33-948,44-20 420,1 0 0,-1 0 0,0-1 0,0 1 0,0-1 0,0 0 1,0 1-1,0-1 0,0-1 0,0 1 0,1 0 0,-1-1 0,0 1 0,0-1 0,-3-1 0,6 1 136,-1 0-1,1 1 0,0-1 1,-1 0-1,1 1 0,0-1 1,-1 0-1,1 1 0,0-1 1,0 0-1,0 0 0,0 0 1,0 1-1,0-1 0,0 0 1,0 0-1,0 1 0,0-1 1,0 0-1,0 0 0,1 1 1,-1-1-1,0 0 0,0 0 1,1 1-1,-1-1 0,1 0 1,-1 1-1,1-2 0,14-22-1901,15-11 228,5-6 327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0:4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73 880 576,'25'-40'1931,"-10"13"207,-14 26-2053,-1 0 0,1 1 0,-1-1 1,1 0-1,0 1 0,-1-1 0,1 0 0,0 1 1,-1-1-1,1 1 0,0 0 0,0-1 0,0 1 1,-1 0-1,1-1 0,0 1 0,0 0 0,0 0 1,0 0-1,0 0 0,-1 0 0,1-1 1,0 2-1,0-1 0,0 0 0,0 0 0,0 0 1,0 0-1,0 1 0,-1-1 0,1 0 0,0 1 1,0-1-1,0 0 0,0 2 0,22 19 1509,-16-4-1183,0 0 1,-1 0 0,-1 0-1,0 1 1,-1 0 0,-1 0-1,-1 0 1,-1 0 0,0 1-1,-1-1 1,-1 0 0,-5 23-1,4-30-278,0-1 0,-1 0-1,0-1 1,-1 1-1,0-1 1,-1 1 0,0-1-1,0 0 1,-10 11 0,14-17-129,-1-1 0,0 1 0,0-1 0,0 0 0,0 0 0,0 1 0,0-1 0,0-1 0,-1 1 0,1 0 0,-1-1 0,0 1 0,1-1 0,-1 0 0,0 0 0,0 0 0,0 0 0,1 0 0,-1-1 0,0 1 0,0-1 0,0 0 0,0 1 0,0-2 0,0 1 0,0 0 0,0-1 0,0 1 0,0-1 0,0 0 1,0 0-1,0 0 0,1 0 0,-1 0 0,0-1 0,-2-2 0,0 1-62,1-1 1,0 0-1,1 0 1,-1 0-1,1 0 1,0-1-1,0 0 1,0 1-1,1-1 0,0 0 1,-1 0-1,2-1 1,-1 1-1,1 0 1,-2-10-1,0-7-150,1-1 0,2-32 0,0 35 104,0-5 6,1 0 1,1 0-1,7-31 0,-8 48 99,2 0-1,-1 0 1,1 0-1,0 0 1,0 1-1,1-1 0,0 1 1,1 0-1,-1 0 1,1 1-1,1-1 1,-1 1-1,12-9 1,-14 12 25,0 1 1,1 0 0,-1 0-1,1 0 1,0 1 0,0-1-1,0 1 1,0 0 0,0 0-1,0 0 1,0 0-1,0 1 1,0 0 0,0 0-1,0 0 1,0 0 0,0 0-1,0 1 1,0 0 0,0 0-1,0 0 1,0 0-1,0 1 1,0 0 0,0-1-1,-1 1 1,1 1 0,-1-1-1,0 0 1,5 5 0,10 9 49,0 0 1,-1 2-1,0 0 1,13 21-1,-7-11-81,-2-1-70,-16-19-176,1 0-1,0 0 1,1-1-1,0 0 1,0 0-1,10 7 0,-16-14 38,0 1-1,0 0 0,0-1 1,0 1-1,0-1 0,0 1 0,1-1 1,-1 0-1,0 1 0,0-1 1,1 0-1,-1 0 0,0 0 0,0 0 1,1 0-1,-1 0 0,0 0 1,0 0-1,1-1 0,-1 1 0,0 0 1,0-1-1,0 1 0,1-1 0,0 0 1,0-1-61,1 0 1,-1 0-1,0 0 0,0 0 1,0-1-1,0 1 0,-1-1 1,1 1-1,0-1 1,1-4-1,2-7-256,0-1-1,0 0 1,2-19-1,-6 28 339,6-44-253,-2 0 0,-3 0 0,-4-59-1,1 21 354,-1 42 189,-1 0 1,-3 0-1,-12-48 1,-45-132 2374,59 211-2167,-10-41 2755,14 56-3011,0 0 0,0 0 0,0 0-1,0 0 1,1 0 0,-1 0 0,0 0 0,0 0-1,0 0 1,0 0 0,0 0 0,1 0 0,-1 0-1,0 0 1,0 0 0,0 0 0,0 0 0,0 0-1,1 0 1,-1 0 0,0 0 0,0 0 0,0 0-1,0 0 1,0-1 0,0 1 0,0 0-1,1 0 1,-1 0 0,0 0 0,0 0 0,0 0-1,0 0 1,0 0 0,0-1 0,0 1 0,0 0-1,0 0 1,0 0 0,0 0 0,0 0 0,0-1-1,0 1 1,0 0 0,0 0 0,0 0 0,0 0-1,0 0 1,0-1 0,0 1 0,0 0 0,0 0-1,0 0 1,0 0 0,0 0 0,0 0-1,0-1 1,0 1 0,0 0 0,0 0 0,0 0-1,-1 0 1,1 0 0,0 0 0,0 0 0,0-1-1,15 27 2070,92 207 3656,52 98-5015,-131-271-1603,-2-4-1553,8-8-3369,-35-58 1973,-10-12 3234,-126-177-549,31 77 3547,104 121-2340,1 0 0,0 0 0,-1-1 0,1 1 1,0 0-1,0 0 0,0-1 0,0 1 0,0-1 0,1 1 1,-1-1-1,0 1 0,1-1 0,-1 0 0,1 1 0,-1-1 0,1 0 1,0 1-1,0-1 0,-1 0 0,2-3 0,-1 4-32,1-1 0,0 1 0,0-1 0,0 1 0,0-1-1,0 1 1,0 0 0,0-1 0,0 1 0,1 0 0,-1 0 0,0 0-1,1 0 1,-1 0 0,1 0 0,-1 0 0,4-1 0,10-3 126,0 0 0,0 1 1,31-4-1,-28 5-83,44-4-39,1 2 0,71 3-1,-97 2-78,-32 0 6,0 0 0,0 1 0,0 0 0,0-1 0,0 1 0,0 1 0,0-1 0,-1 1 0,1 0 0,0 0 0,-1 0 0,0 1 0,1 0 0,-1 0 0,0 0 0,0 0 0,6 7 0,-8-7 36,0-1 0,-1 1 0,1-1 0,-1 1 0,1 0 0,-1 0 0,0-1 0,0 1 0,0 0 1,-1 0-1,1 0 0,-1 0 0,1 0 0,-1 0 0,0 0 0,0 0 0,-1 0 0,1 0 0,-1 0 0,1 0 0,-1 0 0,0 0 1,0 0-1,0-1 0,0 1 0,-1 0 0,1-1 0,-1 1 0,1-1 0,-4 4 0,-4 6 248,0-1-1,-1 1 0,0-2 1,-14 12-1,23-20-250,-1 0 0,0-1 0,0 1 0,0-1 0,0 1 0,0-1 1,0 0-1,0 0 0,0 0 0,-1 0 0,1 0 0,0 0 0,-1-1 0,1 1 0,-1-1 0,1 0 0,-1 1 0,1-1 0,0 0 1,-1 0-1,1-1 0,-1 1 0,1 0 0,-1-1 0,1 0 0,0 1 0,-1-1 0,1 0 0,0 0 0,0 0 0,0-1 0,0 1 0,0 0 1,-3-4-1,2 3-24,2-1 0,-1 0 1,0 0-1,0 0 0,1 0 1,0 0-1,0-1 0,0 1 0,0 0 1,0 0-1,0-1 0,1 1 1,0-5-1,1-52-94,0 31 48,-1 21 30,1 1 0,0 0 0,0 0 0,1-1 0,0 1 0,0 0 1,0 0-1,1 0 0,0 1 0,1-1 0,-1 1 0,1 0 0,6-7 1,-9 11 14,1 0 0,0 0 1,0 0-1,0 0 0,0 0 0,0 0 1,0 1-1,1-1 0,-1 1 1,0 0-1,1-1 0,-1 1 1,1 0-1,0 1 0,-1-1 1,1 0-1,0 1 0,-1-1 1,1 1-1,0 0 0,0 0 1,-1 0-1,1 0 0,0 1 1,-1-1-1,1 1 0,0-1 0,-1 1 1,1 0-1,0 0 0,-1 0 1,0 0-1,1 1 0,-1-1 1,0 1-1,1-1 0,2 4 1,15 13 140,0 1 0,-2 1-1,18 23 1,-25-27-150,2-1 0,0 0 0,0 0-1,2-2 1,-1 0 0,2 0 0,25 15-1,-34-25-221,0 0-1,0-1 1,1-1-1,-1 1 1,0-1-1,0 0 1,1-1-1,7 0 1,-13 1-36,1-1 1,0 0-1,0 0 1,0 0-1,-1-1 0,1 1 1,0-1-1,0 1 1,-1-1-1,1 0 1,-1 0-1,1 0 0,-1 0 1,1-1-1,-1 1 1,1-1-1,-1 1 1,0-1-1,0 0 1,0 0-1,0 0 0,3-4 1,-4 1-678,-18 24-3847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0:5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32 199 432,'-5'-10'284,"1"0"1,0 0-1,0 0 0,1-1 0,0 0 0,1 0 0,0 1 0,0-13 1,0-53 4510,2 73-4502,0 3-182,0-1-1,0 0 0,0 0 0,1 1 0,-1-1 0,0 1 1,1-1-1,-1 0 0,0 1 0,1-1 0,-1 1 0,1-1 0,-1 1 1,1-1-1,-1 1 0,1-1 0,-1 1 0,1-1 0,0 1 1,-1 0-1,1-1 0,0 1 0,-1 0 0,1 0 0,0-1 1,-1 1-1,1 0 0,0 0 0,-1 0 0,1 0 0,0 0 1,0 0-1,-1 0 0,1 0 0,0 0 0,-1 0 0,1 0 1,0 1-1,-1-1 0,1 0 0,0 0 0,-1 1 0,1-1 1,1 1-1,33 16 2437,-18-2-1673,-1 2-1,0 0 1,-1 0-1,-1 2 1,0 0-1,-2 0 1,0 1-1,10 26 1,9 27-49,21 82 1,-17-46-521,8 16-2629,-43-125 2170,0-1-1,0 1 0,0 0 0,0 0 1,1-1-1,-1 1 0,0 0 1,0 0-1,0-1 0,1 1 0,-1 0 1,0 0-1,0 0 0,0-1 1,1 1-1,-1 0 0,0 0 0,1 0 1,-1 0-1,0 0 0,0 0 1,1-1-1,-1 1 0,0 0 0,1 0 1,-1 0-1,0 0 0,0 0 1,1 0-1,-1 0 0,0 0 0,1 0 1,-1 1-1,0-1 0,0 0 1,1 0-1,-1 0 0,0 0 0,1 0 1,-1 0-1,0 1 0,0-1 1,1 0-1,-1 0 0,0 0 0,0 0 1,0 1-1,1-1 0,-1 0 1,0 0-1,0 1 0,0-1 0,0 0 1,1 1-1,5-36-4490,-6 28 4033,9-36-2428,13-47 0,25-40 549,71-119 4096,-114 243-1246,0 0 0,0 0 0,0 0 0,1 0-1,-1 1 1,1 0 0,1 0 0,-1 0 0,1 0 0,0 1 0,0 0-1,0 1 1,8-5 0,-11 7-177,-1 0 1,1 1-1,-1-1 0,1 0 0,0 1 0,-1-1 1,1 1-1,0 0 0,-1 0 0,1 0 0,0 0 1,-1 0-1,1 1 0,-1-1 0,1 1 0,0 0 1,-1 0-1,1 0 0,-1 0 0,0 0 1,1 0-1,-1 1 0,0-1 0,0 1 0,0-1 1,0 1-1,0 0 0,0 0 0,0 0 0,0 0 1,-1 0-1,1 0 0,-1 1 0,0-1 0,0 1 1,0-1-1,0 0 0,0 1 0,1 2 0,1 4 151,-1 0-1,1 1 0,-1-1 1,-1 0-1,0 1 0,0-1 0,-1 1 1,0 0-1,-1-1 0,0 1 1,0-1-1,-1 0 0,0 1 1,-1-1-1,0 0 0,-5 9 1,2-3-101,-2-1 1,1-1 0,-2 0 0,0 0-1,0-1 1,-1 0 0,-1 0 0,0-1 0,-15 12-1,23-21-225,1 0 0,-1 0 0,0 0 0,1-1 0,-1 1 1,0-1-1,0 1 0,0-1 0,0 0 0,0 0 0,-1 0 0,1-1 0,0 1 0,0-1 0,-1 0 0,1 0 0,0 0 0,0 0 0,-1 0 0,1-1 0,0 1 0,0-1 0,0 0 0,0 0 0,0 0 0,0-1 0,0 1 0,0-1 0,0 1 0,0-1 0,1 0 0,-1 0 0,1 0 0,-1-1 0,1 1 0,-4-6 0,1 2-43,0-1 0,0 0 0,0-1 0,1 1 0,0-1 0,1 0 0,0 1-1,0-2 1,0 1 0,1 0 0,1-1 0,-1 1 0,1-10 0,0 3-61,1 0 1,1 0-1,1 0 1,0 0-1,6-22 1,-7 33 93,1 1 0,-1 0 0,1-1 0,-1 1 0,1 0 0,0 0 0,0 0 0,0 0 0,0 1 0,1-1 0,-1 0 0,1 1 0,0 0 0,0 0-1,0-1 1,0 2 0,0-1 0,0 0 0,0 1 0,0-1 0,1 1 0,-1 0 0,1 0 0,-1 0 0,1 1 0,-1-1 0,1 1 0,-1 0 0,5 0 0,-1 0 21,1 1 0,0 0-1,-1 0 1,1 1-1,-1 0 1,1 0 0,-1 1-1,0 0 1,0 0 0,0 1-1,0 0 1,-1 0 0,1 0-1,-1 1 1,0 0 0,9 10-1,4 7-320,-1 0 0,-1 2 0,17 29 0,1 2-3336,-29-51 1464,-6-4 1735,1 0 1,-1 0-1,1 0 1,8-13-9936,-5 3 7579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0:51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62 644 304,'-23'-47'969,"-7"-20"1311,22 17 2032,44 52 576,-27 3-4300,0 0 1,0 0 0,-1 1 0,0 0 0,0 1 0,0 0-1,11 13 1,-3-2 231,-1 2-1,15 23 0,87 177 921,-117-220-1723,0 1 1,0 0 0,0-1-1,1 1 1,-1 0 0,0 0-1,0-1 1,1 1 0,-1-1 0,1 1-1,-1 0 1,0-1 0,1 1-1,-1-1 1,1 1 0,-1-1-1,1 1 1,0-1 0,-1 1-1,1-1 1,-1 0 0,1 1 0,0-1-1,-1 0 1,2 1 0,5-15 384,-4-31-237,-4-34-180,3-94 107,2 154-150,1 1 1,0 0-1,1-1 1,1 2-1,1-1 0,0 1 1,1 0-1,1 1 1,1 0-1,15-18 0,-14 20-1877,0 0 0,1 1 0,18-13 0,-29 46-7651,-7-6 9207,-1 0 0,-1-1 1,0 1-1,-1-1 0,0-1 1,-1 1-1,-1-1 0,-15 15 0,-101 84 1144,79-73 30,23-10 512,23-16 1751,6-11-2275,0 0 0,1 0 1,-1-1-1,0 0 0,1 0 1,-1-1-1,9-1 1,6-2-293,0-1 1,0-1-1,-1-1 1,0-1-1,-1-1 1,33-19 0,99-78-1041,-150 105 549,70-63-2443,-58 50 881,2 1 1,0 0-1,0 1 1,1 0-1,1 1 1,0 1-1,19-9 1,-49 19 1962,11 0-143,1-1 0,-1 1 0,1 0 0,-1 0 0,0 0 1,1 0-1,-1 0 0,1 1 0,-1 0 0,0-1 0,1 1 0,-1 0 0,1 0 0,0 0 0,-1 0 0,-3 3 1,5-3 126,0-1 1,0 1 0,0 0 0,0 0 0,0 0 0,0 0-1,0 0 1,0 0 0,1 0 0,-1 0 0,0 1 0,1-1-1,-1 0 1,0 0 0,1 1 0,0-1 0,-1 2 0,18-4 6402,12-12-2569,-5 0-4985,-12 6 625,-1 0 0,0-1 0,0-1-1,0 0 1,-2 0 0,1-1 0,-1 0 0,0-1 0,-1 0 0,0 0-1,-1-1 1,0 0 0,-1 0 0,0 0 0,-1-1 0,-1 0-1,0 0 1,-1 0 0,0-1 0,-1 1 0,1-24 0,-3 36 154,0 1 1,0-1 0,0 1-1,0 0 1,-1-1 0,1 1-1,0-1 1,0 1-1,-1 0 1,1-1 0,0 1-1,-1 0 1,1-1 0,0 1-1,-1 0 1,1 0 0,0-1-1,-1 1 1,1 0-1,-1 0 1,1 0 0,-1 0-1,1-1 1,0 1 0,-1 0-1,1 0 1,-1 0 0,1 0-1,-1 0 1,1 0 0,-1 0-1,1 0 1,0 0-1,-1 0 1,1 0 0,-1 1-1,1-1 1,-1 0 0,1 0-1,0 0 1,-1 1 0,1-1-1,-1 0 1,0 1 0,-22 11 751,9 2-264,0 1 0,1 1 0,1 0 1,1 0-1,0 1 0,1 0 0,1 1 0,-11 28 1,14-30-123,0 1 0,1 0 0,1 0 0,1 0 0,0 1 1,1-1-1,1 1 0,1 0 0,3 33 0,-2-47-303,-1 0 0,1 0 0,0 0-1,0 0 1,1-1 0,-1 1 0,1 0-1,0-1 1,0 1 0,0-1 0,0 1-1,1-1 1,-1 0 0,1 0 0,0 0-1,0-1 1,0 1 0,0 0 0,4 1-1,-2-2-60,0 1 0,1-1 0,-1-1 0,1 1 0,-1-1 0,1 0 0,-1 0 0,1-1 0,0 1 0,-1-1 0,1 0 0,6-2 0,4 0-387,0-2 0,0 0-1,0-1 1,-1 0 0,1-1 0,-1-1-1,-1-1 1,18-10 0,0-8-1912,-1 0 0,-1-2 0,-1-1 0,32-42 0,24-25-6882,-83 94 8702,0 0 0,0 0 0,0 0-1,0 0 1,0 0 0,1 1 0,-1-1 0,1 1-1,-1-1 1,1 1 0,3-1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2:2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567 895 416,'-18'16'577,"-1"-1"-1,-1-1 0,0-1 0,-1 0 1,-30 12-1,-30 19 2876,-111 89 8130,71-35 1818,103-81-12826,13-10-632,11-8 1,76-47 57,143-112 0,-118 81 0,127-94 0,427-289 0,-525 376 0,246-137 0,-370 217 0,-16 7 0,-17 12 0,21-12-225,-1 0 0,0 0 0,0 0 0,1 0 0,-1 0 0,0-1 0,0 1 0,0 0 0,0 0 0,0-1 0,0 1 0,0 0 0,0-1 0,0 1 0,0-1 0,0 1 1,-1-1-1,1 0 0,0 0 0,0 1 0,0-1 0,-1 0 0,1 0 0,-2 0 0,-1-25-10395,2-4 4878,-7 3 1012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2:2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1 1441,'-15'1'427,"1"0"0,0 1 1,0 1-1,-1 0 0,2 1 1,-1 1-1,0 0 0,1 1 1,0 0-1,0 1 0,1 1 1,-19 14-1,10-5 167,2 0 0,0 0 0,2 2 0,0 0 0,0 1 0,-16 29 0,28-41-510,0 0-1,1 1 0,0 0 0,0 0 0,1 0 1,0 0-1,1 1 0,0-1 0,0 1 0,1 0 0,0-1 1,1 1-1,0 0 0,3 18 0,-2-21-109,1-1-1,0 0 0,0 0 1,0 0-1,1 0 0,0 0 1,0-1-1,0 1 0,1-1 1,0 0-1,0 0 0,0 0 1,1-1-1,0 1 1,0-1-1,0 0 0,0-1 1,0 1-1,1-1 0,0 0 1,-1 0-1,1-1 0,9 3 1,21 5-545,0-2-1,49 4 1,-61-11 477,1 2 0,-1 1-1,0 1 1,0 1 0,-1 1 0,0 1-1,44 21 1,-64-27 214,-1 0 1,1 0 0,-1 0-1,0 0 1,1 1-1,-1-1 1,0 1-1,-1-1 1,1 1-1,0 0 1,-1 0-1,1 0 1,-1-1-1,0 1 1,0 1 0,0-1-1,0 0 1,-1 0-1,1 0 1,-1 0-1,0 0 1,0 1-1,0-1 1,0 0-1,0 0 1,-1 0-1,0 1 1,1-1 0,-1 0-1,0 0 1,-3 5-1,-2 6 595,-1 0 0,0 0 0,-1-1 0,-1 0 1,-13 15-1,-9 8 1052,-2-2 1,-1-1-1,-2-1 1,-1-2 0,-48 29-1,-112 50 1487,191-106-3337,0 0-1,0-1 0,-1 0 0,1 0 0,0 0 1,-1-1-1,1 0 0,-1 0 0,-8-1 1,14-2-216,1 0 0,-1-1 0,1 1 0,0-1 1,-1 1-1,1-1 0,0 1 0,1-1 0,-1 1 1,0-1-1,2-3 0,5-10-1174,1 1 0,0 0-1,1 1 1,1 0 0,0 0 0,1 1 0,15-15 0,0-1-1439,-6 5 166,1 2 1,40-34 0,-23 29 832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2:2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98 162 208,'-9'-15'1050,"8"15"-973,0-1-1,0 0 0,0 0 0,0 0 0,0-1 0,0 1 1,0 0-1,1 0 0,-1 0 0,0-1 0,1 1 0,-1 0 1,1 0-1,0-1 0,-1 1 0,1-3 0,0 0 127,1-1 0,1 1 0,-1-1 0,1 1 0,-1 0 0,1 0 0,0 0 0,1 0 0,-1 0 0,1 1-1,-1-1 1,1 0 0,0 1 0,6-5 0,52-41 2233,-59 48-2365,-1 0-1,1-1 1,-1 1 0,1 0-1,0 0 1,0 0 0,0 1 0,0-1-1,-1 0 1,1 1 0,0-1-1,0 1 1,0 0 0,0-1-1,0 1 1,0 0 0,0 0 0,0 0-1,1 1 1,-2-1 0,5 1-1,-4 0 4,0 1 0,-1-1-1,1 0 1,0 1 0,-1-1-1,0 1 1,1 0 0,-1-1-1,0 1 1,0 0 0,0 0 0,0-1-1,0 1 1,0 0 0,0 0-1,-1 0 1,1 3 0,1 6 146,0-1 1,-1 1 0,0 0 0,-1 0-1,0-1 1,-1 1 0,-2 11-1,-2-4-9,0-1-1,-1 0 1,0 0-1,-2 0 1,0-1-1,-13 19 0,3-8 187,-1 0-1,-36 37 1,53-62-410,1 0 0,0-1-1,-1 1 1,0-1 0,1 1 0,-1-1 0,0 0-1,0 0 1,0 1 0,0-1 0,0-1 0,0 1-1,0 0 1,0 0 0,0-1 0,0 1 0,0-1-1,-1 0 1,1 0 0,0 1 0,0-2 0,0 1-1,-1 0 1,1 0 0,0-1 0,0 1 0,0-1-1,0 1 1,0-1 0,0 0 0,0 0 0,0 0-1,0 0 1,0 0 0,0-1 0,0 1 0,1 0-1,-1-1 1,0 1 0,1-1 0,0 0 0,-1 0-1,1 1 1,0-1 0,0 0 0,0 0 0,0 0-1,0 0 1,0 0 0,1 0 0,-1-1 0,1 1-1,-1 0 1,1 0 0,0 0 0,0-3 0,1-12-84,0-1 0,1 1 0,1-1-1,1 1 1,1 0 0,9-25 0,-9 29 67,1 2 0,0-1 0,0 0-1,1 1 1,0 0 0,1 1 0,0 0-1,1 0 1,17-14 0,-24 22-37,0 0 0,0 0 0,0 0-1,1 0 1,-1 0 0,1 1 0,-1 0 0,1-1 0,0 1 0,-1 0 0,1 0-1,0 0 1,0 0 0,0 1 0,0-1 0,0 1 0,-1 0 0,1 0 0,0 0-1,0 0 1,0 0 0,0 1 0,0-1 0,0 1 0,0 0 0,0 0-1,-1 0 1,1 0 0,0 1 0,-1-1 0,1 1 0,-1-1 0,1 1 0,-1 0-1,0 0 1,0 0 0,0 0 0,0 0 0,0 0 0,0 1 0,-1-1 0,1 1-1,-1-1 1,1 1 0,0 3 0,4 6-807,-1 1-1,0-1 1,0 1 0,-2 0-1,0 0 1,0 1 0,-1-1-1,0 20 1,-2-17-337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2:2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53 280 304,'-8'-10'343,"7"9"-240,0-1 0,0 1 0,-1-1 0,1 1 0,0-1 0,0 1 0,0-1 0,1 0 0,-1 0 1,0 1-1,1-1 0,-1 0 0,1 0 0,-1-2 0,0-6-645,-7-4 8129,6 29-5502,2 307 11678,-10-247-11437,-1-36-2024,13-75-490,1 1 0,1 0 0,2 0 0,2 1 0,1 0 0,2 0-1,1 1 1,1 0 0,22-38 0,-32 66 201,0 0 0,0 0 0,1 0 0,0 1-1,-1 0 1,1-1 0,1 1 0,4-3 0,-8 6 5,0 0 0,0 0 0,1 0 0,-1 1 0,0-1 0,1 1-1,-1-1 1,0 1 0,1-1 0,-1 1 0,1 0 0,-1-1 0,0 1 0,1 0 0,-1 0 0,1 0 0,-1 0 0,1 1 0,-1-1 0,0 0 0,1 1 0,-1-1 0,1 1 0,-1-1 0,0 1-1,0-1 1,1 1 0,-1 0 0,0 0 0,0 0 0,0 0 0,0 0 0,0 0 0,0 0 0,0 0 0,0 0 0,1 2 0,3 5 132,-1-1 0,0 0 0,0 1 0,-1 0-1,0 0 1,0 0 0,-1 0 0,0 1 0,0-1 0,0 14 0,0 14 496,-4 45 1,0-23-252,1-40-801,3-52-3176,7-3 3245,0 1 1,3-1-1,1 2 1,1 0-1,2 0 1,34-52-1,-48 82 459,1 1 1,0 0-1,1 0 0,-1 0 0,1 1 0,-1-1 0,6-2 1,-8 5-60,-1 1 1,1-1-1,0 1 1,0-1 0,0 1-1,0 0 1,0-1-1,0 1 1,0 0-1,0 0 1,0 0 0,0 0-1,0 0 1,-1 0-1,1 0 1,0 0 0,0 0-1,0 1 1,0-1-1,0 0 1,0 0-1,0 1 1,0-1 0,0 1-1,0-1 1,-1 1-1,1-1 1,0 1 0,0-1-1,-1 1 1,1 0-1,0 0 1,-1-1-1,1 1 1,-1 0 0,1 0-1,-1 0 1,1-1-1,-1 1 1,1 0-1,-1 0 1,0 0 0,1 1-1,5 12 242,-1 0 0,0 0 0,-1 0 0,0 0 0,-1 1 0,2 25-1,-5 92 384,-2-88-2326,5 49 1,-3-91 1281,0-1 1,0 1 0,0-1-1,0 1 1,0-1 0,1 1-1,-1-1 1,1 1 0,-1-1 0,1 1-1,0-1 1,-1 1 0,1-1-1,0 0 1,1 2 0,-1-3 119,-1 1 0,1-1 0,-1 0 0,1 0 0,-1 0 0,1 0 0,-1 0 0,1 0 0,-1 0 0,0 0 0,1 0 0,-1 0 0,1 0 0,-1 0 0,1 0 0,-1 0 0,1-1 0,-1 1 0,1 0 0,-1 0 0,0 0 0,1-1 0,-1 1 0,1 0 0,-1 0 0,0-1 0,1 1 0,-1 0 0,0-1 0,1 0 1,15-24-6335,-9 7 6008,32-169-5290,-3 7 5186,-27 148 1389,1-1 0,1 2 0,22-43 0,-33 72-585,1 1 0,0-1 0,0 0 0,0 1 0,0-1 0,0 1 0,0-1 0,1 1 0,-1-1 0,0 1 0,1 0 0,-1 0-1,1 0 1,0 0 0,-1 0 0,1 0 0,0 0 0,-1 0 0,1 1 0,0-1 0,0 1 0,-1-1 0,1 1 0,0 0 0,0-1 0,0 1 0,0 0 0,0 0 0,0 1 0,0-1 0,-1 0-1,4 1 1,-2 0 185,0 1-1,0-1 0,-1 1 1,1-1-1,0 1 1,0 0-1,-1 0 0,1 1 1,-1-1-1,0 0 0,1 1 1,-1-1-1,0 1 0,-1 0 1,1 0-1,0-1 0,-1 1 1,2 5-1,1 3 126,-2-1 1,1 1-1,-1 0 0,-1 0 1,1 0-1,-2 0 1,0 0-1,0 1 0,-1-1 1,-1 0-1,1 0 0,-2 0 1,0-1-1,0 1 0,-1-1 1,0 1-1,0-1 1,-2 0-1,-5 9 0,1-4-197,0-1-1,-1 0 0,0-1 0,-1 0 1,0-1-1,-1-1 0,-1 0 1,0 0-1,0-1 0,-1-1 1,-27 12-1,37-19-307,0 0 0,0 0 0,-1 0 0,1-1-1,0 0 1,-1 0 0,1 0 0,-1-1 0,0 0 0,1 0 0,-1 0 0,-7-2 0,11 1 4,1 1-1,-1-1 1,0 0 0,1 1 0,-1-1-1,0 0 1,1 0 0,-1 0-1,1-1 1,-1 1 0,1 0 0,0 0-1,-1-1 1,1 1 0,0-1-1,0 1 1,0-1 0,0 1 0,0-1-1,0 0 1,1 1 0,-1-1-1,1 0 1,-1 0 0,1 0 0,-1 1-1,1-1 1,0 0 0,0 0-1,0 0 1,0 0 0,0 0 0,0 1-1,1-1 1,-1 0 0,1 0-1,-1 0 1,2-2 0,1-4-71,0 0-1,0 1 1,1-1-1,0 1 1,0 0 0,1 0-1,0 1 1,0-1 0,0 1-1,1 0 1,11-8 0,-1 1 45,1 0 1,0 2-1,27-14 1,-36 22 83,-1 0 1,1 1-1,0 0 1,0 0-1,0 0 1,15 1-1,-20 0 12,0 1-1,1 0 1,-1 0-1,0 0 1,0 0-1,1 0 1,-1 1-1,0 0 1,0-1-1,0 1 1,0 1-1,0-1 1,0 0-1,0 1 1,0-1-1,0 1 1,-1 0-1,6 4 1,11 38-20,-18-39-401,1 0 0,-1-1 0,1 1 0,0 0-1,0-1 1,1 1 0,-1-1 0,1 1 0,0-1-1,0 0 1,4 3 0,-6-6 63,0 0 1,0-1-1,0 1 1,0-1-1,0 1 1,0-1-1,0 1 1,0-1-1,0 0 1,0 1-1,0-1 1,0 0-1,1 0 1,-1 0-1,0 0 1,0 0-1,0 0 1,0 0-1,0 0 1,0 0-1,0-1 1,1 1-1,-1 0 1,0-1-1,0 1 1,1-2-1,1 1-2,-1-1 0,0 0 0,0 0-1,0 0 1,0-1 0,-1 1 0,1 0 0,-1-1-1,1 1 1,1-4 0,2-7-256,-1 1 0,0-1 0,3-17 1,0-15-699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2:2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0 607 480,'0'-216'2541,"0"74"6435,1 142-8863,-1 0 0,0 0 0,1-1-1,-1 1 1,0 0 0,1 0 0,-1 0-1,0 0 1,1 0 0,-1 0-1,0 0 1,1 0 0,-1 0 0,1 0-1,-1 0 1,0 0 0,1 0-1,-1 0 1,1 0 0,-1 0 0,0 0-1,1 0 1,-1 0 0,0 1-1,1-1 1,-1 0 0,0 0 0,1 0-1,-1 1 1,0-1 0,1 1-1,3 3 372,0 0-1,0 1 1,-1-1-1,1 1 0,-1 0 1,0 0-1,0 0 0,4 11 1,17 53 2356,-18-50-2232,23 85 1434,23 159-1,-20-86-3486,-31-175 1165,-1 0 0,1 0-1,-1 0 1,1 0 0,0 0-1,0-1 1,0 1 0,0 0-1,0 0 1,0-1 0,0 1 0,1 0-1,-1-1 1,3 3 0,-3-4 85,0 0 1,0 1 0,-1-1 0,1 0 0,0 0 0,-1 0 0,1 0 0,0 0 0,0 0 0,-1 0 0,1 0 0,0 0-1,0 0 1,0 0 0,-1 0 0,1 0 0,0-1 0,-1 1 0,1 0 0,0-1 0,-1 1 0,1 0 0,0-1 0,-1 1-1,1-1 1,-1 1 0,1-1 0,0 1 0,-1-1 0,1 1 0,-1-1 0,0 0 0,1 1 0,-1-1 0,0 0-1,1 1 1,-1-1 0,0 0 0,1 0 0,-1 1 0,0-1 0,0 0 0,0-1 0,5-11-1007,-1 0 1,-1 0-1,0 0 0,2-21 1,-3-109-1992,-3 87 2630,-8-303 672,7 143 3220,3 131 2133,-1 82-2928,52 195 8683,6-2-7364,62 234-4122,-117-410 1139,2 9-9144,-3-35-1584,-2-17 5452,0-2 689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5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99 219 256,'-4'0'208,"0"1"0,0-1 0,0 1 0,0 0-1,0 0 1,0 0 0,0 0 0,0 0 0,1 1 0,-1 0 0,1 0 0,-1 0-1,1 0 1,0 1 0,0-1 0,0 1 0,0-1 0,0 1 0,0 0 0,1 1-1,-1-1 1,1 0 0,-3 6 0,3-5 50,0 1-1,0-1 1,0 1 0,0 0-1,1 0 1,-1 0 0,1 0-1,1 0 1,-1 0 0,1 0-1,0 0 1,1 10 0,-1-3 271,21-10 184,-15-3-710,0 0 1,1-1 0,-1 0 0,0 0 0,0 0 0,0-1-1,-1 1 1,1-2 0,0 1 0,-1 0 0,0-1 0,0 0 0,0 0-1,0-1 1,6-8 0,6-6-122,-1-1-1,22-36 1,-31 45 19,0 0 0,-1-1 0,0 0 0,-1 0-1,0 0 1,-1-1 0,-1 0 0,0 1 0,-1-1 0,0 0 0,-1 0 0,0-20-1,-1 31 90,0 1-1,-1 0 0,1 0 0,-1-1 1,1 1-1,-1 0 0,1 0 0,-1-1 1,1 1-1,-1 0 0,0 0 0,0 0 1,0 0-1,0 0 0,1 0 0,-1 0 0,-1 0 1,1 1-1,0-1 0,0 0 0,0 0 1,0 1-1,0-1 0,-1 1 0,1-1 1,0 1-1,-1 0 0,1-1 0,0 1 1,0 0-1,-1 0 0,1 0 0,0 0 0,-3 0 1,1 0-127,1 0 1,-1 0 0,0 0-1,1 0 1,-1 1 0,1-1-1,-1 1 1,1-1 0,0 1-1,-1 0 1,1 0 0,0 0-1,-1 0 1,1 0 0,0 1-1,0-1 1,-2 3 0,1 10-2078,4-13 1875,-1 2-883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3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1197 270 1185,'-20'-26'1074,"-1"0"0,-1 1 1,-1 1-1,-1 1 1,-2 1-1,-47-32 0,57 45-382,-1-1-1,1 2 1,-2 0-1,1 1 1,-1 1-1,0 0 1,0 2-1,0 0 1,-35-3-1,28 7-139,0 0-1,0 1 1,0 2-1,0 0 1,0 2-1,-38 13 1,19-2-50,1 2 0,0 3 1,2 1-1,1 2 0,0 1 0,2 2 1,-41 39-1,58-47-294,0 1 0,2 1 0,0 0 0,1 2 0,2 0 0,0 1 0,-13 27 0,22-36-121,1-1-1,0 1 0,1 0 1,1 1-1,1-1 0,0 1 0,1 0 1,0 0-1,1 0 0,1-1 0,1 1 1,0 0-1,1 0 0,5 18 0,1-8-33,1-1-1,2 0 1,1 0-1,0-1 1,2-1-1,1 0 1,0-1-1,2 0 1,1-2-1,23 23 1,32 24 47,113 80 0,-170-135-83,104 74-48,88 69 1,-168-122 54,-2 2 0,65 76 0,-95-101 6,-1 0 1,0 0-1,-1 0 0,0 1 1,-1 0-1,0 1 0,-1-1 1,5 19-1,-8-25 53,0 1-1,0-1 1,-1 1 0,1-1-1,-1 0 1,0 1 0,-1-1-1,0 1 1,0-1 0,0 0-1,0 1 1,-1-1 0,0 0-1,0 0 1,0 0 0,0 0-1,-1-1 1,0 1 0,0 0-1,0-1 1,-5 5 0,-4 1 45,0 0 1,-1-1-1,0-1 1,-1 0-1,0 0 1,0-1-1,-1-1 1,1-1-1,-1 0 1,-1-1-1,1 0 1,0-1 0,-1-1-1,0 0 1,-22-2-1,-12 0 211,-1-3 0,1-1 0,-76-18 0,68 9-339,-93-34 0,127 38 0,1-2 0,0 0 0,1-1 0,0-1 0,0-2 0,-28-24 0,48 37 0,-1 0 0,0-1 0,1 1 0,-1-1 0,1 0 0,0 1 0,0-1 0,0 0 0,1 0 0,-1 0 0,0-1 0,1 1 0,0 0 0,0-1 0,0 1 0,0 0 0,1-1 0,-1 1 0,1-1 0,0 1 0,0-1 0,0 1 0,0-1 0,1 1 0,0-1 0,-1 1 0,1-1 0,0 1 0,1 0 0,-1 0 0,3-5 0,1 1 0,0 0 0,0 0 0,1 0 0,0 0 0,1 1 0,-1 0 0,1 0 0,0 1 0,1 0 0,-1 0 0,15-6 0,70-26 0,2 4 0,173-37 0,-79 23 0,102-38 0,-213 59 0,124-63 0,-178 76 0,0-1 0,-1-1 0,-1-1 0,30-28 0,-50 43 0,1 0 0,-1 0 0,0-1 0,0 1 0,0 0 0,0-1 0,0 1 0,0 0 0,0-1 0,0 1 0,0-1 0,-1 0 0,1 1 0,0-4 0,-1 5 0,0 0 0,0-1 0,0 1 0,0-1 0,0 1 0,-1-1 0,1 1 0,0-1 0,0 1 0,0 0 0,-1-1 0,1 1 0,0 0 0,-1-1 0,1 1 0,0 0 0,-1-1 0,1 1 0,0 0 0,-1-1 0,1 1 0,-1 0 0,1 0 0,0 0 0,-1-1 0,1 1 0,-1 0 0,1 0 0,-1 0 0,1 0 0,-1 0 0,0 0 0,-2 0 0,-1 0 0,1 0 0,0 0 0,-1 1 0,1-1 0,0 1 0,-1 0 0,1 0 0,0 0 0,0 0 0,0 1 0,0-1 0,-5 5 0,-20 16 0,1 2 0,2 1 0,1 0 0,-24 34 0,-76 123 0,109-158 0,1 2 0,1 0 0,-15 46 0,23-57 0,1 0 0,1 1 0,0 0 0,1-1 0,1 1 0,1 0 0,0 0 0,3 23 0,-2-34-275,0 1 0,0-1 0,1 1 0,-1-1 1,1 0-1,0 0 0,1 0 0,-1 0 0,1 0 0,0 0 0,0 0 0,1-1 0,-1 0 1,1 0-1,0 0 0,0 0 0,0 0 0,1-1 0,-1 0 0,1 0 0,0 0 0,0 0 1,0-1-1,0 0 0,0 0 0,1 0 0,7 1 0,-4-2-321,1 1 0,-1-2 0,1 1 0,0-1 0,0-1 0,-1 0-1,1 0 1,-1-1 0,1 0 0,-1 0 0,1-1 0,-1-1 0,0 0 0,-1 0 0,11-6-1,-3-1-414,0 0 0,-1-1 0,0-1 0,-1-1 0,0 0-1,19-25 1,-18 17 390,-1 0 0,-1 0-1,-1-2 1,11-31 0,0-15 876,-4-2 0,16-114-1,-14 67 837,-10 11 2450,-9 160 4470,1 44-5257,-5-41-1323,-13 69 1,8-87-1241,2 1 0,2-1 0,1 1 0,2 0 0,5 39 0,-5-75-283,0 0-1,0 0 1,0 0 0,0 0-1,0 0 1,1-1-1,-1 1 1,1 0-1,-1 0 1,1 0-1,0-1 1,0 1-1,0-1 1,0 1-1,0 0 1,0-1 0,0 1-1,0-1 1,1 0-1,-1 1 1,1-1-1,-1 0 1,1 0-1,-1 0 1,1 0-1,0 0 1,-1 0 0,1-1-1,0 1 1,0-1-1,-1 1 1,1-1-1,0 1 1,0-1-1,0 0 1,0 0-1,0 0 1,-1 0-1,1 0 1,0 0 0,0-1-1,0 1 1,0-1-1,-1 1 1,1-1-1,0 0 1,0 1-1,-1-1 1,1 0-1,-1 0 1,3-2-1,7-3-983,1-2 0,-2 1-1,1-2 1,-1 1-1,18-20 1,-3-4 276,-2-2 0,-1-1 0,-2 0 0,31-75 1,2-1 2418,-12 39 3375,-43 87-393,3 15-2315,1-8-846,-14 166 4279,6-124-5312,3-1 1,4 77 0,1-128-608,-1 0 0,2 0 1,0 0-1,0 0 1,1 0-1,6 12 0,-8-19-175,0-1 0,1 0 0,0 0 0,0 0-1,0 0 1,0 0 0,7 5 0,-8-7-111,1 0 1,-1-1 0,1 1-1,-1-1 1,1 0-1,0 1 1,-1-1 0,1 0-1,0-1 1,0 1-1,0 0 1,0-1 0,5 0-1,-1 0-672,1 0 0,-1-1 1,0 0-1,0 0 0,1-1 0,-1 0 0,7-3 0,-2-1-6,-1 0-1,1-1 1,-1 0-1,-1-1 1,17-14-1,15-18-1092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3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190 154 192,'20'-56'784,"-16"44"-548,-1 0-1,1 1 1,1-1 0,0 1-1,1 0 1,12-18-1,-18 30-183,0-1 0,0 0 0,0 0 0,0 0 0,0 0 0,0 1 1,0-1-1,0 0 0,0 0 0,0 0 0,0 1 0,0-1 0,0 0 0,1 0 0,-1 0 0,0 0 0,0 0 0,0 1 0,0-1 0,0 0 0,0 0 0,1 0 0,-1 0 0,0 0 0,0 0 0,0 0 0,0 0 0,1 1 0,-1-1 1,0 0-1,0 0 0,0 0 0,0 0 0,1 0 0,-1 0 0,0 0 0,0 0 0,0 0 0,1 0 0,-1 0 0,0 0 0,0 0 0,0 0 0,0 0 0,1 0 0,-1-1 0,0 1 0,0 0 0,0 0 0,0 0 0,1 0 1,-1 0-1,0 0 0,0 0 0,0 0 0,0-1 0,0 1 0,1 0 0,-5 16 1178,-5-3-121,0-1 0,0 0 0,-1-1 0,-1 0 0,-16 13 0,-30 32 2033,45-42-2615,1 0 0,0 1 0,1 1 1,0-1-1,1 2 0,1-1 0,1 1 0,-10 34 0,3-4 1176,10-35-1350,1-1-1,0 0 1,0 1 0,1 0 0,0 17 0,2 52-273,14-92-2345,4-19-677,19-43 0,-23 41-667,27-41 0,-34 62 2981,1 1 0,0-1 0,1 2 0,0-1 0,0 1 0,1 1 0,16-12 1,2 2-123,1 1 1,1 2-1,0 0 1,57-17 0,-65 26 1276,1 0 0,0 2 1,0 1-1,36 0 1,-60 51 5381,-3-35-5108,2 0 0,-1 0 0,2 0 1,0 0-1,0 1 0,1-1 0,3 16 0,-2-17-642,1 0 0,1 0 0,0 0 0,0-1 0,2 1 1,-1-1-1,1 0 0,1 0 0,0 0 0,0-1 0,1 0 0,1 0 0,9 9 0,-13-15-199,1 0 0,-1-1 0,1 0 1,0 0-1,0 0 0,0-1 0,1 0 0,-1 0 0,0 0 0,1 0 0,-1-1 0,1 0 1,0 0-1,-1-1 0,1 1 0,0-1 0,0-1 0,-1 1 0,1-1 0,0 0 0,9-3 1,-6 2-133,0-1 0,0 0 1,0-1-1,-1 0 1,1 0-1,-1-1 0,0 0 1,0 0-1,0-1 1,-1 0-1,0 0 1,7-9-1,-6 4 143,-1 0 0,0 0 0,-1-1 0,-1 0 0,0 0 0,0 0 0,-1-1 0,0 0 0,-1 0 1,-1 0-1,0 0 0,-1 0 0,0 0 0,-2-17 0,1 24 225,0 0 0,-1 0 0,0-1-1,0 1 1,0 0 0,-1 0 0,0 0 0,0 0 0,0 1 0,-1-1 0,0 1 0,0-1 0,0 1-1,-1 0 1,0 0 0,0 0 0,0 1 0,0-1 0,-1 1 0,1 0 0,-1 1 0,-1-1 0,1 1-1,0 0 1,-1 0 0,1 0 0,-1 1 0,0 0 0,0 0 0,0 0 0,-9-1 0,-5 1-25,0 1 1,-1 0-1,1 2 1,0 0-1,0 1 1,-37 9-1,45-8 911,-9-1-7617,31-25-7901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3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40 1377,'0'0'295,"0"-1"0,0 1 0,-1-1 0,1 0 0,0 1 0,0-1 0,0 0 0,0 1 0,0-1 0,0 0 0,0 0 0,0 1 0,0-1 0,0 0 0,0 1 0,0-1 0,0 0 0,1 1 0,-1-1 0,0 1 0,1-1 0,-1 0 0,0 1 0,1-1 0,-1 1 0,0-1 0,1 1 0,-1-1 0,1 1 0,-1-1 0,1 1 0,0-1 0,-1 1 0,1 0 0,-1-1 0,1 1 0,1-1 0,19 16 10288,-5-2-11740,48 31 599,0-6-7776,-63-38 8183,0 1 1,0-1 0,-1 1-1,1-1 1,0 0-1,0 1 1,0-1 0,0 0-1,0 1 1,0-1 0,-1 0-1,1 0 1,0 0 0,0 0-1,0 0 1,0 0-1,0 0 1,0 0 0,1-1-1,2-10-2135,-4 8 2212,0 0 1,-1 0-1,1 1 0,-1-1 0,0 0 0,0 1 0,0-1 0,0 1 0,-1-1 0,-1-2 0,-2-1-71,1 0 0,0 0 0,0-1 1,1 0-1,-1 1 0,1-1 0,1 0 1,0 0-1,0 0 0,-2-13 0,4 19 1007,-21 3 12632,25 128-11287,0-74-1761,-3 1 0,-2-1 0,-14 90 0,-18-24 3444,25-102-2801,7-30 635,8-37 572,10-13-2585,45-109 0,-50 144 21,0 0-1,2 1 0,1 0 0,1 2 0,0-1 0,34-33 0,-47 53-409,1 0 0,-1 1 0,0-1 0,1 1-1,-1-1 1,1 1 0,0 1 0,-1-1 0,8-2-1,21 0-7674,-32 4 8133,1 0-1,0 0 1,-1 0-1,1 0 1,-1 1-1,1-1 1,-1 0-1,1 0 1,-1 0-1,1 0 1,0 1-1,-1-1 1,1 0-1,-1 0 1,0 1-1,1-1 1,-1 0-1,1 1 1,-1-1-1,1 1 1,-1-1-1,0 1 1,1-1-1,-1 1 1,3 23-3907,-3-18 3276,0 14-1446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3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22 288,'-2'-18'8787,"-4"14"-4390,-15 23-3448,19-16-936,-1 0-1,0 0 0,0 0 0,0 0 1,0-1-1,0 1 0,0-1 1,-7 4-1,-3-3 49,11-3-64,1 0 1,-1 1 0,0-1 0,1 0-1,-1 0 1,0 1 0,1-1 0,-1 1 0,1 0-1,-1-1 1,1 1 0,-1 0 0,1 0-1,-1 0 1,1 0 0,0 0 0,0 0 0,-1 0-1,1 1 1,0-1 0,0 0 0,0 1-1,0-1 1,0 1 0,1-1 0,-1 1-1,0-1 1,1 1 0,-1-1 0,1 1 0,-1 0-1,1-1 1,0 1 0,0 0 0,0-1-1,0 1 1,0 2 0,0-3-8,0 1 0,-1-1-1,1 0 1,0 1 0,0-1 0,0 0 0,0 1 0,1-1-1,-1 0 1,0 1 0,1-1 0,-1 0 0,0 0 0,1 0-1,0 1 1,-1-1 0,1 0 0,0 0 0,-1 0-1,1 0 1,0 0 0,0 0 0,0 0 0,0 0 0,2 1-1,-1 0 17,0 0 136,-2 2-41,0-1 0,0 1 0,-1 0 0,1-1 0,-1 1 1,0 0-1,0-1 0,0 1 0,0-1 0,-1 1 0,1-1 1,-1 0-1,0 0 0,-3 4 0,-8 16-36,10-18-61,1 1 0,0 0 1,0 0-1,0 0 1,1 0-1,0 0 0,0 0 1,1 1-1,-1-1 1,2 10-1,-1-13-137,0 0 0,1-1-1,-1 1 1,0 0 0,1-1 0,0 1 0,0 0-1,0-1 1,0 1 0,0-1 0,0 1 0,1-1-1,-1 0 1,1 1 0,-1-1 0,1 0 0,0 0-1,0 0 1,0 0 0,0-1 0,0 1 0,0-1-1,1 1 1,-1-1 0,4 2 0,28 7-6873,-33-1 4800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3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41 529 480,'-2'-49'1205,"-3"1"0,-18-82 0,20 117-898,-1-17 928,2 1 0,0-1 0,5-46-1,-1 5 2170,-2 18 4402,0 77-4989,3 13-617,0-1 0,17 67 0,0 0-167,82 1047-1300,-85 6-700,-51-225-33,0 0 0,34-827 0,6 606 0,39-3 0,-43-691 0,49 673 0,-51-669-865,0 0 1,-1 0-1,-1 0 1,-1 0-1,-1-1 0,0 1 1,-2-1-1,0 0 0,-1 0 1,-1-1-1,-15 26 1,21-41 111,-1 1 1,1-1 0,-1 0-1,0 0 1,0 0 0,0 0-1,0 0 1,-1-1-1,1 1 1,-1-1 0,0 0-1,1 0 1,-1 0 0,-6 1-1,-22 0-4014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3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1 624,'-46'2'1072,"-1"3"0,-76 17 0,-9 1 2475,74-9-219,20-4 591,0-5 4988,37-3-8487,1 0 0,0-1 0,0 1 0,0 0-1,1-1 1,-1 1 0,0 0 0,1 0 0,-1-1-1,1 1 1,-1-1 0,1 1 0,0 0 0,0-1-1,0 1 1,2 2 0,4 0-293,0 0 0,1 0 0,0-1 0,0 0 0,0 0 0,0-1 0,0 0 0,1-1 0,9 1 0,86 2 653,-80-4-741,972-21-39,1 0 0,-938 21 0,1901 27 0,700 109 0,-1119-52 0,3243 317 0,-2366-99 0,-2009-250 0,1262 143 0,-403-50 0,-919-102 0,506 55 0,2-53 0,-649-43-259,28 1-1071,269-32 0,-492 28 645,0-1 0,-1 0 0,1-1 0,-1 0 0,22-10 0,-32 12 395,1 0-1,-1-1 1,0 1-1,1-1 0,-1 1 1,0-1-1,0 0 1,0 0-1,0 0 0,-1 0 1,1 0-1,0-1 1,-1 1-1,0 0 0,1-1 1,-1 1-1,0-1 1,0 1-1,-1-1 0,1 1 1,0-1-1,-1 0 1,0 1-1,1-1 0,-1 0 1,0 0-1,0 1 1,-1-1-1,1 0 0,-1 1 1,1-1-1,-1 0 1,-1-3-1,0 0-228,-1 1 0,1 0 0,-1 0 0,0 0 0,0 1 0,0-1 0,-1 1 0,0-1 0,1 1 0,-2 0 0,1 1 0,-7-6 0,-64-35-4277,68 40 4325,-44-22-3309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39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4616 272,'-1'0'48,"1"0"1,0 0-1,-1 0 0,1 0 0,-1 0 1,1 0-1,-1 0 0,1-1 1,-1 1-1,1 0 0,0 0 0,-1 0 1,1-1-1,-1 1 0,1 0 0,0-1 1,-1 1-1,1 0 0,0 0 1,-1-1-1,1 1 0,0-1 0,-1 1 1,1 0-1,0-1 0,0 1 0,0-1 1,-1 1-1,1 0 0,0-1 1,0 1-1,0-1 0,0 1 0,0-1 1,0 1-1,0-1 0,4-26 254,18-23-330,3 2 573,-2-2 0,-2-1-1,18-66 1,-30 71 328,-8 37-811,0 1 0,1-1-1,0 0 1,1 1 0,0 0-1,6-13 1,-2 10-35,-5 7 21,1 0 0,-1 0 0,0 0 0,0 0 0,0-1 0,-1 1 0,1 0 0,-1-1 0,1-8 0,-2 12 550,0 44 100,1-28-609,0-10-88,0 0 0,-1-1 1,0 1-1,0 0 0,0-1 1,0 1-1,-3 9 0,6-20-75,1 1 0,-1 0 0,1 0 0,0 1 0,1-1 0,7-6 0,-9 9 57,0 0 0,0-1 0,0 1 0,-1-1 0,1 0 0,-1 0-1,1 0 1,-1 0 0,0 0 0,0-1 0,0 1 0,0-1 0,-1 1 0,0-1 0,1 1-1,-1-1 1,-1 0 0,2-7 0,-5-5 280,-5 20-63,7-2-191,-1 0 0,1 1 1,0-1-1,0 1 0,0 0 1,0-1-1,0 1 1,1 0-1,-1-1 0,1 5 1,0 0-11,0-1 1,0 1-1,1 0 1,0 0-1,0 0 1,0-1-1,1 1 1,0 0-1,1-1 1,4 9-1,-5-12-3,0 0 0,0 0 0,0-1 0,1 1 0,-1-1 0,1 0 0,0 1 0,0-1 0,0-1 0,0 1 0,0 0 0,0-1 0,0 1 0,0-1-1,1 0 1,-1 0 0,1 0 0,-1-1 0,0 1 0,1-1 0,-1 0 0,7 0 0,-7 0 0,8 0-35,1 0-1,0 0 1,-1-1-1,18-4 1,-24 3 38,0 0 1,-1 0 0,1 0-1,-1-1 1,1 0 0,-1 0-1,0 0 1,0 0 0,0 0 0,-1-1-1,1 0 1,5-7 0,33-43 1493,20-25-1403,112-112-1,-166 184-90,49-47 103,117-86 0,-171 139-57,-1-1-1,0 1 1,1-1-1,-1 1 1,1 0-1,0 0 1,-1 0 0,1 0-1,0 0 1,0 0-1,0 1 1,-1-1-1,1 1 1,0 0 0,4 0-1,-5 1 9,0-1 1,0 1-1,0 0 0,0 0 1,-1 0-1,1 0 0,0 0 1,-1 0-1,1 0 0,0 0 1,-1 1-1,0-1 0,1 0 1,-1 1-1,0-1 0,1 1 1,0 2-1,4 8 218,-1 1 1,0 0-1,-1 0 0,-1 0 1,4 21-1,5 18-157,-10-47-97,-1 0 0,1 0 0,1-1 0,-1 1 0,0 0 0,1-1 0,0 0 0,0 1 0,1-1 0,-1-1 0,1 1 0,0 0 0,0-1 0,0 0 0,0 0 0,0 0 0,7 3 0,-6-4-31,-1-1-1,1 0 0,0 0 1,0 0-1,0 0 0,0-1 1,0 0-1,0 0 0,0 0 1,-1-1-1,1 0 1,0 0-1,0 0 0,0 0 1,-1-1-1,1 0 0,-1 0 1,1 0-1,4-3 0,87-55-69,160-129-1,-124 87 44,-34 36 28,25-19 821,-122 84-739,-1 1 1,1-1 0,0 0 0,0 1-1,-1-1 1,1 1 0,0-1-1,0 1 1,0-1 0,0 1 0,0-1-1,0 1 1,0 0 0,0 0-1,0 0 1,0-1 0,0 1 0,0 0-1,0 0 1,0 0 0,0 0 0,0 1-1,0-1 1,0 0 0,0 0-1,0 1 1,0-1 0,0 0 0,0 1-1,0-1 1,0 1 0,-1-1-1,1 1 1,0 0 0,0-1 0,1 2-1,22 37 1342,-11-16-1589,-12-20 170,1-1 0,-1 0-1,0 0 1,1 0 0,-1-1 0,1 1 0,0 0-1,-1-1 1,1 1 0,0 0 0,0-1 0,0 0-1,0 0 1,0 1 0,1-1 0,-1-1-1,0 1 1,0 0 0,1 0 0,-1-1 0,1 1-1,-1-1 1,0 0 0,1 0 0,-1 0 0,1 0-1,-1 0 1,0 0 0,1-1 0,-1 1 0,0-1-1,1 0 1,-1 0 0,0 1 0,0-2 0,1 1-1,-1 0 1,3-3 0,71-39-179,-3-3 0,68-56 0,-63 44 182,13-10 19,105-69 917,-195 136-855,0 0 0,1 0-1,-1 0 1,0 1 0,1-1 0,-1 0 0,0 1 0,1 0 0,-1-1 0,1 1 0,-1 0 0,1-1-1,-1 1 1,0 0 0,1 0 0,-1 0 0,1 0 0,-1 1 0,1-1 0,-1 0 0,1 1 0,-1-1 0,0 1-1,1-1 1,-1 1 0,2 0 0,-1 1 70,0 0-1,0 0 1,0 0-1,-1 1 1,1-1-1,-1 0 1,1 1-1,-1-1 1,0 1-1,0-1 1,0 1-1,1 4 1,1 7 375,0 1 1,-1-1-1,0 28 0,-2 208 749,0-249-1273,0 0 0,0-1 0,0 1 0,0 0 0,0 0 0,0-1 0,0 1-1,1 0 1,-1 0 0,0-1 0,0 1 0,1 0 0,-1-1 0,1 1 0,-1 0 0,1-1-1,-1 1 1,1-1 0,-1 1 0,1-1 0,-1 1 0,1-1 0,0 1 0,-1-1-1,1 1 1,0-1 0,-1 0 0,1 0 0,0 1 0,-1-1 0,1 0 0,0 0 0,0 0-1,-1 0 1,1 1 0,0-1 0,0 0 0,0 0 0,-1-1 0,1 1 0,0 0-1,0 0 1,-1 0 0,1 0 0,0-1 0,-1 1 0,1 0 0,0-1 0,-1 1 0,1-1-1,0 1 1,0-1 0,43-25-378,-3-12 182,-1-2 1,-2-1 0,-2-2 0,35-55 0,13-15 143,40-50 63,51-63 2347,-151 206-981,-24 20-1319,1 0-1,-1-1 0,1 1 0,-1 0 1,1 0-1,-1 0 0,1 0 1,-1 0-1,1 0 0,-1 0 1,1 0-1,0 0 0,-1 0 1,1 0-1,-1 0 0,1 1 1,-1-1-1,1 0 0,-1 0 1,0 0-1,1 1 0,-1-1 1,1 0-1,-1 0 0,1 1 1,-1-1-1,0 0 0,1 1 1,0 0-1,1 4 126,0 0 0,0-1 0,-1 1 0,1 0 0,-1 0 0,0 1 0,-1-1 0,1 7 0,5 41 289,24 180 60,-28-219-533,3 18-16,-5-31 19,1 0 1,-1-1-1,0 1 1,0-1-1,0 1 1,0-1-1,1 1 1,-1-1 0,0 1-1,1-1 1,-1 1-1,0-1 1,1 1-1,-1-1 1,1 1-1,-1-1 1,1 0-1,-1 1 1,1-1 0,-1 0-1,1 1 1,-1-1-1,1 0 1,-1 0-1,1 0 1,-1 1-1,1-1 1,0 0-1,-1 0 1,1 0 0,-1 0-1,1 0 1,0 0-1,-1 0 1,1 0-1,-1 0 1,1 0-1,-1-1 1,1 1-1,0 0 1,2-3 14,0 0 0,0-1 0,-1 1 0,1 0 0,-1-1 0,0 1-1,0-1 1,2-7 0,3-2-11,3-6 5,0-1 0,-1 0 0,-1 0 0,-1-1 0,6-31 0,-3 2-1,3-64-1,-9-247 52,-6 192-70,1 21 36,7-277-49,1 323-1,4 1 1,28-118-1,95-200-36,-82 278 265,44-196 1,-60 166 545,-26 418 225,-19 737-974,5-632 0,69 591 0,-59-898 0,4 41 0,4 0 0,50 165 0,-64-249 0,1 0 0,-1 0 0,1 0 0,0 0 0,0 0 0,0 0 0,0 0 0,0 0 0,0-1 0,1 1 0,-1 0 0,1-1 0,-1 1 0,1-1 0,-1 0 0,1 1 0,0-1 0,0 0 0,3 2 0,-4-3 0,0 0 0,-1 0 0,1 0 0,-1 0 0,1 0 0,0 0 0,-1 0 0,1-1 0,-1 1 0,1 0 0,0 0 0,-1 0 0,1-1 0,-1 1 0,1 0 0,-1-1 0,1 1 0,-1 0 0,1-1 0,-1 1 0,1-1 0,-1 1 0,0-1 0,1 0 0,8-24 0,-8 20 0,-1 1 0,2 0 0,-1 0 0,0 0 0,1 0 0,0 0 0,0 0 0,3-5 0,-5 9 0,1-1 0,-1 1 0,0-1 0,1 1 0,-1 0 0,0-1 0,1 1 0,-1-1 0,1 1 0,-1 0 0,0 0 0,1-1 0,-1 1 0,1 0 0,-1 0 0,1-1 0,-1 1 0,1 0 0,-1 0 0,1 0 0,-1 0 0,1 0 0,0 0 0,0 0 0,0 0 0,0 1 0,-1-1 0,1 1 0,0 0 0,0-1 0,-1 1 0,1 0 0,-1-1 0,1 1 0,0 0 0,-1 0 0,0 0 0,1 0 0,-1-1 0,1 1 0,-1 0 0,0 0 0,0 0 0,1 1 0,10 39-10266,-11-71-5005,0 15 11595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4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55 544,'0'-53'6393,"-1"53"-6139,1 0 1,-1-1 0,0 1 0,0 0 0,1 0 0,-1 0 0,0 0 0,0 0 0,1 0 0,-1 0 0,0 0 0,0 0 0,0 0 0,1 1 0,-1-1 0,0 0 0,1 0 0,-1 1 0,0-1 0,1 0 0,-1 1 0,0-1 0,1 1 0,-1-1 0,0 2 0,-1 3 494,1 1 0,0 0-1,1 0 1,-1 0-1,1 0 1,1 9 0,-1 31 2451,-55 189 3583,20-97-5132,19-71-1121,-67 379 439,66-358-1192,9-53-3069,4-19-3886,4-42-8912,9-14 13718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4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67 383 672,'0'-302'7180,"0"299"-7026,0 1 1,0-1 0,1 0-1,-1 0 1,1 0 0,-1 1-1,1-1 1,0 0 0,0 1-1,0-1 1,1 1-1,-1-1 1,0 1 0,1 0-1,0 0 1,0-1 0,-1 1-1,1 0 1,3-1 0,-1-1 7,1 1 0,-1 0-1,1 1 1,0-1 0,0 1 0,1 0 0,-1 0 0,0 1 0,7-2 0,3 1-36,1 1 0,-1 0 0,1 0 0,-1 2 0,0 0 0,20 4 0,-22-2-89,0 0 0,-1 1 0,1 1 0,-1 0-1,0 0 1,0 2 0,0-1 0,-1 1 0,0 1 0,-1 0 0,1 1-1,-2 0 1,1 0 0,-1 1 0,-1 0 0,1 0 0,-2 1-1,0 1 1,0-1 0,-1 1 0,0 0 0,-1 0 0,0 1 0,-1-1-1,-1 1 1,0 0 0,-1 0 0,0 1 0,-1-1 0,0 0 0,-3 25-1,0-15 45,-2-1 0,-1 0 0,0 0 0,-2-1 0,0 0 0,-2 0 0,0 0 0,-1-1 0,-1 0 0,-1-1-1,-19 24 1,14-23 175,-1 0 0,0-1 0,-1-1 0,-2 0 0,1-2 0,-2 0-1,0-2 1,-1 0 0,-31 13 0,43-23-198,-1 0 1,1-1-1,-1-1 0,1 0 1,-1-1-1,-20 1 0,27-2-153,1 0 0,-1-1 1,1 1-1,0-1 0,-1 0 0,1 0 0,0-1 0,0 1 0,-6-4 0,9 4-53,-1 0-1,1 0 1,-1 0-1,1 0 1,0 0 0,-1 0-1,1-1 1,0 1-1,0-1 1,0 1-1,0-1 1,0 1-1,0-1 1,1 1 0,-1-1-1,0 0 1,1 1-1,0-1 1,-1 0-1,1 0 1,0 1 0,0-1-1,0-2 1,-1-2-415,1 1 0,0-1 1,0 0-1,0 0 0,1 1 0,0-1 1,0 0-1,0 1 0,1-1 0,0 1 1,0-1-1,0 1 0,1 0 0,5-9 1,22-22-1784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4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0 752,'1'0'152,"0"0"-1,0 1 0,-1-1 1,1 0-1,0 1 0,0-1 1,0 0-1,0 1 0,0-1 1,0 1-1,0-1 0,-1 1 1,1 0-1,0-1 0,-1 1 1,1 0-1,0 0 0,-1-1 1,1 1-1,-1 0 0,1 0 1,-1 0-1,1 0 0,-1 0 1,1-1-1,-1 3 0,8 39 3134,-12 43 568,-1-55-3442,-2 0 0,-2 0 0,0-1 0,-2 0-1,-1-1 1,-1 0 0,-22 34 0,26-50-236,1-1-1,-1 1 1,-20 17-1,25-25-130,0-1 0,0 1 0,0-1 0,0 0 0,0-1 0,-1 1 0,1-1 0,-1 0 0,0 0 0,1 0 0,-1-1 0,0 1 0,0-1 0,-6 0 0,10-1-53,0 0 0,0 0 0,0 0 1,0 0-1,0 0 0,0 0 0,0 0 0,0-1 0,0 1 0,0 0 1,1-1-1,-1 1 0,0 0 0,0-1 0,0 0 0,0 1 1,1-1-1,-1 1 0,0-1 0,0 0 0,1 1 0,-1-1 0,0 0 1,1 0-1,-1 0 0,1 1 0,-1-1 0,0-2 0,1 0-35,-1 0 0,1 0 0,-1 0-1,1 0 1,0 0 0,0 0 0,0-1-1,1 1 1,0-4 0,3-10-328,1 2 0,11-26 0,-16 40 341,16-34-875,1 0 1,2 2 0,37-52-1,-43 69 765,0 0-1,1 1 0,0 0 1,1 1-1,1 1 1,0 0-1,1 1 1,28-14-1,-44 25 167,1-1 0,0 1 1,-1 0-1,1 1 0,0-1 0,0 0 0,0 1 0,0-1 1,0 1-1,0-1 0,0 1 0,0 0 0,0 0 0,0 0 0,0 0 1,0 0-1,0 0 0,0 0 0,0 1 0,0-1 0,0 1 1,0 0-1,-1-1 0,1 1 0,0 0 0,0 0 0,0 0 0,-1 0 1,1 1-1,-1-1 0,1 0 0,-1 1 0,1-1 0,-1 1 0,0-1 1,0 1-1,0 0 0,0-1 0,0 1 0,0 0 0,0 0 1,0 0-1,-1 0 0,1 0 0,-1 0 0,1 3 0,2 13 67,0 0 0,-1-1-1,-1 1 1,-2 24-1,1-23-127,-1 3 86,-1-1 1,-2 1-1,-9 34 1,7-34-528,2-1 0,0 1 1,-2 36-1,6-52 292,0-6 65,0 0 1,0 0 0,0 0 0,0 0 0,1 0 0,-1 0 0,0 0 0,0 0 0,0 0 0,1 0 0,-1 0 0,0 0 0,0 0 0,0 0 0,0 0-1,1 0 1,-1 0 0,0 0 0,0 0 0,0 0 0,1 0 0,-1 0 0,0 0 0,0 0 0,0 0 0,0 0 0,1 0 0,-1 0 0,0 0 0,0 1 0,0-1-1,1 0-356,-1 0 357,0 1 0,0-1 0,0 0 0,0 0 0,0 0 0,0 0 0,0 1 0,0-1 0,0 0 0,0 0-1,15-13-1683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07:3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15 864,'12'-14'980,"-6"14"60,-3 30 246,-2 2-1004,-1-1 0,-2 0 0,-1 0 0,-1 0 0,-2 0 0,-11 33 0,-36 74-226,72-186-368,2 1 1,2 1-1,2 1 0,2 1 0,2 1 1,44-51-1,-67 88 335,0 0 0,1 0-1,0 1 1,0 0 0,14-8 0,-20 12 5,1 0-1,-1 0 1,0 1 0,1-1 0,-1 0 0,1 1-1,-1-1 1,0 1 0,1 0 0,-1 0 0,1-1-1,-1 1 1,1 0 0,0 0 0,-1 0-1,1 0 1,-1 1 0,1-1 0,-1 0 0,1 1-1,-1-1 1,0 1 0,1-1 0,-1 1 0,1 0-1,-1-1 1,0 1 0,0 0 0,1 0 0,-1 0-1,0 0 1,0 0 0,0 0 0,0 0-1,0 1 1,0-1 0,0 0 0,-1 0 0,2 3-1,4 15 240,0 1-1,-2 0 0,0 0 1,-2 0-1,0 1 0,-1-1 0,-3 39 1,1-13-109,-5 86 70,2-80-226,2 0-1,5 54 1,-3-102-77,1 0 0,-1 0 0,1 0 0,0 1 1,0-1-1,0 0 0,0 0 0,1 0 1,0-1-1,0 1 0,0 0 0,0-1 0,0 1 1,1-1-1,0 1 0,0-1 0,-1 0 1,2 0-1,-1-1 0,0 1 0,1-1 0,4 4 1,-4-5-71,0 0 1,0 0-1,1 0 1,-1-1-1,0 1 0,0-1 1,0 0-1,0 0 1,0-1-1,0 1 1,0-1-1,1 0 1,-1 0-1,-1 0 0,1-1 1,0 1-1,0-1 1,0 0-1,-1 0 1,1 0-1,-1-1 1,0 1-1,4-4 1,29-28-982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5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32,'0'0'48,"-9"15"-19,0 9-26,0-1-1,-2 0 0,-1 0 0,-20 29 0,6-16 1521,31-29-1188,0 0-1,0 0 0,0 0 0,1-1 0,7 7 0,25 34 1268,31 84-332,-67-129-1279,0 1 0,-1-1-1,1 0 1,0 1 0,0-1-1,0 0 1,1 0-1,-1-1 1,0 1 0,1 0-1,-1-1 1,1 0 0,0 1-1,-1-1 1,1 0 0,0 0-1,0-1 1,0 1 0,-1 0-1,1-1 1,0 0 0,0 0-1,0 0 1,0 0-1,0 0 1,0 0 0,0-1-1,0 1 1,-1-1 0,1 0-1,0 0 1,0 0 0,-1 0-1,5-3 1,0 0-195,0 0 1,0 0-1,0-1 1,0 0-1,-1-1 1,0 1 0,0-1-1,0 0 1,-1-1-1,0 1 1,5-10-1,-2 2-243,-1-1 0,-1 0 0,0 0-1,4-18 1,-5 3-236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4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35 528,'6'-11'44,"10"-12"2021,-11 23-525,-3 16-32,-14 194 6463,-36 101-4008,33-229-3619,-28 132 293,3-73-3403,17-57-5806,18-80 5302,-1-6 1815,4-6-1066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4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20 124 1297,'-2'-2'543,"-1"-1"-1,1 0 1,1 0 0,-1 0 0,0-1 0,1 1 0,-1 0 0,1 0 0,0-1 0,0 1 0,0-1 0,0-3 0,1 5-270,1 1 0,-1-1 0,0 1 0,1-1 0,-1 1 0,1 0 0,-1-1 0,1 1 0,-1 0 0,1-1 0,0 1 0,0 0 0,0 0 0,0 0 0,1-2 0,18-12-94,-6 8-303,1 1 0,0 0 0,0 1 0,0 1-1,1 0 1,0 1 0,-1 0 0,1 1 0,0 1 0,0 1 0,0 0 0,0 1 0,18 4 0,-26-3 15,1-1 0,-1 2 0,0-1 0,0 1 0,0 1 0,0-1 0,-1 1 0,0 1 0,1 0 0,-1 0 0,9 8 0,-12-8 140,0 0 0,0 0 0,0 0 0,0 1 0,-1-1 1,0 1-1,0 0 0,-1 0 0,1 0 0,-1 0 0,-1 0 0,1 1 1,-1-1-1,0 1 0,0-1 0,-1 11 0,-1-6 312,-1 1 0,1-1 0,-2 0 0,0 0 0,0 0 0,-1 0 0,0-1 0,-1 1 0,-1-1 1,1 0-1,-1-1 0,-1 0 0,-7 9 0,10-12-190,-1 0 0,0-1-1,0 0 1,0 0 0,0 0 0,-1-1 0,0 1 0,0-1 0,0-1 0,0 1 0,-1-1 0,1 0-1,-1-1 1,0 1 0,0-1 0,0-1 0,0 1 0,0-1 0,0 0 0,0-1 0,-11 0-1,17 0-163,0-1 0,-1 1 0,1 0 0,0-1 0,-1 1 0,1 0 0,0-1 0,0 1 0,0-1 0,-1 0 0,1 1 0,0-1 0,0 0 0,0 0 0,0 0 0,0 0 0,0 0 0,0 0 0,1 0 0,-1 0 0,0 0 0,1 0 0,-1 0 0,-1-3 0,2 1-46,-1 0 0,1 0 1,0 0-1,-1 0 0,1 0 1,0 0-1,1 0 0,-1 0 0,1 0 1,0-5-1,2-2-168,1 0 0,0-1 0,0 2 0,1-1 0,6-9 0,6-6-200,-2 1 89,1 1 1,26-29 0,-38 48 426,0-1 1,1 1-1,0 0 1,-1 0 0,1 0-1,1 1 1,-1-1-1,0 1 1,1 1 0,-1-1-1,1 1 1,0 0-1,0 0 1,0 0 0,0 1-1,10-1 1,-14 3-34,0-1 0,0 1 0,0-1-1,1 1 1,-1 0 0,0 0 0,0 0 0,0 0 0,0 0 0,-1 1 0,1-1 0,0 0 0,0 1 0,-1 0-1,1-1 1,-1 1 0,0 0 0,1 0 0,-1-1 0,0 1 0,0 0 0,0 0 0,1 4 0,19 56 305,-18-52-294,3 18-59,-2-1-1,0 1 1,-1 45 0,3 17-2631,5-54-1410,-11-35 3767,1 0-1,0 0 1,0 0-1,-1 0 1,1 0-1,0 0 0,0 0 1,0 0-1,0-1 1,0 1-1,0 0 1,0 0-1,0-1 0,1 1 1,-1-1-1,0 1 1,0-1-1,0 1 1,1-1-1,-1 0 0,0 0 1,1 1-1,-1-1 1,0 0-1,3-1 1,10-2-2047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4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186 444 64,'3'-28'410,"0"-1"0,2 1 0,1 0 0,19-53 0,-1 2 1206,-12 36 196,8-34 1718,-16 51 1656,-2 1 3745,-5 97-7713,-3-1 0,-3 0 0,-36 135 0,-88 204 3221,97-308-4172,24-69-484,3-11-753,1 1 0,0 0-1,2 1 1,1 0 0,1-1 0,-1 38-1,11-78-8512,15-7 5756,-15 18 2128,61-65-4903,-28 29 4392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5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42 368,'4'-4'400,"0"-1"-1,0 1 0,0-1 1,-1 0-1,1 0 1,2-5-1,3 7 3471,25 6-505,-30 0-3179,-1 0 0,0 0 0,0 1 0,0-1-1,-1 0 1,1 1 0,-1 0 0,0-1 0,0 1 0,0 0-1,0 0 1,-1 0 0,1 1 0,-1-1 0,0 0-1,0 0 1,-1 1 0,0-1 0,1 0 0,-1 1-1,-1-1 1,1 0 0,-2 6 0,1 2-12,-1 0 0,0 0 1,-1-1-1,0 1 0,-1-1 0,0 0 1,-10 18-1,1-9 204,0-1-1,-1-1 1,-2 0 0,1-1 0,-22 18 0,26-26-148,0 0 1,-1 0 0,0-1-1,-1-1 1,1 0-1,-2 0 1,1-1-1,-1-1 1,-20 5 0,32-9-237,0 0 0,0-1 0,0 1 0,0-1 1,0 1-1,0-1 0,1 0 0,-1 0 0,0 0 1,0 0-1,0 0 0,0 0 0,0-1 0,0 1 1,0-1-1,0 1 0,0-1 0,0 0 0,1 1 1,-1-1-1,0 0 0,1 0 0,-1 0 0,0-1 1,1 1-1,-1 0 0,1 0 0,0-1 0,-1 1 1,1-1-1,0 0 0,0 1 0,0-1 1,0 0-1,0 1 0,0-1 0,1 0 0,-1 0 1,1 0-1,-1 0 0,1 0 0,0 0 0,-1 0 1,1 1-1,0-1 0,0 0 0,0 0 0,1-3 1,0-4-186,0 0 0,1 0 1,0 0-1,0 1 0,1-1 1,0 1-1,1 0 0,0-1 1,8-11-1,-3 8 6,1 0 0,0 1 0,1 0-1,1 0 1,0 1 0,0 1 0,1 0 0,0 1 0,22-11-1,-24 14 196,0 0-1,0 1 0,0 0 1,0 1-1,0 1 1,1-1-1,0 2 0,-1 0 1,1 0-1,0 1 0,-1 0 1,1 1-1,16 3 0,-23-2 52,0-1 0,0 1 0,-1-1-1,1 1 1,-1 0 0,1 1-1,-1-1 1,0 1 0,0 0 0,0 0-1,0 1 1,-1-1 0,1 1 0,-1-1-1,0 1 1,3 5 0,-2-3 24,-1 1 0,0 0 1,0 0-1,-1 0 0,1 0 1,-2 0-1,1 1 0,-1-1 0,1 14 1,-2-4-23,-1 0 0,0 0 0,-2 0-1,0 0 1,0 0 0,-2-1 0,0 1 0,-11 23 0,1-11-409,-27 37-1,16-27-2788,13-21 155,13-32-5371,9-10 6465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5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40 189 720,'5'-5'-175,"-3"2"560,-1 1 0,1 0 0,0 0 0,0 0 0,0 0 0,1 0-1,-1 1 1,0-1 0,1 1 0,-1-1 0,5-1 0,3 11 3500,0 18-929,-6-5-1966,-1 0 0,-1 1 0,-1-1 0,0 1 0,-2-1 0,-1 1 0,-8 40 0,-3-7 703,-37 93 1,29-99-1019,13-33-282,11-30 126,13-22-732,0 1-1,3 2 0,0-1 0,3 2 0,29-36 1,-26 35 137,37-47-578,78-80-1,-64 88-2302,3 5-3501,-58 58 1342,-21 9 4991,0 0-1,1 1 1,-1-1-1,0 1 1,0-1 0,1 0-1,-1 1 1,0-1-1,0 1 1,1-1-1,-1 1 1,0-1 0,0 0-1,0 1 1,0-1-1,0 1 1,0-1-1,0 1 1,0-1 0,0 1-1,0-1 1,0 1-1,0-1 1,0 1-1,0-1 1,0 1 0,0-1-1,-1 1 1,1-1-1,0 0 1,0 1-1,-1-1 1,1 1 0,0-1-1,0 0 1,-1 1-1,1-1 1,0 0-1,-1 1 1,0-1 0,-16 21-2386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5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1 480,'-5'7'934,"1"1"-1,0 0 0,0 0 1,1 0-1,0 1 0,0-1 1,1 1-1,0 0 1,-1 16-1,2-5 2247,1 0 1,1 1-1,4 25 1,-3-38-2821,0 1-1,1-1 1,-1-1 0,2 1 0,-1 0 0,1-1 0,0 0 0,1 1 0,0-2 0,0 1-1,0-1 1,1 1 0,0-1 0,0-1 0,1 1 0,11 7 0,-8-7-17,0 0-1,1 0 1,-1-1 0,1 0 0,0-1-1,0 0 1,0-1 0,1 0 0,-1 0-1,1-2 1,14 2 0,40-10-2303,-59 5 1396,0 0 1,0 0-1,-1-1 1,1 0-1,-1 0 1,0-1-1,1 0 0,-2 0 1,1 0-1,0-1 1,-1 1-1,0-1 1,0-1-1,0 1 1,-1-1-1,0 0 0,7-12 1,15-47-9802,-15 37 5958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5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281 157 1137,'-71'0'31286,"98"0"-30942,-21-1-396,0 1 0,1-1 0,-1 0 1,0 0-1,0 0 0,0-1 0,0 0 0,0-1 0,0 1 0,-1-1 0,1 0 1,-1 0-1,0-1 0,1 0 0,-2 0 0,1 0 0,0 0 0,-1-1 1,0 1-1,0-1 0,0 0 0,-1-1 0,0 1 0,1-1 0,-2 1 0,1-1 1,-1 0-1,0 0 0,0 0 0,-1 0 0,0 0 0,0-1 0,1-10 1,-3 17 77,1-1 1,0 1-1,0-1 1,0 1-1,0-1 1,0 0 0,0 1-1,-1-1 1,1 1-1,0-1 1,0 1-1,-1-1 1,1 1-1,0-1 1,-1 1 0,1 0-1,-1-1 1,1 1-1,-1-1 1,1 1-1,0 0 1,-1 0 0,1-1-1,-1 1 1,1 0-1,-1 0 1,0-1-1,1 1 1,-1 0 0,1 0-1,-1 0 1,1 0-1,-1 0 1,1 0-1,-1 0 1,0 0 0,1 0-1,-1 0 1,1 0-1,-1 0 1,1 0-1,-1 0 1,0 1-1,1-1 1,-1 0 0,1 0-1,-1 1 1,0-1-1,-30 17 412,-11 16-435,2 3 1,1 1-1,2 1 1,2 2-1,2 2 1,-52 84-1,83-121-3,-1 0 0,1 0 0,0 1 0,0-1 0,1 1 0,-1-1 0,1 1 0,0-1 0,1 12 0,0-15 0,0 0 0,0 0 0,0 0 0,0 0 0,1 0 0,-1 0 0,1 0 0,0 0 0,0 0 0,-1 0 0,1 0 0,0-1 0,0 1 0,1 0 0,-1-1 0,0 1 0,1-1 0,-1 1 0,0-1 0,1 1 0,0-1 0,-1 0 0,1 0 0,0 0 0,0 0 0,-1 0 0,1 0 0,0-1 0,0 1 0,3 0 0,18 2 0,0-2 0,0 0 0,0-1 0,0-1 0,0-2 0,0 0 0,0-1 0,-1-2 0,0 0 0,24-10 0,2-4-761,-1-2 1,-1-1-1,-1-3 0,-2-1 1,0-3-1,-2-1 0,-2-2 1,55-57-1,-92 87 311,17-20-1816,-14 7-3179,-35 18-5741,14 11 8070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5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144 469 320,'-26'1'2697,"-5"0"4727,2-4 4409,-7-32-1340,34 34-10493,0 0 0,1 0 0,-1 0 0,1-1 0,0 1 0,-1-1 0,1 1 0,0-1 0,0 1 0,0-1 0,0 0 0,0 1 0,0-1 0,0 0 0,1 0 0,-1 0 0,0 0 0,1 1 0,0-1 0,-1 0 0,1 0 0,0 0 0,0 0 0,0 0 0,0 0 0,1 0 0,-1 0 0,0 0 0,1 0 0,0 0 0,-1 1 0,1-1 0,0 0 0,0 0 0,0 0 0,0 1 0,0-1 0,0 1 0,0-1 0,1 1 0,-1-1 0,2 0 0,8-10 0,1 1 0,-1 1 0,2 0 0,16-10 0,24-14 0,3 2 0,0 3 0,2 2 0,66-21 0,-36 21 0,1 4 0,111-15 0,35 14 0,305 9 0,-267 23 0,455 72 0,-218 38 0,-485-112 0,-1-1 0,1-1 0,43 1 0,-62-5 15,0 1 0,-1 0 0,1 0-1,-1 0 1,0 1 0,9 3 0,-9-3-89,0 0-1,0-1 1,0 0 0,0 1-1,0-1 1,7 0 0,-19-37-17117,4-9 7620,4 29 7757,-1-5 24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5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59 240,'0'-2'101,"-1"0"-1,1 0 1,0 0-1,-1 0 1,1 0-1,-1 1 1,0-1-1,1 0 1,-1 0-1,0 1 1,0-1 0,0 0-1,0 1 1,0-1-1,-1 1 1,1 0-1,0-1 1,-1 1-1,1 0 1,-1 0-1,1 0 1,-1 0-1,0 0 1,-2-1-1,-46-14 7142,45 15-5581,3 0-1206,1 1 0,-1-1-1,0 1 1,1 0 0,-1 0 0,0 0 0,1 0-1,-1 0 1,0 0 0,1 0 0,-1 0 0,0 0-1,1 1 1,-1-1 0,1 1 0,-1 0 0,0-1-1,1 1 1,-1 0 0,1 0 0,0 0-1,-1 0 1,1 0 0,-2 1 0,2 0 62,0-1 0,1 0 0,-1 1 0,0-1 0,1 1 0,-1-1-1,1 1 1,-1-1 0,1 1 0,0 0 0,-1-1 0,1 1 0,0-1 0,0 3 0,5 19 1470,-2-15-1987,1 1 0,1-1 0,0 0 0,0-1 0,0 1 0,1-1 0,0 0 0,0-1 0,1 1 0,0-1 0,0-1 0,12 8 0,15 9 0,55 25 0,-68-37 0,10 6 0,-14-9 0,-1 0 0,-1 2 0,1 0 0,-1 0 0,-1 2 0,0 0 0,15 14 0,-27-22 0,-1-1 0,1 1 0,0-1 0,-1 1 0,0-1 0,0 1 0,0 0 0,0 0 0,0 0 0,0-1 0,-1 1 0,1 0 0,-1 0 0,0 0 0,0 0 0,0 0 0,0 0 0,0 0 0,-1 0 0,0 0 0,1 0 0,-1 0 0,0-1 0,0 1 0,-1 0 0,1 0 0,0-1 0,-1 1 0,0-1 0,1 0 0,-1 1 0,0-1 0,-3 3 0,-3 4 0,-1-1 0,0 0 0,0 0 0,-1 0 0,0-1 0,-18 10 0,-27 8-1880,41-19 568,0 0 0,0-1 0,-1-1 0,1-1 0,-1 0 0,0 0 0,-18-1 0,31-2-495,-8 0-501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5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97 960,'-13'-32'1425,"-4"-7"2542,16 37-3127,-1-1 1,1 1-1,-1-1 0,0 1 0,0 0 0,1 0 0,-2 0 0,1 0 1,0 0-1,-12-1 8179,11 14-4956,3 20-1520,0-25-1516,-13 222 312,3-98-1317,-9 535-6417,22-708-5692,8-25 5085,1-12 3854,-3-1 1158,-2-10-139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5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226 494 480,'-2'-3'110,"0"1"0,1-1 0,-1 1 0,0 0 0,-1 0 0,1 0 0,0 0-1,0 0 1,-1 0 0,1 1 0,-1-1 0,0 1 0,1-1 0,-1 1 0,0 0 0,0 0 0,0 0-1,0 1 1,0-1 0,0 1 0,-4 0 0,3 0 16,-1 1 0,0-1-1,0 1 1,0 1 0,1-1-1,-1 1 1,1-1 0,-1 2 0,1-1-1,-1 0 1,1 1 0,-5 3 0,3-1-34,0 0 1,0 0 0,1 0 0,-1 1 0,1 0-1,0 0 1,1 0 0,0 0 0,0 1 0,0 0-1,1 0 1,-1 0 0,2 0 0,-1 0-1,1 1 1,0-1 0,0 8 0,2-13-86,-1-1-1,1 1 1,0-1 0,0 1 0,1-1 0,-1 0 0,0 1-1,0-1 1,1 1 0,-1-1 0,1 0 0,-1 1-1,1-1 1,0 0 0,-1 0 0,1 1 0,0-1-1,0 0 1,0 0 0,0 0 0,0 0 0,0 0 0,0 0-1,0 0 1,0 0 0,0-1 0,1 1 0,-1 0-1,0-1 1,2 1 0,1 0-2,0 0 0,1-1 0,-1 0 0,0 1 0,0-2 0,1 1 0,-1 0 0,0-1 0,8-2 0,-4 0-6,0-1-1,0 0 1,0 0-1,0-1 1,0 0-1,-1 0 1,0-1 0,0 0-1,-1 0 1,12-14-1,-5 4-25,0-1 1,-1 0-1,16-31 1,-23 37 14,-1 0 0,0 0 0,-1-1 0,0 0 0,0 1 0,-1-1 0,-1 0 0,0 0 0,-1 0 0,0 0 0,-1 0 0,0 0 0,-1 0 0,0 0 0,-1 0 0,-1 1 0,-4-12 0,-3-3 152,0 2-1,-2-1 1,-1 2-1,-1 0 0,-1 1 1,-26-30-1,38 47-33,0 0 1,-1 1 0,1-1-1,-1 1 1,1 0-1,-1 0 1,0 1-1,-1-1 1,1 1 0,-1 0-1,1 0 1,-1 1-1,0 0 1,0 0-1,0 0 1,-7 0-1,11 3-81,0-1 0,1 1-1,-1 0 1,0 1-1,1-1 1,-1 0 0,1 0-1,-1 1 1,1-1 0,-1 1-1,1-1 1,0 1-1,0 0 1,0-1 0,0 1-1,0 0 1,0 0-1,1 0 1,-1 0 0,0 0-1,1 0 1,-1 3 0,-4 9 209,2-6-73,0 0 0,0 0 1,1 0-1,1 0 0,-1 1 1,1-1-1,1 0 0,-1 10 1,7 68 1008,-4-72-1067,1 0 0,1 0 0,0 0 0,1-1 0,0 1 0,1-1 0,0 0 0,1-1-1,1 0 1,0 0 0,10 12 0,-12-17-144,0 0-1,1-1 0,0 0 1,0 0-1,0 0 0,1-1 1,0 0-1,0 0 1,0-1-1,1 0 0,-1-1 1,1 0-1,0 0 0,0-1 1,0 0-1,0 0 0,17 0 1,-1-2-753,0 0 1,43-8-1,-60 6 472,0 0 1,0 0-1,0-1 0,0 0 0,-1-1 0,1 0 0,-1 0 0,0 0 1,0-1-1,0 0 0,12-12 0,23-34-4886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53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2 277 464,'-1'-72'1133,"3"-86"5324,-2 156-6254,0 0-1,0 0 0,1 0 1,-1 0-1,0 0 0,1 0 1,0 0-1,-1 0 0,1 0 1,0 0-1,0 1 0,0-1 1,0 0-1,0 1 0,1-1 0,-1 1 1,0-1-1,1 1 0,-1 0 1,1-1-1,-1 1 0,1 0 1,0 0-1,0 0 0,-1 0 1,1 0-1,0 1 0,0-1 1,0 0-1,0 1 0,0 0 1,0-1-1,0 1 0,0 0 1,0 0-1,0 0 0,0 0 1,0 0-1,2 1 0,4 0 276,-1 1 0,0-1 0,0 1 0,0 1 0,0-1 0,0 1 0,0 0 0,-1 1 0,8 5 0,4 5-21,-2 1 0,0 1 0,-1 1 0,0 0 0,-1 0 0,-1 1 0,-1 1 0,-1 1 0,-1-1 0,0 2 0,-1-1 0,8 33 0,-4-7 331,-3 0 0,-2 0 0,-1 1 1,-1 87-1,-6-107-658,-2-1 1,-1 0-1,-2 0 1,0 0 0,-1 0-1,-2-1 1,-1 0-1,0 0 1,-2-1-1,-1 0 1,-1-1-1,-1 0 1,-1-1-1,-27 30 1,28-38-1821,-9-1-5041,22-12 6480,1-1 1,-1 0-1,1 0 1,-1 0-1,0 0 1,1 0 0,-1 0-1,1 0 1,-1 0-1,1 0 1,-1 0-1,0 0 1,1 0-1,-1 0 1,1 0-1,-1 0 1,1-1-1,-1 1 1,1 0-1,-1 0 1,1-1 0,-1 1-1,1 0 1,-1-1-1,0 0 1,0 0-30,1 0 0,-1-1 0,1 1 0,-1 0 0,1-1 0,-1 1 0,1 0 1,0-1-1,0 1 0,0-1 0,-1 1 0,1-1 0,1 1 0,-1 0 0,0-3 0,6-20-4482,9-2 795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5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37 560 608,'-8'-27'1099,"0"1"-1,2-1 1,-5-50-1,9 44 4470,1 0 4383,1 131-5869,4 0 0,25 148 0,-29-243-4082,9 45 0,2 0 0,24 64 0,-29-94 0,-6-15 0,1 0 0,0 0 0,0 0 0,0 0 0,1 0 0,-1 0 0,1-1 0,3 6 0,-4-7 0,0-1 0,0 1 0,0-1 0,0 0 0,0 1 0,0-1 0,0 0 0,0 0 0,0 0 0,0 0 0,0 0 0,0 0 0,0 0 0,0 0 0,0 0 0,0 0 0,0 0 0,0-1 0,0 1 0,0 0 0,0-1 0,0 1 0,0-1 0,0 1 0,-1-1 0,1 1 0,0-1 0,0 0 0,0 1 0,-1-1 0,1 0 0,0 0 0,-1 0 0,1-1 0,8-6-94,-1-2 0,-1 1 1,0-1-1,0 0 0,-1 0 0,0-1 1,-1 0-1,0 0 0,6-23 0,2-15-596,7-51 0,-11 52 498,10-41 221,16-103 2279,3 396-2135,-32-181-173,0-1 0,1 1 0,2-1 0,0 0 0,1-1 0,2 0 0,0-1 0,1 0 0,26 31 0,-35-48 0,0 1 0,0 0 0,0-1 0,0 0 0,1 0 0,-1 0 0,1-1 0,0 1 0,0-1 0,0 0 0,0-1 0,0 1 0,0-1 0,1 0 0,-1 0 0,0 0 0,1-1 0,-1 0 0,0 0 0,7-1 0,-6-1 0,1 1 0,-1-1 0,0-1 0,0 1 0,0-1 0,0 0 0,0 0 0,-1-1 0,1 1 0,-1-1 0,0 0 0,0-1 0,-1 0 0,1 1 0,-1-1 0,5-8 0,6-10 0,-2 0 0,-1-1 0,0-1 0,-2 0 0,-1 0 0,-1-1 0,-1 0 0,-1-1 0,2-32 0,0-33 0,-7-125 0,-3 105 0,2-33-3,-15 161-4351,13-13 3394,0 1 0,0 0 0,1 0 0,-1 0 0,1 0 0,0 0 0,0 0 0,0 0 0,0 6 0,-2 6-1992,-9 23-3542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5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82 209 256,'7'-200'1758,"-8"199"-1647,0 0-1,0 1 1,0-1-1,0 0 1,0 1-1,0-1 0,0 0 1,0 1-1,0-1 1,0 1-1,0 0 1,0-1-1,-1 1 1,1 0-1,0 0 1,0 0-1,0 0 1,-1 0-1,1 0 0,0 0 1,0 0-1,0 0 1,0 0-1,-3 1 1,-6 2 7936,9-3-7929,1 0 1,-1 1 0,0-1 0,1 0 0,-1 1 0,1-1 0,0 1 0,-1-1 0,1 1 0,-1-1 0,1 1 0,0-1-1,-1 1 1,1-1 0,0 1 0,-1 0 0,1-1 0,0 1 0,0-1 0,0 1 0,0 0 0,-1-1 0,1 2 0,1 124 9349,-1 51-3732,-20 234-4530,-1-60-1639,21-351 408,0 1-1,1-1 1,-1 0-1,0 0 0,0 1 1,0-1-1,0 0 1,1 0-1,-1 1 0,0-1 1,0 0-1,0 0 0,1 0 1,-1 0-1,0 1 1,0-1-1,1 0 0,-1 0 1,0 0-1,0 0 1,1 0-1,-1 0 0,0 0 1,1 0-1,-1 0 0,0 0 1,0 0-1,1 0 1,-1 0-1,0 0 0,0 0 1,1 0-1,-1 0 1,0 0-1,1 0 0,-1 0 1,0 0-1,0 0 0,1-1 1,-1 1-1,0 0 1,0 0-1,0 0 0,1 0 1,-1-1-1,0 1 1,0 0-1,0 0 0,1 0 1,-1-1-1,0 1 0,0 0 1,0 0-1,0-1 1,0 1-1,1-1 0,13-11-477,23-44-277,-1 0 0,-4-3-1,51-123 1,15-31 1927,-95 207-977,-2 4-21,1-1 1,-1 0-1,0 0 1,1 0-1,0 1 0,-1-1 1,1 1-1,0-1 1,1 1-1,-1 0 1,0-1-1,0 1 0,1 1 1,0-1-1,-1 0 1,5-1-1,-7 3-88,1 0 1,-1 0-1,1 0 0,-1 1 0,0-1 1,1 0-1,-1 1 0,1-1 0,-1 1 1,0-1-1,1 0 0,-1 1 0,0-1 0,0 1 1,1-1-1,-1 1 0,0-1 0,0 0 1,0 1-1,1-1 0,-1 1 0,0 0 0,0-1 1,0 1-1,0-1 0,0 1 0,0-1 1,0 1-1,0-1 0,0 2 0,0 25 266,0-17-241,3 24-81,1-1-1,1 0 1,2 0 0,1 0 0,21 51 0,0-31-1137,-27-50 1029,-1-1-1,1 0 0,0 0 1,0 0-1,0 0 0,0 0 1,0 0-1,0-1 1,0 1-1,1-1 0,-1 1 1,1-1-1,-1 0 1,1 0-1,-1 0 0,1 0 1,0-1-1,-1 1 0,5 0 1,1-1-469,0 0-1,1 0 1,-1-1 0,0 0 0,0-1 0,1 1-1,-1-2 1,0 1 0,0-1 0,-1 0 0,1-1-1,-1 0 1,0 0 0,1 0 0,-2-1 0,1 0-1,-1-1 1,1 1 0,-2-1 0,7-8 0,9-10-466,-9 10 1010,0 0-1,-1 0 0,-1-1 0,18-32 2446,-28 95 3132,-1-21-4450,0-10-723,1 0-1,1 0 1,0-1-1,7 33 1,-8-46-459,1 0 0,0 1 1,0-1-1,1 0 0,-1 0 0,1 0 1,-1 0-1,1-1 0,0 1 0,0 0 0,0-1 1,1 1-1,-1-1 0,1 0 0,-1 1 1,1-1-1,0-1 0,-1 1 0,1 0 1,0-1-1,0 1 0,0-1 0,1 0 1,-1 0-1,0 0 0,0 0 0,1-1 1,-1 1-1,0-1 0,6 0 0,2 1-299,-1-1 0,1-1 0,0 0 0,-1 0 0,1-1 0,-1 0 0,0-1 0,0 0 0,0-1 0,0 0 0,0 0 0,-1-1 0,1 0 0,-1-1 0,-1 0 0,1-1 0,-1 1 0,0-2 0,12-13 0,-12 11 352,0-1 0,0-1 1,-1 1-1,-1-1 1,0-1-1,0 1 1,-1-1-1,-1 0 1,0 0-1,-1 0 1,0 0-1,-1-1 1,0-19-1,-1 31 102,-1 0-1,0 0 1,0-1 0,-1 1-1,1 0 1,0 0 0,-1-1-1,1 1 1,-1 0 0,0 0-1,1 0 1,-1 0 0,0 0-1,-1 0 1,1 0 0,0 0-1,0 0 1,-1 0 0,1 1-1,-1-1 1,0 0 0,1 1-1,-1-1 1,0 1-1,0 0 1,0 0 0,0 0-1,0 0 1,0 0 0,0 0-1,0 0 1,0 1 0,-1-1-1,1 1 1,0-1 0,0 1-1,-1 0 1,1 0 0,0 0-1,-1 0 1,-3 1 0,-5 1 50,-1 0 1,1 0 0,0 1-1,0 1 1,0-1 0,-20 12-1,-62 37-3303,76-41 570,0 1 0,0 1 0,-15 15 1,19-11-813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5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0 292 1345,'0'1'8168,"0"14"-6238,1-5-383,-1 0 1,2-1 0,-1 1 0,1-1 0,6 19 0,-5-20-1004,0-1 0,1 0 0,-1 0 0,1 0 1,1-1-1,-1 1 0,9 8 0,-10-12-509,0 0 0,0 0 0,1 0 1,-1-1-1,1 1 0,-1-1 0,1 0 0,0 0 0,0 0 0,0-1 0,0 1 0,0-1 0,0 0 0,1 0 1,-1 0-1,0-1 0,0 0 0,1 0 0,-1 0 0,0 0 0,1 0 0,-1-1 0,0 0 0,0 0 1,1 0-1,-1 0 0,0-1 0,0 0 0,0 1 0,-1-2 0,1 1 0,4-3 0,2-3-65,0 0-1,-1 0 1,0-1 0,0 0-1,-1 0 1,0-1-1,0-1 1,-1 1-1,10-22 1,-9 16 28,-1 0 0,-1 0 0,0-1 0,-2 0 1,0 0-1,3-25 0,-6 36-25,-1-31 148,-1 36-163,1 0-1,0 1 0,0-1 0,0 0 1,-1 1-1,1-1 0,0 1 1,-1-1-1,1 1 0,-1-1 0,1 1 1,0-1-1,-1 1 0,1-1 1,-1 1-1,1-1 0,-1 1 0,0 0 1,1-1-1,-1 1 0,1 0 1,-1-1-1,0 1 0,1 0 1,-1 0-1,0 0 0,1 0 0,-1-1 1,0 1-1,1 0 0,-1 0 1,0 0-1,1 0 0,-1 1 0,0-1 1,1 0-1,-1 0 0,0 0 1,1 0-1,-1 1 0,1-1 0,-1 0 1,0 1-1,1-1 0,-1 0 1,0 1-1,0 1-268,-1-1 0,1 0 0,0 1 0,0-1 0,-1 0 0,1 1 0,0-1 0,0 1 0,1 0 0,-1-1 0,0 1 0,0 0 0,1-1 0,-1 1 0,1 0 0,0 0 0,-1 0 0,1 0 0,0-1 0,0 3 0,3 40-5388,-2-43 5629,-1 0-1,1-1 0,-1 1 0,1 0 0,-1 0 1,1-1-1,0 1 0,-1 0 0,1-1 0,0 1 1,-1-1-1,1 1 0,0-1 0,0 1 0,-1-1 1,1 1-1,0-1 0,0 0 0,0 1 0,0-1 1,0 0-1,0 0 0,-1 0 0,1 0 0,1 0 1,29 0-191,-21-1 188,10 1 292,0-2 0,-1 0 0,1-1 0,0-1 0,-1-1 0,0-1 0,0-1 0,-1 0 0,28-16-1,-32 15-68,0 0 0,0-2 0,-2 1 0,1-2 0,-1 0 0,-1 0 0,0-1 0,0 0-1,-1-1 1,-1 0 0,0-1 0,9-19 0,-17 33-77,-1-1 0,1 0 0,-1 0 0,1 0 0,-1 0 0,1 0 0,-1 0 0,0 0 0,1 0 0,-1 0 0,0 0 0,0 0 0,0 0-1,0 0 1,0 0 0,0 0 0,0 0 0,-1-2 0,-11 6 1652,9-1-1513,0 0 0,0 0 1,0 1-1,1-1 1,-1 1-1,1 0 0,0 0 1,0-1-1,-4 8 0,-5 25 1311,1 0-1,-6 43 1,12-49-895,-1 4 900,-1 43 1,6-67-1355,1 1 0,-1-1 0,1 1-1,1-1 1,0 1 0,0-1 0,1 0 0,0 0 0,6 12 0,66 90-1244,-74-109 1035,0-1 1,0 1-1,0-1 0,-1 1 1,1 0-1,0-1 0,-1 1 1,0-1-1,1 1 1,-1 0-1,0 0 0,0-1 1,0 1-1,0 0 0,0 3 1,-1-4 25,1-1 1,-1 1 0,1 0 0,-1 0-1,1 0 1,-1-1 0,0 1 0,1 0-1,-1 0 1,0-1 0,1 1 0,-1-1-1,0 1 1,0-1 0,0 1-1,1-1 1,-1 1 0,0-1 0,0 0-1,-2 1 1,-5 0 38,0 0 0,-1 0 0,1-1 0,0 0 0,-12-2 0,-4 1 22,22 1-63,1 1 0,-1-1 1,1 0-1,-1 0 0,0 0 0,1 0 1,-1 0-1,1-1 0,-1 1 1,1 0-1,-1-1 0,1 1 1,-1-1-1,1 1 0,-1-1 1,1 0-1,0 0 0,-1 1 1,1-1-1,0 0 0,0 0 1,0 0-1,0-1 0,-1 1 1,1 0-1,1 0 0,-1-1 1,0 1-1,0 0 0,0-1 1,1 1-1,-1-1 0,1 1 1,-1-1-1,0-1 0,2-1-172,-1 1 1,0 0-1,1-1 0,0 1 0,-1-1 1,1 1-1,1 0 0,-1 0 1,0-1-1,1 1 0,0 0 0,-1 0 1,1 0-1,0 1 0,4-5 0,41-42-1732,72-58 0,-23 23 1744,-88 77 181,0-1 1,0 1 0,1 1 0,0 0 0,0 0 0,1 0 0,-1 1 0,1 1 0,17-6 0,30 3 3052,-56 7-2947,-1 0 0,1 0 1,-1 0-1,0 1 0,1-1 1,-1 0-1,1 0 0,-1 1 1,0-1-1,1 0 0,-1 0 1,0 1-1,0-1 0,1 1 1,-1-1-1,0 0 0,1 1 0,-1-1 1,0 0-1,0 1 0,0-1 1,0 1-1,1-1 0,-1 1 1,0-1-1,0 1 0,0-1 1,0 0-1,0 1 0,0-1 1,0 1-1,0-1 0,0 1 1,0-1-1,0 1 0,-1-1 1,1 0-1,0 1 0,0-1 1,0 1-1,-1 0 0,2 17 1446,12-12-4771,10-7-7221,-1 0 4136,44-7-928,-22 2 4679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5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1072,'19'0'2001,"6"-10"11237,-25-1-6530,0 1-450,-15 1-2944,5-8-3138,10 2-176,-9-1 0,-1-5 0,10 1 0,0 4 0,0 1 0,0 0-4018,0 0-2849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5:09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1876 256,'0'0'688,"-2"13"1393,1-13-1906,-1 0-1,1 1 0,0-1 1,0 0-1,0 1 0,0-1 1,-1 1-1,1-1 0,0 1 1,0 0-1,0-1 0,0 1 1,1 0-1,-1 0 0,0 0 1,0 0-1,0 0 1,0 0-1,1 0 0,-1 0 1,1 0-1,-1 0 0,1 0 1,-1 0-1,1 0 0,-1 0 1,1 2-1,-9 14 1982,8-15-2014,0 0-1,0 1 1,0-1-1,1 1 0,-1-1 1,1 0-1,0 1 1,0-1-1,0 1 0,0-1 1,0 1-1,0-1 1,2 5-1,-1 5 496,-2-10-582,1 0 0,0-1 0,0 1 0,0-1 0,0 1 0,0 0 0,0-1 0,1 1 0,-1-1 0,1 1 0,-1 0 0,1-1 0,-1 1-1,1-1 1,0 0 0,0 1 0,-1-1 0,1 1 0,0-1 0,0 0 0,3 2 0,-1-1-16,1-1-1,-1 0 1,1 0 0,-1-1-1,1 1 1,0-1 0,-1 1-1,1-1 1,5-1 0,-8 1-26,37 0-5044,-28 0 4475,0-1 1,0 0 0,0 0 0,0-1 0,-1 0 0,1-1 0,-1 0-1,17-8 1,-21 8 448,1 0-1,-1 0 1,0-1-1,0 1 0,0-1 1,-1 0-1,0-1 1,1 1-1,-1-1 0,-1 0 1,1 0-1,-1 0 1,0 0-1,0-1 0,4-8 1,-6 9 21,-1 3 62,1 0 0,-1 0 1,1 0-1,-1 0 0,1 0 0,0 0 0,0 0 0,0 0 0,0 0 0,0 1 1,0-1-1,0 0 0,0 1 0,1-1 0,-1 1 0,1-1 0,-1 1 1,1 0-1,-1-1 0,5 0 3055,-6 20-1737,0 3-621,1-1 0,0 1 0,2 0 0,0-1 1,9 29-1,7 51 2890,-14-69-2471,13 47-1,-18-77-1075,0 0-1,1 0 1,-1 0-1,0 0 1,0-1-1,1 1 1,-1 0-1,1 0 1,-1 0-1,1-1 1,-1 1-1,1 0 1,-1-1-1,1 1 0,0-1 1,-1 1-1,1 0 1,0-1-1,-1 0 1,1 1-1,0-1 1,0 1-1,0-1 1,-1 0-1,1 1 1,0-1-1,0 0 1,0 0-1,0 0 1,-1 0-1,1 0 0,0 0 1,0 0-1,0 0 1,0 0-1,0 0 1,0 0-1,-1 0 1,1-1-1,0 1 1,0 0-1,0-1 1,-1 1-1,1 0 1,0-1-1,0 1 1,-1-1-1,1 0 1,0 1-1,-1-1 0,1 1 1,-1-1-1,1 0 1,0-1-1,5-4 18,0 0 1,0 0-1,-1 0 0,8-14 0,118-220 834,-109 200-572,21-56 0,6-14 145,-43 99-334,-2 6 76,-1-1 1,0 0-1,0 0 0,0 0 1,-1 0-1,0 0 0,-1-1 1,3-13 1541,-4 24-993,-1 14-168,-1 0 0,-1 0 0,-5 18 0,-6 41 117,0 360-224,14-437-466,0 1-1,0 0 0,0 0 1,0 0-1,0-1 0,0 1 1,0 0-1,0 0 0,0 0 1,0-1-1,1 1 0,-1 0 1,0 0-1,1-1 0,-1 1 1,0 0-1,1-1 0,-1 1 1,1 0-1,-1-1 0,1 1 1,0-1-1,-1 1 0,1-1 1,-1 1-1,1-1 0,0 1 1,0-1-1,0 1 0,1-1-15,0 1 0,0-1 0,0 0 0,0 0 0,0 0 0,0 0 0,0-1 0,0 1 0,0-1 0,0 1 0,3-2 0,5-2-51,-1 0-1,0-1 1,-1 0 0,10-7-1,21-22-38,-2-2-1,-1-1 1,-3-2-1,0-1 1,30-51-1,13-14 243,-64 86 52,-7 11 866,-3 21-415,-3 30-325,-8 60 0,5-76-337,2 1 0,1-1 0,1 1 0,6 41 0,-6-68-2,0 0 1,0 0-1,0 0 1,1 0-1,-1 0 0,0 0 1,1 0-1,-1 0 0,1 0 1,-1-1-1,1 1 0,-1 0 1,1 0-1,-1 0 1,1-1-1,0 1 0,-1 0 1,1-1-1,0 1 0,0-1 1,0 1-1,-1-1 1,1 1-1,0-1 0,0 1 1,0-1-1,0 0 0,0 1 1,1-1-1,2 0-72,-1 0-1,0 0 1,0 0 0,0-1-1,0 1 1,0-1 0,1 0-1,-1 0 1,4-2-1,5-3-203,0 0-1,-1 0 1,19-15-1,-3-4 173,-2-2-1,0 0 0,-2-2 1,22-34-1,19-24 537,-64 87-382,0-1 1,1 1 0,-1 0-1,0 0 1,0 0 0,0 0-1,0-1 1,0 1 0,0 0-1,1 0 1,-1 0 0,0 0-1,0 0 1,0 0 0,0-1-1,0 1 1,1 0 0,-1 0-1,0 0 1,0 0 0,0 0-1,1 0 1,-1 0 0,0 0-1,0 0 1,0 0 0,0 0-1,1 0 1,-1 0 0,0 0-1,0 0 1,0 0 0,1 0-1,-1 0 1,0 0 0,0 0 0,0 0-1,0 1 1,1-1 0,-1 0-1,0 0 1,0 0 0,0 0-1,0 0 1,1 0 0,-1 0-1,0 1 1,0-1 0,0 0-1,0 0 1,0 0 0,0 0-1,0 1 1,0-1 0,0 0-1,1 0 1,-1 0 0,0 0-1,0 1 1,0-1 0,0 0-1,0 0 1,0 1 0,4 24 610,-3 44-88,-1-55-467,-2 57 141,-1-40-211,3 0 0,0-1 0,2 1-1,8 38 1,-10-68-15,0 0 0,0 0 1,0 0-1,0 0 0,0 0 0,1 0 0,-1 0 0,0 0 0,1-1 1,-1 1-1,0 0 0,1 0 0,-1 0 0,1 0 0,0-1 0,-1 1 0,1 0 1,0-1-1,-1 1 0,1 0 0,0-1 0,0 1 0,-1-1 0,1 1 0,0-1 1,1 1-1,-1-1-10,1-1 1,-1 1 0,0 0-1,0-1 1,0 1 0,0-1-1,0 1 1,0-1 0,0 1-1,0-1 1,0 0 0,0 0-1,0 1 1,0-1-1,0 0 1,0 0 0,0-1-1,30-49-427,-31 51 451,18-38-147,-3-1 0,-1 0-1,10-45 1,18-126-109,-40 198 242,42-313-74,3-25 99,128-664 432,-172 987-97,0-2 0,-1-28 0,-36 456 2199,6-154-2364,15-84-171,-29 568-143,40-619 51,3 107 167,1-188-267,2-1-1,0 1 1,2-1 0,1 0 0,14 35-1,-21-60 114,1-1-1,0 0 0,0 0 1,0 1-1,0-1 1,0 0-1,0 0 0,0 0 1,1 0-1,-1 0 1,1 0-1,0-1 0,0 1 1,-1-1-1,1 1 1,0-1-1,0 1 0,0-1 1,0 0-1,4 1 1,-4-2 8,0 0 1,0-1 0,0 1 0,-1-1-1,1 1 1,0-1 0,0 0 0,0 0-1,-1 0 1,1 0 0,0 0 0,-1 0-1,1 0 1,-1-1 0,1 1 0,-1-1-1,0 1 1,1-1 0,-1 1 0,0-1-1,0 0 1,0 1 0,0-1 0,-1 0-1,2-3 1,13-29-704,-2-1 0,16-63 0,-9 26 220,113-294-192,-120 329 787,-11 29-25,0 1 0,0 0 0,1 0 0,0 0 0,0 0 1,1 1-1,-1-1 0,2 1 0,8-11 0,-13 17-4,0 0 0,0 0 0,1 0 0,-1 0 0,0 0 0,0 0 0,1 0 0,-1 0 0,0 0 0,0 0 0,1 0 0,-1 0 0,0 0 0,0 0 0,0 0 0,1 0 0,-1 0 0,0 0 0,0 1 0,1-1 0,-1 0-1,0 0 1,0 0 0,0 0 0,1 0 0,-1 0 0,0 1 0,0-1 0,0 0 0,0 0 0,1 0 0,-1 1 0,0-1 0,0 0 0,0 0 0,0 0 0,0 1 0,0-1 0,0 0 0,0 0 0,0 1 0,1-1 0,-1 0 0,0 0 0,0 1 0,0-1 0,0 0 0,-1 0 0,1 1 0,0-1 0,0 0 0,0 0 0,0 1 0,0-1 0,1 20 77,-1-18 18,-2 95 346,4 112-323,-1-205-130,0 14-41,0-1 0,9 34 0,-10-51 9,0 0 0,1 1-1,-1-1 1,0 1 0,1-1 0,-1 0 0,1 1-1,-1-1 1,1 0 0,-1 0 0,1 1 0,-1-1-1,1 0 1,-1 0 0,1 0 0,-1 0 0,1 0-1,-1 1 1,1-1 0,-1 0 0,1 0 0,-1 0-1,1 0 1,-1 0 0,1-1 0,-1 1 0,1 0-1,-1 0 1,1 0 0,-1 0 0,1-1 0,-1 1-1,1 0 1,-1 0 0,1-1 0,-1 1 0,0 0-1,1-1 1,17-12-750,-2-11 48,0-1-1,-2 0 1,16-39 0,5-8 33,-23 48 510,-9 16 163,0 0 0,1 1-1,0-1 1,0 1 0,0 0 0,1 0-1,0 1 1,1-1 0,6-5 0,-11 12 48,-1 0 0,1 0 0,-1 0 0,1 0 0,-1 0 0,0 0 0,1 0 0,-1 0 0,1 0 0,-1 0 0,1 0 0,-1 0 0,1 0 0,-1 0-1,1 1 1,-1-1 0,0 0 0,1 0 0,-1 1 0,1-1 0,-1 0 0,0 0 0,1 1 0,-1-1 0,0 1 0,1-1 0,-1 0 0,0 1 0,0-1 0,0 0 0,1 1 0,-1-1 0,0 1 0,0-1 0,0 1 0,0-1 0,0 1 0,1-1 0,-1 1 0,0-1 0,0 1 0,0-1 0,0 0 0,0 1 0,-1-1 0,1 1 0,0-1 0,0 2 0,0 33 220,0-27-91,0 178 340,0-186-517,0 1 0,0 0 0,0 0 0,0-1 0,0 1 0,0 0 0,0-1 0,0 1 0,1 0 0,-1 0 0,0-1 0,1 1 0,-1-1 0,0 1 0,1 0 0,-1-1 0,1 1 0,-1-1 0,1 1 0,-1-1 0,1 1 0,-1-1 0,1 1 0,0-1 0,-1 1 0,1-1 0,-1 0 0,1 1 0,0-1 0,0 0 0,-1 0 0,1 0 0,0 1 0,-1-1 0,1 0 0,0 0 0,0 0 0,-1 0 0,1 0 0,0 0 0,0-1 0,-1 1 0,1 0 0,0 0 0,-1 0 0,1-1 0,0 1 0,-1 0 0,1-1 0,0 1 0,0-1 0,31-16-612,-21 9 549,-1 2-28,0 0 1,-1-1 0,1 0-1,-2-1 1,1 0 0,-1 0-1,0-1 1,-1 0-1,0 0 1,-1-1 0,1 1-1,-2-2 1,7-15 0,134-336-3398,-129 326 3487,2 0-1,1 2 1,38-51-1,-40 61 389,-18 25-338,0-1-1,0 0 1,0 1 0,0-1 0,0 0 0,0 1 0,0-1-1,0 1 1,0-1 0,1 0 0,-1 1 0,0-1-1,0 0 1,1 1 0,-1-1 0,0 0 0,0 0 0,1 1-1,-1-1 1,0 0 0,1 0 0,-1 1 0,0-1-1,1 0 1,-1 0 0,0 0 0,1 0 0,-1 0 0,0 1-1,1-1 1,-1 0 0,1 0 0,-1 0 0,0 0-1,1 0 1,-1 0 0,0 0 0,1 0 0,-1 0-1,1 0 1,-1-1 0,0 1 0,1 0 0,-1 0 0,0 0-1,1 0 1,-1 0 0,0-1 0,1 1 0,-1 0-1,0 0 1,1-1 0,-1 1 0,0 0 0,0-1 0,1 1-1,-1 0 1,0 0 0,0-1 0,0 1 0,1 0-1,-1-1 1,1 40 280,-1-33-183,0 21 11,-2-18-149,2-1 1,-1 1 0,1 0 0,1 0-1,-1-1 1,1 1 0,1-1-1,0 1 1,0-1 0,1 1 0,0-1-1,0 0 1,1 0 0,8 13 0,-11-19-54,1-1 1,0 1 0,0-1-1,-1 1 1,1-1 0,0 0 0,0 0-1,0 0 1,0 0 0,0 0-1,1 0 1,-1-1 0,0 1 0,0-1-1,0 1 1,1-1 0,-1 0-1,0 0 1,0 0 0,1 0 0,-1 0-1,0-1 1,0 1 0,1-1-1,-1 1 1,3-3 0,1 1-23,-1 0 0,1-1 1,-1 1-1,0-1 0,0-1 0,-1 1 1,1-1-1,-1 0 0,6-5 0,-1-1 55,-4 5 51,-1 1 1,1-1 0,-1 1 0,0-1 0,-1-1 0,1 1 0,-1 0 0,0-1 0,0 1 0,-1-1 0,0 0 0,0 0 0,0 0 0,-1 0 0,2-12 0,-3 16-7,0 1 0,0-1 0,1 1 0,-1-1 0,1 1 1,-1 0-1,1-1 0,-1 1 0,1-1 0,-1 1 0,1 0 0,0 0 1,0-1-1,0 1 0,0 0 0,0 0 0,0 0 0,0 0 1,0 0-1,0 0 0,2-1 0,38-14-7,-23 13-31,1 0 0,32 0 0,-48 4 34,1-1 1,-1 1-1,0-1 1,-1 1 0,1 0-1,0 0 1,0 0-1,0 0 1,0 1-1,-1-1 1,1 1 0,-1-1-1,1 1 1,-1 0-1,3 3 1,35 41 165,-35-38-281,1 0 0,0-1 0,1 0 0,0 0 0,9 8 0,-10-13-343,-1 0 1,0 1-1,1-2 0,-1 1 0,1 0 0,-1-1 1,1 0-1,0-1 0,-1 1 0,8-1 0,59-5-3877,-19-4 2521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5:11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25 431 352,'-13'-24'1419,"14"13"-716,-2-14 1553,0 25-2068,1 0 0,0-1-1,0 1 1,-1-1 0,1 1 0,0 0-1,-1-1 1,1 1 0,0-1-1,-1 1 1,1 0 0,-1 0 0,1-1-1,0 1 1,-1 0 0,1 0 0,-1-1-1,1 1 1,-1 0 0,1 0 0,-1 0-1,1 0 1,-1 0 0,1 0 0,-1 0-1,0 0 1,1 26 3139,0 16-1637,0 165 2227,0 99-4447,0-306 508,0 0-1,0 1 1,0-1 0,0 0-1,0 0 1,0 0 0,0 1-1,1-1 1,-1 0 0,0 0-1,0 0 1,0 0-1,0 1 1,0-1 0,0 0-1,0 0 1,1 0 0,-1 0-1,0 0 1,0 0 0,0 1-1,0-1 1,1 0 0,-1 0-1,0 0 1,0 0 0,0 0-1,1 0 1,-1 0 0,0 0-1,0 0 1,0 0 0,1 0-1,-1 0 1,0 0 0,0 0-1,0 0 1,0 0-1,1 0 1,-1 0 0,0 0-1,0 0 1,0 0 0,1 0-1,-1 0 1,0 0 0,0-1-1,0 1 1,0 0 0,1 0-1,-1 0 1,0 0 0,0 0-1,0 0 1,0-1 0,0 1-1,0 0 1,1 0 0,-1 0-1,0-1 1,0 1-45,5-4-55,-1 0 0,0-1 0,0 0 0,0 0 0,0 0 0,-1 0 0,0 0 0,0-1 0,0 1 0,-1-1 0,3-8 0,17-74-171,-19 71 231,11-69 370,-5-2 0,-3 1 1,-8-112-1,1 72 2426,1 123-2460,-1 0 1,1-1 0,-1 1-1,0 0 1,0 0 0,-1 0-1,1 0 1,-4-7 0,4 10-233,1 1 0,0-1 0,0 1 0,0-1 0,-1 1-1,1-1 1,0 1 0,0-1 0,-1 1 0,1-1 0,-1 1 0,1-1 0,0 1 0,-1 0 0,1-1 0,-1 1 0,1 0 0,-1-1 0,1 1 0,-1 0 0,1 0 0,-1-1 0,1 1 0,-1 0 0,1 0 0,-1 0 0,1 0 0,-1 0 0,0 0 0,1 0 0,-1 0 0,1 0-1,-1 0 1,1 0 0,-1 0 0,1 0 0,-1 0 0,0 1 0,1-1 0,-1 0 0,1 0 0,-1 0 0,1 1 0,-1-1 0,1 0 0,0 1 0,-1-1 0,1 1 0,-1-1 0,1 0 0,0 1 0,-1-1 0,1 1 0,0-1 0,-1 1 0,1-1 0,0 1 0,0-1 0,0 1-1,-1-1 1,1 1 0,0-1 0,0 1 0,0 1 0,-6 13 179,0 1 0,2 0 0,0 0 0,0 0 0,2 1 0,-2 21 0,4 112-42,1-77-192,-1 42-635,0-114 612,0 0 1,0 0 0,0 0-1,0 0 1,0 0-1,0 0 1,0 0-1,0-1 1,0 1-1,0 0 1,1 0-1,-1 0 1,0 0 0,1 0-1,-1-1 1,0 1-1,1 0 1,-1 0-1,1 0 1,-1-1-1,2 2 1,10-9-580,14-32 209,-17 16 382,-1 0 1,-1-1-1,-1 1 1,5-45-1,0-104 13,2-21 169,-10 169-82,1-13 30,0 34 144,4 20 252,44 175 822,40 114-939,-79-273-410,1 0 0,2-1-1,1-1 1,2-1-1,1 0 1,46 51 0,-58-72-141,1 0 1,1 0 0,0-1 0,0 0-1,0 0 1,1-2 0,0 1 0,1-1-1,-1-1 1,1 0 0,0 0 0,1-1-1,-1-1 1,1 0 0,-1-1 0,1 0-1,0-1 1,0-1 0,0 0 0,-1 0-1,1-1 1,0-1 0,0 0 0,-1-1-1,1 0 1,-1-1 0,0-1 0,0 1-1,0-2 1,-1 0 0,15-10 0,24-18-153,-1-3 0,-3-2 0,79-83 0,-71 66 373,-22 30 171,-25 20 146,1 0-1,-1 0 1,-1-1-1,8-9 1,-13 48 1386,-1-8-1467,7 245 1531,-3-226-1743,1-1 1,3 1-1,1-1 1,17 48-1,-24-85-162,-1-1 0,1 0 0,0 1 1,0-1-1,0 0 0,0 0 0,1-1 0,0 1 0,0 0 0,0-1 0,0 0 0,0 1 0,1-1 0,-1 0 0,1-1 0,0 1 0,0-1 0,5 3 0,-3-4-163,-1 1-1,1-2 1,0 1 0,-1 0 0,1-1 0,0 0 0,-1-1-1,1 1 1,0-1 0,-1 0 0,1 0 0,-1-1 0,1 1 0,7-5-1,5-2-211,-1-1-1,-1-1 0,30-23 1,-33 24 410,-1 0-1,1 0 1,0 1 0,1 0 0,0 2 0,22-9 0,-34 14 110,0 1 1,0-1 0,0 1-1,0 0 1,1 0 0,-1 0 0,0 0-1,0 0 1,0 0 0,0 1-1,0-1 1,0 1 0,0-1-1,0 1 1,0 0 0,0 0-1,0 0 1,0 0 0,0 0-1,-1 0 1,1 0 0,0 1 0,-1-1-1,1 1 1,-1-1 0,1 1-1,-1 0 1,0-1 0,0 1-1,0 0 1,2 4 0,2 5 162,-1 0 0,0 0 0,-1 0 1,4 19-1,-4-15-247,9 41 174,-7-24-152,2-1 1,2 0 0,0 0-1,2 0 1,21 41-1,-30-69-116,-1 0 0,1 0 1,0 0-1,0-1 0,0 1 0,0 0 0,1-1 0,-1 1 0,1-1 1,-1 0-1,1 0 0,0 0 0,0 0 0,0 0 0,0-1 0,0 0 1,0 1-1,0-1 0,0 0 0,1 0 0,-1-1 0,1 1 0,-1-1 1,0 1-1,5-1 0,-2-1-158,0-1 0,-1 1 0,1-1 0,-1 0 0,1-1 1,-1 1-1,1-1 0,-1 0 0,0 0 0,-1-1 0,1 1 0,0-1 0,-1 0 0,4-5 1,103-123-1606,-37 41 2701,-74 91-785,0 0-1,0 0 0,0 0 1,0-1-1,0 1 0,0 0 1,0 0-1,1 0 1,-1-1-1,0 1 0,0 0 1,0 0-1,1 0 1,-1 0-1,0-1 0,0 1 1,0 0-1,1 0 0,-1 0 1,0 0-1,0 0 1,1 0-1,-1 0 0,0 0 1,0 0-1,1 0 1,-1 0-1,0 0 0,0 0 1,1 0-1,-1 0 0,0 0 1,0 0-1,1 0 1,-1 0-1,0 0 0,0 0 1,0 0-1,1 1 1,3 11 682,-3 26-245,-2-30-271,5 60-49,2-1 1,3 1-1,4-2 0,29 96 0,-41-159-191,0 1-1,0-1 1,1 0-1,-1 0 1,1 0 0,0-1-1,-1 1 1,1 0-1,1 0 1,-1-1-1,0 0 1,0 1-1,1-1 1,0 0 0,-1 0-1,1 0 1,0 0-1,5 2 1,-5-4-38,-1 1 0,0 0 0,1-1 0,-1 0 0,0 1 0,1-1 0,-1 0 0,0 0 1,1-1-1,-1 1 0,0 0 0,1-1 0,-1 1 0,0-1 0,1 0 0,-1 0 0,0 0 0,0 0 0,0 0 0,0 0 0,0-1 0,0 1 0,0-1 1,0 1-1,-1-1 0,1 0 0,2-2 0,11-18-611,0-1 1,-1 0 0,-2-1 0,0-1-1,16-49 1,3-6 8,-5 19 482,-13 27 410,1 1 1,23-37-1,-37 69-162,1 0 0,-1 0 1,1 0-1,-1 1 0,1-1 1,-1 0-1,1 0 0,0 1 1,-1-1-1,1 0 0,0 0 0,0 1 1,-1-1-1,1 1 0,0-1 1,0 1-1,0-1 0,0 1 1,0 0-1,0-1 0,0 1 0,-1 0 1,1 0-1,0-1 0,0 1 1,0 0-1,0 0 0,0 0 1,0 0-1,2 1 0,-1 0 10,0 0 0,1 0 1,-1 1-1,-1-1 0,1 1 0,0-1 0,0 1 0,0 0 0,-1 0 0,1 0 0,-1 0 0,2 2 1,5 11 94,0 0 1,10 27-1,-17-39-129,26 80 161,-22-61-211,1-1 0,1-1 0,1 1 0,1-1 0,1-1 0,18 29 0,-27-47-34,-1 0 0,1 1 0,0-1 0,0 0 0,0 0 0,0 1 0,1-1 0,-1 0 0,0 0 0,0 0 0,0-1 0,1 1 0,-1 0 0,1 0 0,-1-1 0,1 1 0,-1 0 0,1-1 0,-1 0 0,1 1 0,-1-1 0,1 0 0,-1 0 0,1 0 0,2 0 0,-2-1-48,0 0 0,1 0 0,-1 0 0,0 0 0,0-1 0,0 1 0,0-1 0,-1 1 0,1-1 0,0 0 0,-1 0 0,1 0 0,-1 0 0,3-4 0,4-9-386,-1-1 0,0 0 0,7-26 0,-13 39 471,12-46-354,11-96 0,-17 90 929,17-66 1,-24 121-524,0 0 0,0-1 0,0 1 0,0 0 0,0 0 0,0-1 0,0 1 0,0 0 0,0-1 0,0 1 0,0 0 0,0 0 1,0-1-1,0 1 0,0 0 0,0 0 0,0 0 0,0-1 0,1 1 0,-1 0 0,0 0 0,0-1 0,0 1 0,0 0 0,0 0 0,1 0 0,-1 0 0,0-1 0,0 1 0,0 0 1,1 0-1,-1 0 0,0 0 0,0 0 0,1 0 0,-1-1 0,0 1 0,0 0 0,1 0 0,-1 0 0,0 0 0,0 0 0,1 0 0,-1 0 0,0 0 0,0 0 0,1 0 0,-1 0 1,0 0-1,1 1 0,7 14 683,5 31-124,-13-45-532,12 66 341,-3 1-1,1 83 1,-2-23-452,-6-113-151,1-1-1,1 0 1,0 0 0,1 0-1,8 17 1,-10-24 16,-2-5 69,1 0 0,-1 0 0,1-1 0,0 1 0,-1 0-1,1-1 1,0 1 0,0-1 0,0 1 0,0-1 0,0 0 0,0 0-1,1 0 1,-1 0 0,0 0 0,3 0 0,-4 0 17,0-1 1,0 1 0,1-1-1,-1 0 1,0 0-1,0 1 1,0-1 0,0 0-1,1 0 1,-1 0-1,0 0 1,0 0 0,0-1-1,0 1 1,1 0-1,-1 0 1,0-1 0,0 1-1,0-1 1,0 1-1,0-1 1,0 1-1,0-1 1,0 0 0,0 1-1,0-1 1,0 0-1,0 0 1,-1 0 0,1 0-1,0 0 1,-1 0-1,1 0 1,0 0 0,0-1-1,1-5-359,-1 0 0,1-1 0,-1 1 0,-1-1 0,1-7 0,-1-16-886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5:12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1347 432,'10'-54'4458,"29"-60"-3703,2-8-749,69-415 537,-45 188 1368,-63 337-1704,5-19 1352,-1-1 0,3-64 2704,-8 100-2964,7 40 1433,2 59 1,-9 123-1227,-3-106-1183,25 420-609,-20-515 129,19 132-2036,-22-155 2059,1 1 0,-1-1 0,1 0 0,0 1 0,0-1 0,0 0 0,0 0 0,0 0 0,0 1 0,0-1 0,1 0 0,1 2 1,-2-4 51,0 0 1,0 1 0,0-1 0,-1 0-1,1 0 1,0 0 0,0 0 0,0 1-1,0-1 1,0-1 0,0 1 0,0 0-1,0 0 1,0 0 0,-1 0 0,1-1-1,0 1 1,0 0 0,0-1 0,0 1-1,-1 0 1,1-1 0,0 1 0,0-1-1,-1 0 1,1 1 0,0-1 0,-1 0-1,1 1 1,0-1 0,-1 0 0,1 1 0,-1-1-1,1 0 1,-1-1 0,11-15-402,-1 0 0,-1 0 0,0-1 0,-2 0 0,0-1 0,7-31 0,-1 8 211,88-306 326,-89 319 731,-12 28-750,0 1 0,1 0 0,-1 0 0,0 0 0,0 0 0,0-1 0,0 1 0,1 0 0,-1 0 0,0 0 0,0 0 0,0 0 0,1 0 0,-1-1 0,0 1 0,0 0 0,0 0 0,1 0 0,-1 0 0,0 0 0,0 0 0,0 0 0,1 0 0,-1 0 0,0 0 0,0 0 0,1 0 0,-1 0 0,0 0 0,0 0 0,0 0 0,1 0 0,-1 1 0,0-1 0,0 0 0,0 0 0,1 0 0,-1 0 0,0 0 0,0 0 0,0 1 0,1-1 0,-1 0 0,0 0 0,0 0 0,0 1 0,0-1 0,0 0 0,0 0 0,0 0 0,1 1 0,-1-1 0,2 6 346,0 1-1,-1-1 1,1 1-1,-1-1 1,0 1-1,-1 8 1,25 421 2068,-24-410-2660,2 0-1,0 0 1,2 0 0,1-1 0,0 1 0,11 23 0,-16-47 101,-1-1 0,1 1 0,0-1 0,0 1 1,-1-1-1,1 1 0,0-1 0,0 0 0,0 0 0,0 1 1,0-1-1,1 0 0,-1 0 0,0 0 0,0 0 0,1 0 1,-1-1-1,1 1 0,-1 0 0,1-1 0,-1 1 0,1-1 1,-1 1-1,1-1 0,-1 1 0,1-1 0,0 0 0,1 0 0,0 0-20,-1-1-1,0 0 0,1 1 1,-1-1-1,1 0 0,-1 0 0,0 0 1,0 0-1,0-1 0,1 1 0,-1 0 1,0-1-1,-1 0 0,1 1 0,0-1 1,0 0-1,-1 0 0,2-3 0,10-16-153,-2-1-1,0 0 0,-2-1 1,10-36-1,-4-7 5577,-27 377-2544,10-247-2802,3 79 245,0-130-393,1-1 0,0 1 0,1-1 0,0 1 0,0-1 0,2 0 0,-1-1 0,12 20 0,-15-29 87,-1-1 0,1 1-1,0-1 1,0 0 0,0 1 0,0-1 0,0 0 0,0 0-1,0 0 1,1 1 0,-1-1 0,0-1 0,1 1-1,-1 0 1,0 0 0,1 0 0,-1-1 0,1 1 0,0-1-1,-1 1 1,1-1 0,-1 0 0,1 1 0,3-1-1,-3-1-71,1 1-1,-1-1 1,0 0-1,1 0 1,-1 0-1,0-1 1,0 1-1,0 0 1,0-1-1,0 1 1,0-1-1,0 0 1,0 0-1,1-2 1,5-7-453,0 0 1,-1 0-1,0 0 1,8-22 0,-7 15 453,-1-1-1,-1 0 1,0 0 0,-1-1 0,-2 1 0,0-1 0,1-38 0,-4 49 1148,1 13-284,0 31-168,-5 54-2836,-4-58 47,6 0-292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5:13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327 634 672,'-96'-215'224,"-13"3"-320,-12 5-256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5:13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604 568 416,'-159'-145'384,"11"1"-192,2 6-224,-5-2-384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5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14 103 560,'0'0'1793,"-9"-1"550,9 1-2280,0 0 0,0 0 0,0 1 0,0-1 0,0 0 1,0 0-1,0 0 0,0 0 0,0 0 0,0 0 0,0 0 0,0 1 0,0-1 0,0 0 0,0 0 0,0 0 1,0 0-1,0 0 0,0 0 0,0 0 0,0 1 0,0-1 0,0 0 0,0 0 0,0 0 0,0 0 0,0 0 1,0 0-1,0 0 0,0 0 0,0 1 0,-1-1 0,1 0 0,0 0 0,0 0 0,0 0 0,0 0 0,0 0 1,0 0-1,0 0 0,0 0 0,-1 0 0,1 0 0,0 0 0,0 0 0,0 0 0,0 0 0,0 0 0,0 0 0,-1 0 1,1 0-1,0 0 0,0 0 0,0 0 0,0 0 0,0 0 0,0 0 0,0 0 0,-1 0 0,1 0 0,0 0 1,0 0-1,8 5 230,0-1-1,0 1 1,1-1 0,-1-1 0,1 0 0,0 0 0,0 0 0,0-1 0,1-1 0,-1 0 0,15 1 0,21-2 15,48-4 0,-89 3-285,47-6 49,-1-2 1,65-20-1,-20 4-108,168-28-257,-209 46-3636,70 0 1,-113 7 2065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4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2591 400,'0'-14'484,"1"12"-262,-1 0 0,0 0 0,1-1 0,-1 1 0,0 0 0,0 0 0,0 0 1,-1 0-1,1 0 0,0 0 0,-1-1 0,1 1 0,-1 0 0,0 0 0,0 0 0,0 0 0,0 1 0,0-1 0,-2-3 0,3 11 3340,0 77 946,19 17-1419,39 124-1,-56-215-2851,3 11 155,-5-17-277,1 0-1,-1 0 0,1 0 0,0 0 0,0 0 0,0 0 0,0 0 0,1 0 0,2 4 0,8-6 319,7-16-294,10-18-113,-3-1 0,24-40 0,40-50 2561,-89 125-2433,0-1 0,-1 1 0,1 0 0,0 0-1,0-1 1,-1 1 0,1 0 0,0 0 0,-1 0 0,1 0 0,0-1-1,-1 1 1,0 0 0,1 0 0,-1 0 0,1 0 0,-1 0-1,0 0 1,0 0 0,0 1 0,1-1 0,-1 0 0,0 0-1,-1 2 1,9 38 714,-1 15 91,-6-40-805,0-1 0,2 1 0,0-1 1,0 0-1,10 26 0,-12-40-163,-1 0 0,1 0 0,0 0 1,-1 0-1,1 0 0,0 0 0,0 0 0,0-1 0,-1 1 1,1 0-1,0-1 0,0 1 0,0 0 0,0-1 0,0 1 1,0-1-1,1 0 0,-1 1 0,0-1 0,0 0 0,0 1 1,0-1-1,0 0 0,0 0 0,1 0 0,-1 0 0,0 0 1,0 0-1,0-1 0,0 1 0,0 0 0,0-1 0,1 1 1,-1 0-1,0-1 0,0 1 0,0-1 0,1-1 0,3 0-90,0-1 0,0 0-1,-1-1 1,1 1-1,-1-1 1,6-6-1,12-20-11,-1 0 0,-1-1 0,21-46-1,9-16 141,-32 67 671,-14 41 469,-1 13-1053,2 8 126,0 11-166,3-1 1,1 0-1,2 0 1,28 69-1,-39-113-105,1 0 0,0 0-1,0 0 1,0 0-1,0 0 1,0 0 0,1 0-1,-1-1 1,0 1-1,1-1 1,-1 1 0,1-1-1,0 1 1,-1-1-1,1 0 1,0 0-1,0 0 1,0 0 0,0 0-1,0 0 1,0 0-1,0-1 1,0 1 0,0-1-1,0 1 1,1-1-1,-1 0 1,0 0-1,0 0 1,0 0 0,0 0-1,0 0 1,1-1-1,-1 1 1,0-1 0,0 0-1,0 1 1,0-1-1,0 0 1,0 0 0,0 0-1,-1-1 1,1 1-1,0 0 1,1-2-1,7-5-247,0 0-1,-1-1 0,0 0 0,0 0 1,-1-1-1,10-14 0,52-88-477,69-97 656,-118 178 303,-17 24-15,0 0 0,0 0 0,1 1 0,0 0 0,0 0-1,9-8 1,-14 15-111,1-1 0,-1 0-1,1 1 1,-1-1 0,0 0-1,1 1 1,-1-1 0,1 1-1,-1-1 1,0 1-1,1-1 1,-1 1 0,0-1-1,1 1 1,-1-1 0,0 1-1,0-1 1,0 1 0,1-1-1,-1 1 1,0 0 0,0-1-1,0 1 1,0-1 0,0 1-1,0 0 1,0-1 0,0 1-1,0-1 1,0 1 0,-1 0-1,1 0 1,1 30 159,-1-28-70,-1 114-90,3 155-36,2-214-48,2-1-1,23 95 1,-28-149 7,0 1 0,0-1 0,0 1 0,0-1 0,0 1 0,1-1 0,0 0 0,0 0 0,0 0 0,0 0 0,0 0 0,1 0 0,3 4 0,-4-7 0,-1 1 0,1 0 0,0-1 0,-1 1 0,1-1 0,0 0 0,0 1 0,-1-1 0,1 0 0,0 0 0,0 0 0,-1 0 0,1-1 0,0 1 0,0 0 0,-1-1 0,1 1 0,0-1 0,-1 0 0,1 1 0,0-1 0,-1 0 0,1 0 0,-1 0 0,0 0 0,1 0 0,-1 0 0,0-1 0,1 1 0,0-2 0,9-8-70,-1-1 1,-1 1-1,0-2 1,0 1-1,-1-1 0,-1-1 1,0 1-1,-1-1 1,5-15-1,34-141-990,-35 127 908,48-274-325,-6 27 461,217-719 835,-176 683-221,128-589 386,-209 802-984,-11 493 0,-11 879 0,7-531 0,4-399 0,-1-328 0,5 179 0,-2-150 0,1 1 0,1-1 0,18 54 0,-23-82-65,1 0 0,0 1 0,0-1 1,0 0-1,0 0 0,0 1 0,0-1 0,0 0 0,1 0 1,-1 0-1,1 0 0,-1-1 0,1 1 0,0 0 0,0-1 0,0 1 1,2 1-1,-2-3 5,0 0 0,-1 0 1,1 0-1,-1 0 0,1-1 1,-1 1-1,1 0 0,-1-1 1,1 1-1,-1-1 0,1 1 0,-1-1 1,0 0-1,1 1 0,-1-1 1,0 0-1,1 0 0,-1 0 1,0 0-1,0 0 0,0 0 1,0-1-1,0 1 0,0 0 0,0 0 1,0-1-1,0-2 0,16-25-220,-1 0-1,-2-1 1,-1-1-1,-1 0 0,9-39 1,19-50 1595,-40 120-1304,0 0 0,0 0 0,0 0 0,0 0 0,0 0 0,1 0 0,-1 0 0,0 1 0,0-1 0,0 0 0,0 0 0,0 0 0,1 0 0,-1 0 0,0 0 0,0 0 0,0 0 0,0 0 0,0 0 0,1 0 0,-1 0 0,0 0 0,0 0 0,0 0 0,0 0 0,1 0 0,-1 0 0,0 0 0,0 0 0,0 0 0,0 0 0,0 0 0,1 0 0,-1 0 0,0 0 0,0-1 0,0 1 0,0 0 0,0 0 0,1 0 0,-1 0 0,0 0 0,0 0 0,0 0 0,0-1 0,0 1 0,0 0 0,0 0 0,0 0 0,0 0 0,0 0 0,0-1 0,0 1 0,0 0 0,1 0 0,-1 0 0,3 26 965,-2 49 577,-1-66-1502,-1 102-51,-1-17 0,14 141 0,-12-234-244,0 1 0,0 0-1,0-1 1,1 1 0,-1 0 0,0-1-1,1 1 1,-1 0 0,1-1 0,-1 1 0,1-1-1,0 1 1,0-1 0,-1 1 0,1-1-1,0 0 1,1 1 0,-1-1 0,0 0 0,0 0-1,0 0 1,1 0 0,-1 0 0,3 2 0,-3-3 52,-1 0 0,1 0 0,0 0 0,-1 0 1,1-1-1,-1 1 0,1 0 0,-1 0 1,1 0-1,-1-1 0,1 1 0,-1 0 1,1-1-1,-1 1 0,1 0 0,-1-1 1,1 1-1,-1-1 0,1 1 0,-1 0 1,0-1-1,1 1 0,-1-1 0,1 0 1,6-28-3242,-6-21-5160,-1 24 4626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4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1987 1361,'10'-17'654,"19"-28"3163,-29 44-3682,1 1 0,-1-1 0,1 1 0,-1-1 0,1 1 0,0-1 0,-1 1 0,1-1 0,0 1 0,0 0 0,-1-1 0,1 1 0,0 0 0,0-1 0,-1 1 0,1 0 0,0 0 0,0 0 1,-1 0-1,1 0 0,0 0 0,0 0 0,0 0 0,0 0 0,-1 0 0,1 0 0,0 1 0,0-1 0,-1 0 0,1 0 0,0 1 0,0-1 0,-1 0 0,1 1 0,0-1 0,-1 1 0,1-1 0,-1 1 0,1 0 0,0-1 0,-1 1 0,0-1 1,1 1-1,-1 0 0,1-1 0,-1 1 0,0 0 0,1 0 0,-1-1 0,0 1 0,1 1 0,11 25 1604,0 0 0,-2 0 1,7 30-1,-2 4-622,10 98 0,-23-122-992,-2-28-116,0 1 0,1-1-1,0 1 1,0-1 0,1 0-1,0 1 1,6 12 0,-8-22-26,0 1 0,0-1 0,0 0 0,0 1 0,1-1 0,-1 0 1,0 0-1,0 1 0,1-1 0,-1 0 0,0 0 0,0 1 0,1-1 1,-1 0-1,0 0 0,1 0 0,-1 1 0,0-1 0,1 0 0,-1 0 1,0 0-1,1 0 0,-1 0 0,0 0 0,1 0 0,-1 0 0,0 0 1,1 0-1,-1 0 0,1 0 0,-1 0 0,0 0 0,1 0 0,-1 0 1,0 0-1,1 0 0,12-12-474,5-16-6,-7 6 419,14-26 775,-2 0-1,27-86 1,-45 118 2495,-6 29 1014,-1 15-2950,2 242 217,0-264-1525,0 0 0,1 0 0,-1 0 0,1 0 0,0 0 0,1 0 0,0 0 0,0-1 0,0 1 0,5 8 0,-6-12 22,-1-1-1,1 0 1,0 0-1,0 0 1,1 1-1,-1-1 0,0 0 1,0-1-1,0 1 1,1 0-1,-1 0 1,0 0-1,1-1 0,-1 1 1,1-1-1,-1 1 1,1-1-1,1 1 0,0-1-12,0 0-1,-1-1 0,1 1 0,-1 0 0,1-1 0,-1 0 0,1 1 0,-1-1 0,1 0 0,-1 0 0,0-1 0,1 1 0,-1 0 0,3-3 0,6-5-369,-1-1-1,0 1 1,0-2-1,-1 1 1,-1-1-1,1-1 1,9-19-1,42-94-179,-51 105 647,-1 0 1833,-2 0-1,7-32 0,-15 148-1886,-1-31 0,9 89 0,-5-146 0,1 0 0,-1-1 0,1 1 0,1-1 0,-1 1 0,1-1 0,1 0 0,-1 0 0,9 12 0,-11-17 0,1-1 0,-1 1 0,1 0 0,-1-1 0,1 1 0,0-1 0,-1 0 0,1 1 0,0-1 0,0 0 0,0 0 0,0 0 0,0-1 0,0 1 0,0 0 0,0-1 0,0 1 0,1-1 0,-1 0 0,0 1 0,0-1 0,0 0 0,1-1 0,-1 1 0,0 0 0,0 0 0,0-1 0,0 0 0,0 1 0,0-1 0,0 0 0,0 0 0,0 0 0,0 0 0,0 0 0,0-1 0,0 1 0,2-3 0,5-4-64,0 0 0,0-1 0,0-1 0,-1 1 0,-1-1 0,0-1 0,0 0 0,9-19 0,2-12-427,14-46 0,-19 47 270,34-116-520,30-187 1,-46 190 630,170-583 1781,48 14 28,-236 686-1699,-1 1 0,30-62 0,-42 98 0,0 0 0,0 0 0,0-1 0,0 1 0,0 0 0,0 0 0,0 0 0,0 0 0,0 0 0,0 0 0,1-1 0,-1 1 0,0 0 0,0 0 0,0 0 0,0 0 0,0 0 0,0 0 0,0 0 0,0 0 0,0-1 0,1 1 0,-1 0 0,0 0 0,0 0 0,0 0 0,0 0 0,0 0 0,0 0 0,0 0 0,1 0 0,-1 0 0,0 0 0,0 0 0,0 0 0,0 0 0,0 0 0,1 0 0,-1 0 0,0 0 0,0 0 0,0 0 0,0 0 0,0 0 0,0 0 0,1 0 0,-1 0 0,0 0 0,0 0 0,0 0 0,0 1 0,0-1 0,0 0 0,0 0 0,1 0 0,-1 0 0,0 0 0,0 0 0,0 0 0,0 0 0,0 1 0,0-1 0,0 0 0,5 16 0,0 29 0,-5-38 0,34 566 0,-22-310 0,4 283 0,1-6 0,33-3 0,-47-513 0,1 1 0,1-1 0,2 0 0,14 38 0,-21-62-14,0 0 0,0 1 0,0-1 0,0 0 0,1 0 1,-1 1-1,0-1 0,0 0 0,0 0 0,0 1 0,1-1 0,-1 0 0,0 0 0,0 1 0,0-1 0,1 0 1,-1 0-1,0 0 0,0 0 0,1 1 0,-1-1 0,0 0 0,0 0 0,1 0 0,-1 0 0,0 0 0,1 0 1,-1 0-1,0 0 0,1 0 0,-1 0 0,0 0 0,0 0 0,1 0 0,-1 0 0,0 0 0,1 0 0,-1 0 1,0 0-1,0 0 0,1 0 0,-1-1 0,0 1 0,1 0 0,-1 0 0,0 0 0,0 0 0,0-1 0,1 1 1,-1 0-1,0 0 0,0-1 0,0 1 0,1-1 0,8-15-2068,25-110-6773,6-73 2711,-27 132 4824,-8 27 816,-5 38 452,0 5 58,-1 20 240,1 310 4975,0-327-5718,2 23-42,5-19-1898,6-8-3681,-3-7 2505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4:4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2140 544,'1'0'104,"0"1"-1,0 0 0,1-1 1,-1 1-1,0 0 1,0 0-1,0 0 0,0 0 1,0 0-1,0 0 0,0 0 1,-1 0-1,1 0 1,0 0-1,-1 0 0,1 1 1,0-1-1,-1 0 1,1 1-1,-1 1 0,11 30 1267,-11-33-1322,4 25 1294,-1 0 1,0 0-1,-2 0 1,-4 39 0,2-1 916,-1 0-557,1-30-1257,0 0 0,2 0 0,2 0 0,12 59 0,-15-92-473,0 1 1,0 0 0,0-1-1,0 1 1,1 0-1,-1-1 1,0 1-1,0-1 1,1 1 0,-1 0-1,0-1 1,1 1-1,-1-1 1,1 1 0,-1-1-1,1 1 1,-1-1-1,1 1 1,-1-1-1,1 0 1,-1 1 0,1-1-1,0 0 1,-1 1-1,1-1 1,0 0 0,-1 0-1,1 0 1,0 0-1,-1 1 1,2-1-1,21-11-1090,19-32-1040,-40 40 2027,18-25-473,-1 0-1,-1-2 1,21-47 0,13-25 2333,-52 103-1675,0-1 0,0 0 0,0 0 0,0 0 0,0 0 0,0 1 0,0-1 0,0 0 0,1 0 0,-1 0 0,0 0 0,0 0 0,0 0 0,0 1 0,0-1 0,0 0 0,0 0 0,0 0 0,1 0 0,-1 0 0,0 0 0,0 0 0,0 0 0,0 0 0,0 1 0,0-1 0,1 0 0,-1 0 0,0 0 0,0 0 0,0 0 0,0 0 0,1 0-1,-1 0 1,0 0 0,0 0 0,0 0 0,0 0 0,0 0 0,1 0 0,-1 0 0,0 0 0,0 0 0,0-1 0,0 1 0,0 0 0,1 0 0,-1 0 0,0 0 0,0 0 0,0 0 0,0 0 0,0 0 0,0-1 0,0 1 0,1 0 0,-1 0 0,0 0 0,0 0 0,0 0 0,0 0 0,0-1 0,0 1 0,0 0 0,0 0 0,0 0 0,0 0 0,0 0 0,0-1 0,4 22 2356,-3 39 547,-1-52-2339,0 8-64,-1 17 587,8 59 1,-6-84-1174,0 0 0,1-1 0,0 1 0,0 0-1,1-1 1,0 0 0,0 1 0,0-1 0,1 0 0,0-1 0,1 1 0,0-1 0,7 8 0,-10-12-66,0-1 1,1 0-1,0 0 0,-1 0 1,1 0-1,0 0 0,-1 0 1,1-1-1,0 1 0,0-1 1,-1 0-1,1 1 0,0-1 0,0-1 1,0 1-1,0 0 0,-1-1 1,1 1-1,0-1 0,0 0 1,-1 0-1,1 0 0,-1 0 1,1-1-1,3-2 0,-1 2-48,0 0 0,0 0 0,0 0 0,0 1 0,0 0 0,9-1 0,8 0 34,-21 1 99,1 1 0,-1-1-1,1 1 1,-1-1 0,1 1 0,-1 0 0,1 0-1,-1 0 1,1 0 0,0 0 0,-1 0 0,1 0-1,-1 1 1,1-1 0,-1 1 0,1-1 0,-1 1 0,1-1-1,-1 1 1,1 0 0,-1 0 0,0-1 0,0 1-1,1 0 1,-1 0 0,0 1 0,0-1 0,0 0 0,0 0-1,0 0 1,0 1 0,0-1 0,0 0 0,-1 1-1,1-1 1,-1 1 0,2 1 0,2 11 204,-1-1 0,0 1 0,-1 0 0,0-1 0,-1 1 0,-1 26 0,0-21 74,0 0 0,7 35-1,-7-53-280,0 0 0,0 0-1,0 1 1,1-1-1,-1 0 1,0 0-1,1 0 1,-1 0-1,1 0 1,-1 0 0,1 0-1,0 0 1,-1 0-1,1 0 1,0 0-1,0 0 1,0 0-1,-1-1 1,1 1-1,2 1 1,-2-2-62,0 0 0,0 0 0,0 0-1,-1 0 1,1 0 0,0 0 0,0 0 0,0 0 0,0 0 0,0-1 0,0 1 0,0 0-1,0 0 1,-1-1 0,1 1 0,0-1 0,0 1 0,0-1 0,-1 1 0,2-2-1,35-40-3440,-33 36 3289,188-243-3882,-186 241 4327,-5 6-76,0 0-1,1 0 1,-1 0-1,0 0 0,0 1 1,1-1-1,0 0 1,-1 1-1,1 0 0,0-1 1,-1 1-1,1 0 1,0 0-1,0 0 1,0 0-1,0 0 0,0 0 1,0 0-1,0 1 1,1-1-1,3 0 0,-6 47 6348,3-17-5526,-3-29-1000,1 0-1,-1 1 1,0-1-1,0 0 1,0 0-1,0 0 1,0 0-1,0 1 1,0-1-1,0 0 1,0 0-1,1 0 1,-1 0-1,0 1 1,0-1-1,0 0 1,0 0-1,0 0 1,1 0-1,-1 0 1,0 0-1,0 1 1,0-1-1,0 0 0,1 0 1,-1 0-1,0 0 1,0 0-1,0 0 1,1 0-1,-1 0 1,0 0-1,0 0 1,0 0-1,1 0 1,-1 0-1,0 0 1,0 0-1,0 0 1,1 0-1,-1 0 1,0 0-1,0-1 1,0 1-1,1 0 1,-1 0-1,0 0 1,0 0-1,0 0 0,0 0 1,1 0-1,-1-1 1,27-42-4678,-24 37 4743,148-324-4085,-32-16 3770,67-364 3485,-140 518-2995,114-411 3166,-42 204 6429,-114 386-8991,-1 0 1,0 0 0,-1-1-1,1-21 1,0 31-541,1 16-176,-6 612-88,4 683 0,4-1160 0,6 0 0,54 254 0,-62-379-7205,-22-28-6111,-2-4 7553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5:16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50 240,'-7'-6'183,"1"1"0,-1 1 0,0-1 0,0 1-1,0 0 1,0 1 0,-12-4 0,-15 1 7590,34 5-7694,0 1 1,1 0 0,-1 0-1,0-1 1,0 1-1,0 0 1,0 0-1,0-1 1,1 1 0,-1 0-1,0 0 1,0 0-1,0-1 1,0 1-1,1 0 1,-1 0 0,0 0-1,0 0 1,1 0-1,-1-1 1,0 1 0,0 0-1,1 0 1,-1 0-1,0 0 1,0 0-1,1 0 1,-1 0 0,0 0-1,1 0 1,-1 0-1,0 0 1,0 0-1,1 0 1,-1 0 0,0 0-1,0 0 1,1 0-1,-1 0 1,0 0 0,0 1-1,1-1 1,-1 0-1,0 0 1,0 0-1,1 0 1,-1 1 0,0-1-1,0 0 1,0 0-1,1 0 1,-1 1-1,0-1 1,0 0 0,0 0-1,0 1 1,9 7 525,0 2-1,-1-1 1,0 1 0,-1 0 0,0 0 0,0 1 0,4 11 0,36 87 1523,-40-92-1953,11 41 210,-3 1 1,-2 0-1,-3 1 1,-2 0-1,-1 76 1,-4 205 206,-4-189-1969,1-176-7485,2-3 3513,2-21 1978,-4 37 3262,1-1 1,-2 1-1,1-1 0,-2 1 1,1-1-1,-2 1 1,-5-18-1,-6-8 115,8 19 769,-1 0 0,-1 1 0,-11-19 0,19 36-722,0 0 1,0 0-1,0 1 1,0-1-1,0 0 1,0 0-1,0 0 1,-1 1-1,1-1 1,0 0-1,0 0 1,0 0-1,0 0 1,0 1-1,0-1 1,-1 0-1,1 0 1,0 0-1,0 0 1,0 0-1,-1 0 1,1 0-1,0 1 1,0-1 0,0 0-1,-1 0 1,1 0-1,0 0 1,0 0-1,0 0 1,-1 0-1,1 0 1,0 0-1,0 0 1,0 0-1,-1 0 1,1 0-1,0 0 1,0 0-1,0 0 1,-1-1-1,1 1 1,0 0-1,0 0 1,0 0-1,-1 0 1,1 0-1,0 0 1,0 0-1,0-1 1,0 1-1,0 0 1,-1 0-1,1 0 1,0 0-1,0-1 1,0 1-1,0 0 1,0 0-1,1 22 1464,7 13-671,2 0 0,2-1 1,30 61-1,-24-55 3,27 81 0,-33-81-205,-6-22-16,-1 1 1,-1-1-1,0 1 0,1 23 0,-5-39 111,7-10 2423,-3-16-2811,-1 9-110,10-45 260,37-129 1409,-41 160-1786,1 1 1,1 0-1,2 1 1,24-38-1,-26 43-919,3-1-3908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5:17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1 116 272,'0'-69'3207,"0"23"4039,1 46-6918,1 0 1,-1-1 0,1 1-1,0 0 1,-1 0-1,1 0 1,-1 0-1,1 0 1,0 1 0,-1-1-1,1 0 1,2 2-1,0 5 188,-1 0 1,0 0-1,0 0 0,0 0 0,-1 1 1,0-1-1,1 11 0,-1-8-174,29 186 2131,-20-116-3312,24 92 0,-35-172 739,0 1 0,0-1 0,0 0 0,0 0 0,0 0 0,0 0 0,0 1 0,1-1 0,-1 0 0,0 0 0,0 0 0,0 0 0,0 0 0,0 1 0,0-1 0,1 0 1,-1 0-1,0 0 0,0 0 0,0 0 0,0 0 0,0 0 0,1 0 0,-1 1 0,0-1 0,0 0 0,0 0 0,0 0 0,1 0 0,-1 0 0,0 0 0,0 0 0,0 0 0,1 0 1,-1 0-1,0 0 0,0 0 0,0 0 0,0 0 0,1-1 0,-1 1 0,0 0 0,0 0 0,0 0 0,0 0 0,1 0 0,-1 0 0,0 0 0,0 0 0,0-1 0,1 1 0,0-27-7372,-1 9 5852,0 1-1,-4-31 1,-13-10-1080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5:1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1249,'-4'0'5973,"18"0"-5500,-6-1-328,-1 1-1,1 0 1,0 1-1,0 0 1,-1 0-1,10 3 1,-15-3-138,1 0 0,0 1 0,-1-1 0,1 1 0,-1 0 0,1 0 1,-1 0-1,0 0 0,0 0 0,0 0 0,0 1 0,0-1 0,0 0 1,-1 1-1,1 0 0,-1-1 0,0 1 0,1 0 0,0 4 0,-1-4 2,0 0 0,0 0 0,0 1 0,-1-1 0,1 0 0,-1 0 0,0 0 0,0 1 0,0-1 0,0 0 0,0 0 0,-1 0 0,0 1 0,1-1 0,-3 3 0,3-4-33,-1 0 0,0-1 0,0 1 0,0-1 1,0 0-1,0 1 0,-1-1 0,1 0 0,0 0 0,-1 1 0,1-1 0,0 0 0,-1 0 1,0-1-1,1 1 0,-1 0 0,1 0 0,-1-1 0,0 1 0,0-1 0,1 1 0,-1-1 1,0 0-1,0 0 0,-2 0 0,-5 0-342,17 0-6023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5:1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1008,'1'0'182,"0"1"0,0 0 0,0 0 0,0 0 0,0 0-1,0 0 1,0 0 0,0 0 0,-1 1 0,1-1 0,0 0-1,-1 0 1,1 1 0,-1-1 0,1 0 0,-1 1-1,0-1 1,0 0 0,0 1 0,1-1 0,-1 0 0,-1 3-1,5 51 2070,-2-31-1395,3 2-586,1 0 1,1 0-1,2-1 1,0 0-1,2-1 0,1 0 1,1 0-1,22 30 0,-35-52-269,1-1 1,0 0-1,-1 0 0,1 0 0,0 0 1,0 0-1,0 0 0,-1 0 0,1 0 1,0 0-1,0 0 0,0-1 0,1 1 1,-1 0-1,0-1 0,0 1 0,0 0 1,0-1-1,1 0 0,-1 1 0,0-1 1,0 0-1,1 1 0,-1-1 0,0 0 1,1 0-1,-1 0 0,0 0 0,3-1 1,-3 1 99,0 0-92,-1 0 0,1 1 0,-1-1 0,1 0-1,-1 0 1,1 0 0,0 0 0,-1 0 0,1 0 0,-1 0 0,1 0 0,-1 0 0,1-1-1,0 1 1,-1 0 0,1 0 0,-1 0 0,1-1 0,-1 1 0,1 0 0,-1-1 0,1 1 0,0-1-1,4-6-3,0 0-1,0-1 1,-1 0-1,0 1 1,0-2-1,4-13 1,-4 12 3,-1 0 0,2 1 0,-1-1 0,1 1 0,11-15 0,-14 21 69,0 0 0,0 1 0,0-1 0,0 1 0,0 0 0,1 0 0,-1 0 0,1 0 0,-1 0 0,1 0 0,0 0-1,0 1 1,-1 0 0,1-1 0,0 1 0,0 0 0,6 0 0,-6 1 56,0 2 1,0-1-1,0 0 1,0 0-1,-1 1 0,1 0 1,0-1-1,-1 1 1,0 0-1,1 0 0,-1 1 1,0-1-1,0 0 1,0 1-1,0-1 0,0 1 1,2 4-1,4 7 80,-1 0-1,0 0 0,9 26 1,-11-24-172,1-1 1,0 0 0,16 24 0,-21-38-69,-1 0 0,1 0 0,0 1 0,0-1 0,0 0 1,0 0-1,0 0 0,0 0 0,1 0 0,-1 0 0,0-1 1,0 1-1,1 0 0,-1-1 0,0 1 0,1-1 0,-1 1 1,1-1-1,-1 1 0,1-1 0,-1 0 0,0 0 0,1 0 0,-1 0 1,1 0-1,-1 0 0,1 0 0,-1 0 0,1-1 0,-1 1 1,1-1-1,-1 1 0,0-1 0,1 1 0,-1-1 0,0 0 1,1 1-1,-1-1 0,0 0 0,0 0 0,2-2 0,3-2-186,-1 0-1,0-1 1,0 1-1,-1-1 0,0 0 1,0 0-1,4-9 1,114-235-697,-122 249 993,0 0 0,1 0 0,-1 0 0,1 0 0,-1 0 0,1 0 1,0 0-1,-1 0 0,1 0 0,0 0 0,0 0 0,-1 0 0,1 0 0,0 0 0,0 1 0,0-1 0,0 0 1,0 1-1,1-1 0,-1 1 0,0-1 0,0 1 0,0-1 0,0 1 0,2 0 0,-2 0-2,1 1 0,-1-1-1,0 1 1,0 0-1,0 0 1,1-1 0,-1 1-1,0 0 1,0 0-1,0 0 1,0 0 0,-1 0-1,1 1 1,0-1-1,0 0 1,-1 0 0,1 1-1,0 1 1,6 14 410,-1 1-1,7 30 1,-9-29-391,85 244-1373,-85-254 621,0 0 1,1 0-1,0-1 1,0 0-1,1 0 0,8 10 1,-12-16 318,0 0-1,1 0 1,-1 0 0,0 0 0,1-1 0,-1 1-1,1 0 1,-1-1 0,1 0 0,0 1 0,0-1-1,0 0 1,-1-1 0,1 1 0,0 0 0,0-1-1,0 0 1,0 0 0,0 0 0,0 0 0,0 0-1,0 0 1,0-1 0,6-1 0,19-13-2970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5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2 880,'0'0'64,"-1"0"-1,1-1 1,-1 1-1,1 0 1,-1 0-1,1 0 0,0 0 1,-1 0-1,1-1 1,-1 1-1,1 0 1,-1 0-1,1 0 1,-1 0-1,1 1 0,-1-1 1,1 0-1,-1 0 1,1 0-1,0 0 1,-1 0-1,1 1 0,-1-1 1,1 0-1,0 0 1,-1 1-1,1-1 1,-1 0-1,1 0 1,0 1-1,-1-1 0,1 1 1,-7 19 1014,6 33-188,1-42-536,0 46 444,5 183 1340,-2-194-2010,3 0 0,2-1-1,16 55 1,-8-46-155,-8-25-712,23 58 0,-31-86 643,0 0 0,1 0 0,-1 0 0,0 0 0,1 0 0,-1 0-1,1 0 1,-1 0 0,1 0 0,-1-1 0,1 1 0,0 0 0,0 0 0,-1 0 0,1-1 0,0 1 0,0 0 0,0-1 0,1 2-1,0-19-1914,-11-38 584,-2 20 1306,2-1 0,1 0 0,-5-65-1,6-114 1381,8 184-674,1 0 0,7-40 0,-6 57-138,0 0-1,0 1 1,2-1 0,0 1-1,0 0 1,1 1-1,12-20 1,-18 31-381,1 1-1,-1-1 1,0 0 0,1 0 0,-1 0 0,1 1 0,-1-1-1,1 0 1,0 1 0,-1-1 0,1 0 0,0 1 0,-1-1 0,1 1-1,0-1 1,0 1 0,0-1 0,-1 1 0,1 0 0,0-1 0,0 1-1,0 0 1,0 0 0,0 0 0,-1 0 0,1-1 0,0 1 0,2 1-1,-2-1 15,0 1 1,0 0-1,0 0 0,0 0 0,0 0 0,0 0 0,-1 1 0,1-1 0,0 0 0,0 0 0,-1 0 0,1 1 0,-1-1 0,0 0 0,1 1 1,-1 1-1,8 61 944,-8-49-1157,0 0 0,0 0 0,-2 0-1,1 0 1,-2 0 0,0-1 0,-1 1 0,-1-1 0,0 0-1,-10 19 1,-5-14-3069,19-19 3066,0 1 0,1-1 0,-1 0 0,0 1 0,1-1 0,-1 0-1,0 1 1,1-1 0,-1 0 0,0 0 0,0 0 0,1 0 0,-1 0 0,0 0-1,0 0 1,1 0 0,-1 0 0,0 0 0,0 0 0,0 0 0,1 0 0,-1-1-1,0 1 1,1 0 0,-1-1 0,0 1 0,1 0 0,-1-1 0,0 1 0,1-1-1,-1 1 1,1-1 0,-1 0 0,-2-14-1307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5:1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1 163 672,'0'-1'106,"1"0"0,0 1 0,0-1 0,0 0 0,0 1 0,0-1 0,0 0-1,0 1 1,0 0 0,1-1 0,-1 1 0,0-1 0,0 1 0,0 0 0,0 0 0,1 0-1,-1 0 1,0 0 0,0 0 0,0 0 0,1 0 0,-1 0 0,0 0 0,0 1 0,0-1 0,0 1-1,1-1 1,-1 1 0,0-1 0,1 2 0,1 1 386,-1 0 0,0 0-1,1 1 1,-1-1 0,-1 1 0,1-1 0,2 9-1,1 0-272,-2-5 63,6 17 186,0 0 0,2-1-1,1-1 1,0 0 0,2 0-1,31 36 1,-44-56-469,0-1 0,0 1 0,0-1 0,1 0 0,-1 0 0,0 0 0,1 0 0,-1 0 0,1 0 0,-1 0 0,1 0 0,0 0-1,-1-1 1,1 1 0,0-1 0,0 1 0,-1-1 0,1 0 0,0 0 0,0 0 0,0 0 0,-1 0 0,4 0 0,-3-1-38,1 0 1,-1 0-1,1-1 0,-1 1 1,0-1-1,0 1 1,0-1-1,0 0 0,0 1 1,0-1-1,0 0 0,0 0 1,2-5-1,2-3-278,-1 0 0,0 0 0,0-1 0,-1 0 0,5-22 0,0-25-2098,-3-1 0,-2-97 1,-4 152 2303,0-32-1682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5:1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1361,'0'-71'4471,"0"63"-175,0 47-1829,0-14-1736,-1 25-109,3 1 1,1-1-1,11 50 0,34 91-450,15 74-3948,-55-219-1177,1 87 0,-9-129 2664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1:0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88 145 784,'-78'55'5373,"78"-54"-5084,-1-1 0,0 1 0,0-1 0,1 1 0,-1-1-1,1 1 1,-1 0 0,0 0 0,1-1 0,-1 1-1,1 0 1,0 0 0,-1-1 0,1 1 0,0 0-1,-1 0 1,1 0 0,0 0 0,0-1 0,0 1-1,0 0 1,-1 0 0,1 0 0,1 0 0,-1 0-1,0 0 1,0-1 0,0 1 0,0 0 0,1 0-1,-1 0 1,0 0 0,1 0 0,1 1-38,-1-1-1,1 0 1,0 0 0,0 1 0,0-1-1,0 0 1,0-1 0,0 1-1,0 0 1,1-1 0,-1 1 0,0-1-1,2 1 1,17 1-52,0-1 1,24-2-1,-37 0 347,44-2-360,0-3 0,0-3 0,55-15 0,151-57-327,-126 37-267,-82 29-125,-29 11-343,-1-2 0,0-1-1,-1 0 1,31-17-1,-50 24 794,1 0-1,-1 0 0,0 0 0,0 0 1,1 0-1,-1 0 0,0 0 1,0 0-1,1 0 0,-1 0 0,0 0 1,0 0-1,1 0 0,-1-1 0,0 1 1,0 0-1,1 0 0,-1 0 1,0 0-1,0 0 0,0-1 0,1 1 1,-1 0-1,0 0 0,0 0 1,0-1-1,0 1 0,1 0 0,-1 0 1,0 0-1,0-1 0,0 1 1,0 0-1,0 0 0,0-1 0,0 1 1,0 0-1,0-1 0,0 1 0,0 0 1,0 0-1,0-1 0,0 1 1,0 0-1,0 0 0,0-1 0,0 1 1,0 0-1,0 0 0,0-1 1,0 1-1,-1 0 0,-14-1-4003,9 1 3957,-24 0-2757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5:1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0 364 624,'0'-5'188,"0"-20"754,1 1 0,5-30 1,-5 49-639,-1 0 0,1 0 1,1 0-1,-1 0 0,1 0 0,0 0 1,0 0-1,0 1 0,1-1 1,-1 1-1,1 0 0,0 0 1,0 0-1,1 0 0,-1 0 1,1 0-1,6-3 0,-7 5-194,0 1-1,0 0 1,1 0 0,-1 0-1,0 1 1,1-1 0,-1 1-1,1 0 1,-1 0 0,0 0-1,1 0 1,-1 1 0,1-1-1,-1 1 1,0 0-1,1 0 1,-1 0 0,0 0-1,0 1 1,0-1 0,0 1-1,0 0 1,0 0 0,0 0-1,-1 0 1,3 3-1,7 4-138,-2 1-1,1 1 0,-2 0 1,17 23-1,-18-22-137,-1 0 1,0 1-1,0 0 0,-1 0 0,-1 1 1,0 0-1,-1 0 0,-1 0 0,0 0 1,-1 0-1,0 1 0,-1-1 0,-1 1 1,0 0-1,-4 23 0,4-35 132,-1-1 1,0 1-1,1-1 0,-1 1 0,0-1 1,-1 1-1,1-1 0,0 1 0,-1-1 0,1 0 1,-1 0-1,0 0 0,1 0 0,-1 0 1,0 0-1,0 0 0,-1-1 0,1 1 0,0-1 1,0 1-1,-1-1 0,1 0 0,-1 0 1,1 0-1,-1 0 0,1-1 0,-1 1 1,0-1-1,1 1 0,-1-1 0,0 0 0,1 0 1,-1 0-1,0 0 0,1-1 0,-6-1 1,3 1-12,1 0 1,-1-1 0,0 0-1,1 0 1,-1 0 0,1 0-1,0-1 1,0 0 0,0 0-1,0 0 1,1 0 0,-1-1-1,1 1 1,0-1 0,0 0-1,0 0 1,0 0 0,1 0 0,-1-1-1,-1-4 1,-1-8 4,1-1-1,1 1 1,1-1 0,0 1-1,1-1 1,1 0 0,0 1 0,2-1-1,0 0 1,1 1 0,0-1-1,2 1 1,0 0 0,1 0 0,1 1-1,0 0 1,1 0 0,14-20 0,-18 31-64,0 1 1,0-1-1,1 1 1,0 0 0,-1 1-1,1-1 1,1 1 0,-1 0-1,0 0 1,1 0-1,0 1 1,-1 0 0,8-2-1,2 1-735,1 1 0,-1 0 1,30 1-1,-40 2 697,1 0 0,0 1 1,0 0-1,-1 0 0,0 1 1,1-1-1,-1 1 0,0 0 1,5 4 0,40 32 1664,-26 11 3133,2-11-3975,-2 0 1,-2 1-1,18 46 0,-32-58-875,-8-30-528,0-12 404,0-26 116,-1-1 104,2 0 0,11-75 0,-10 105 208,0 0 0,1 0 0,1 0 0,0 1 0,0-1 0,1 1 0,0 0 1,1 0-1,0 1 0,0-1 0,1 1 0,1 1 0,-1 0 0,1 0 0,11-9 0,-16 15-201,0 0-1,1 1 0,-1-1 0,0 1 0,1-1 1,-1 1-1,1 0 0,-1 0 0,1 0 0,0 1 0,0 0 1,-1-1-1,1 1 0,0 0 0,-1 1 0,1-1 1,0 1-1,-1-1 0,1 1 0,0 0 0,-1 1 1,1-1-1,-1 1 0,0-1 0,1 1 0,-1 0 1,0 0-1,0 0 0,0 1 0,-1-1 0,1 1 0,2 2 1,8 6-1637,0-9-8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5:1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884 208 400,'-11'-154'1256,"7"117"1338,4 20 3486,-79 274 3614,-13-1-3766,37-121-2695,-125 220 0,148-301-3208,-3-2 0,-1-1 1,-58 62-1,93-112-245,0 0 1,1 0-1,-1-1 0,0 1 1,0 0-1,1 0 0,-1 0 1,0 0-1,0-1 0,0 1 1,0 0-1,0-1 0,0 1 1,0-1-1,0 1 0,0-1 1,0 0-1,-1 1 0,1-1 1,0 0-1,0 0 0,0 0 1,0 0-1,-1 0 0,1 0 1,0 0-1,0 0 0,0 0 1,0 0-1,0-1 0,-1 1 1,1 0-1,0-1 0,0 1 1,0-1-1,0 1 0,0-1 1,0 0-1,0 0 0,0 1 1,1-1-1,-1 0 0,0 0 1,0 0-1,0 0 0,1 0 1,-1 0-1,1 0 0,-1 0 1,1 0-1,-1 0 0,1 0 1,-1 0-1,1 0 0,0 0 1,-1-3-1,-9-42-6823,8 22 5456,5-95-5598,-1 96 6612,1-1 1,1 0 0,1 1 0,1 0 0,13-30 0,-18 47 763,1 1 1,0-1 0,-1 0 0,0 0-1,-1 0 1,1 0 0,-1-7 0,-1 12-103,1 1 0,-1-1 0,0 0 0,1 1 0,-1-1 0,0 1 0,0-1 0,0 1 0,1 0 0,-1-1 0,0 1 0,0 0 0,0 0 0,0-1 0,1 1 0,-1 0 0,0 0 0,0 0 0,0 0 0,0 0 0,0 0 0,-1 0 1,-29 1 1010,25-1-572,-14 0 1229,0 0 0,0 2-1,0 0 1,0 1 0,-35 11 0,52-13-1566,0 1 0,0 0 0,1 0 0,-1 0 0,1 0 0,-1 0-1,1 1 1,0-1 0,0 1 0,0-1 0,0 1 0,1 0 0,-1 0 0,1 0 0,-1 0 0,1 0 0,0 0 0,0 0 0,1 0 0,-1 1 0,0-1 0,1 0-1,0 0 1,0 1 0,0 3 0,0 2-21,0 0 0,0 0 0,1 0 0,0-1 0,1 1 0,0 0 0,0 0 0,6 11 0,9 11-143,1-1 1,30 36-1,-45-64-212,-1 1 0,1 0-1,0-1 1,1 0 0,-1 1-1,0-1 1,1-1 0,-1 1-1,1 0 1,0-1 0,-1 0-1,1 0 1,0 0 0,0 0-1,0-1 1,5 1 0,77-2-805,-43-1 899,-41 2 95,-1 0 1,1 0-1,0 0 1,0 1-1,0-1 1,-1 0-1,1 1 0,0-1 1,0 1-1,-1 0 1,1-1-1,-1 1 1,1 0-1,-1 0 1,1 0-1,-1 0 0,1 0 1,-1 1-1,0-1 1,1 0-1,-1 1 1,0-1-1,0 0 1,0 1-1,0 0 0,0-1 1,-1 1-1,2 1 1,0 4 131,-1 0 1,1-1 0,-1 1 0,-1 0-1,1 0 1,-1 7 0,0-13-132,0-1 0,0 0 1,0 1-1,0-1 0,0 1 1,1-1-1,-1 1 0,0-1 1,0 0-1,-1 1 0,1-1 1,0 1-1,0-1 0,0 0 1,0 1-1,0-1 0,0 0 1,0 1-1,-1-1 0,1 1 1,0-1-1,0 0 0,0 1 1,-1-1-1,1 0 0,0 0 1,-1 1-1,1-1 0,0 0 1,-1 1-1,1-1 0,0 0 1,-1 0-1,1 1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5:2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3158 88 992,'0'-32'1410,"1"-23"12505,29 190-11073,-16-81-2600,-3 0-1,6 76 1,-14-75 77,-3 1 0,-11 96 0,7-127-90,-2-1-1,0 0 1,-1 0-1,-2 0 1,0-1 0,-1 0-1,-2-1 1,-20 32-1,17-34 229,-1 0 0,0-1 0,-1-1 0,-1 0 0,-1-2 0,0 0 0,-2-1 0,1-1 0,-41 21 0,30-22 257,-1 0 0,0-3 0,0 0 0,-1-2 0,0-1 0,-62 4 0,-132-6-552,-250-26 1,316 10-187,-1148-115 24,1246 118-446,-114-18-4319,157 21 3842,1 0 1,-1-2-1,1 0 1,1-1-1,-1-1 0,-28-19 1,43 26-186,1-1 0,-1 0 0,1 0 0,-1 0 0,1 0 0,0 0 0,0-1 0,1 1 1,-1-1-1,-3-7 0,3-13-3193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6:15:2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1409,'-152'0'4196,"148"0"-2886,19 0 654,15 0-1551,1 2 0,-1 0 0,1 3 1,-1 0-1,-1 2 0,1 1 0,-1 1 1,29 14-1,-54-21-252,1 1 0,-1 0 0,1 0-1,-1 0 1,0 1 0,0-1 0,-1 1 0,1 0 0,-1 0 0,1 1 0,-1-1 0,-1 1 0,1-1 0,2 6-1,-4-7-12,0 0 0,0 0 0,0 0 0,0-1 0,-1 1 0,1 0 0,-1 0 0,0 0-1,0 0 1,0 0 0,0 0 0,-1 0 0,1 0 0,-1 0 0,1 0 0,-1 0 0,0-1 0,0 1-1,-1 0 1,1-1 0,0 1 0,-1 0 0,0-1 0,1 0 0,-4 4 0,-9 9 278,-11 10 1032,25-25-1450,0 0 0,0 0 0,0 0 1,0 1-1,-1-1 0,1 0 1,0 0-1,0 0 0,0 0 0,0 0 1,0 0-1,0 0 0,0 0 0,-1 0 1,1 0-1,0 0 0,0 0 1,0 0-1,0 0 0,0 0 0,0 0 1,0 0-1,-1 0 0,1 0 1,0-1-1,0 1 0,0 0 0,0 0 1,0 0-1,0 0 0,0 0 0,0 0 1,-1 0-1,1 0 0,0 0 1,0 0-1,0 0 0,0-1 0,0 1 1,0 0-1,0 0 0,0 0 0,0 0 1,0 0-1,0 0 0,0 0 1,0-1-1,0 1 0,0 0 0,0 0 1,0 0-1,0 0 0,0 0 0,0 0 1,0 0-1,0-1 0,0 1 1,0 0-1,0 0 0,0 0 0,0 0 1,0 0-1,0 0 0,7-24 52,-1 8-59,0 0 0,2 0-1,0 1 1,0 0 0,2 0 0,0 1 0,0 0 0,1 1 0,1 0 0,0 1 0,19-15-1,-29 25-2,0 1-1,0 0 1,0 0-1,1-1 0,-1 1 1,0 1-1,1-1 1,-1 0-1,0 1 0,1-1 1,-1 1-1,1-1 1,-1 1-1,0 0 0,1 0 1,-1 0-1,1 1 1,-1-1-1,1 1 0,-1-1 1,0 1-1,1 0 1,-1 0-1,0-1 0,0 2 1,0-1-1,1 0 1,-1 0-1,0 1 0,0-1 1,-1 1-1,1 0 1,2 2-1,6 7 46,-1 0 0,0 1 0,-1 0 0,10 19 0,-5-9 15,0 0-52,-5-7 8,1 0-1,1 0 0,22 26 0,-30-39-12,0 0 0,0 0 0,0 0 0,0 0 0,0-1 0,0 1 0,0 0 0,1-1 0,-1 1 0,0-1 0,1 0 0,-1 0 0,1 0 0,-1 0 0,1-1 0,0 1 0,-1-1 0,1 1 1,0-1-1,0 0 0,-1 0 0,1 0 0,0 0 0,0-1 0,-1 1 0,1-1 0,0 1 0,-1-1 0,1 0 0,-1 0 0,1 0 0,3-3 0,-4 3 4,0-1 0,0 0 0,0 0 0,-1 1 0,1-1 0,0 0 0,-1-1 0,1 1 0,-1 0 0,0 0 0,0-1 0,0 1 0,0-1 0,0 1 0,0 0 0,-1-1 0,1-3 0,0-48 215,-1 32 19,-2 16-206,1 0 1,-1 0-1,0 0 0,-1 0 0,1 0 0,-1 0 0,-1 1 0,1 0 0,-1-1 0,0 1 0,0 0 0,0 1 0,0-1 0,-1 1 0,-8-6 0,12-8-15344,5 11 12056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1:4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111 670 384,'-16'8'6443,"15"-7"-6259,0 0-1,0 0 1,-1 0 0,1 0-1,0 0 1,-1-1 0,1 1 0,0 0-1,-1-1 1,1 1 0,-1-1 0,1 1-1,-4-1 1,3 2-34,0-1-1,0 0 1,0 0 0,1 1 0,-1-1-1,0 1 1,0 0 0,1-1 0,-1 1-1,1 0 1,-1 0 0,1 0-1,0 0 1,0 0 0,0 0 0,0 0-1,0 1 1,0-1 0,0 3 0,-16 49 3133,8-30-2136,7-20-927,1-1 0,-1 1 1,1 0-1,0 0 1,0 0-1,0 0 1,0 7-1,-6 17 5386,21-42-5380,481-448-3221,-153 146-7299,-261 237 6079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1:5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57 845 240,'0'0'1009,"-21"2"2213,16 6-2884,1 1-1,0 0 1,1 1-1,0-1 1,0 1-1,1-1 1,-2 14-1,4-23-323,-4 34 605,2 0 0,1 0 0,4 36 0,-1 8 314,-2-77-909,0 0 0,0 0 0,0 1 1,0-1-1,0 0 0,0 0 0,0 0 0,1 1 0,-1-1 0,0 0 0,1 0 0,-1 0 0,1 0 1,-1 0-1,1 0 0,-1 0 0,1 0 0,0 0 0,0 1 0,0-2-6,0 1-1,0-1 1,-1 0-1,1 0 0,0 1 1,0-1-1,-1 0 1,1 0-1,0 0 1,0 0-1,-1 0 1,1 0-1,0 0 1,0 0-1,-1-1 0,1 1 1,0 0-1,0 0 1,-1-1-1,1 1 1,0 0-1,0-1 1,44-34 425,-36 26-428,342-341 318,-112 106-922,-61 70-3528,221-165 1,-325 285 2670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2:0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23 249 80,'0'0'2620,"-9"9"-1606,8-9-982,1 1 0,-1-1 1,1 0-1,-1 0 0,0 0 1,1 0-1,-1 1 0,1-1 1,-1 0-1,1 0 0,-1 1 1,1-1-1,-1 0 0,1 1 1,-1-1-1,1 1 0,-1-1 1,1 1-1,0-1 0,-1 1 1,1-1-1,0 1 0,-1-1 1,1 1-1,0-1 0,0 1 1,-1 0-1,1-1 0,0 1 1,0-1-1,0 1 0,0 0 1,0 0-1,0 28 1138,1-16-1188,35-13 213,-24 0-152,0-2 1,0 0-1,0 0 0,0-1 1,-1 0-1,19-8 0,69-37-17,-57 26-8,42-18-20,128-70-244,-205 105-60,0 0 0,0 0 0,-1 0 1,0 0-1,0-1 0,0 0 0,5-9 0,-5-4-1153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2:0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43 856 192,'-4'-7'650,"-2"-7"3350,3 13-3605,0 1-1,0 0 1,0 0-1,0 0 1,0 0 0,0 1-1,0-1 1,-5 2-1,8 20 32,0 0-1,2-1 1,6 35-1,-5-40-361,0-1 0,-2 1-1,0 26 1,-1-26-50,0 0-1,1 0 1,6 27 0,-1 12 31,-3-54-3,0-1 0,0 1 1,0-1-1,1 0 0,-1 0 0,0 0 0,0 0 0,0-1 0,6 0 1,-1-4 8,1 0 0,-1-1 0,0 0 1,0 0-1,0 0 0,6-9 0,17-13 44,145-116 107,203-170-564,-23-24-2981,-113 83-981,-188 190 3019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2:2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73 659 80,'-42'0'1870,"37"0"-1694,4 0-161,0 0 1,0 1-1,1-1 1,-1 0-1,0 0 1,0 0 0,1 0-1,-1 0 1,0 0-1,0 0 1,1 0 0,-1 0-1,0 0 1,0 0-1,1 0 1,-1 0-1,0-1 1,1 1 0,-1 0-1,0-1 1,1 1-1,-1 0 1,0-1 0,1 1-1,-1-1 1,0 1-1,1-1 1,-1 1-1,1-1 1,-1 1 0,1-1-1,0 0 1,-1 1-1,1-1 1,-1 0-1,1 1 1,-1-6 4856,1 8-4764,0 1-1,1-1 0,-1 1 1,1-1-1,0 1 0,-1-1 1,1 0-1,0 1 1,0-1-1,1 0 0,1 3 1,3 1-37,0-1 0,1 0 1,-1-1-1,1 0 0,0 0 1,0 0-1,1-1 0,-1 0 1,1 0-1,-1-1 0,1 0 1,0-1-1,0 1 1,0-2-1,0 1 0,0-1 1,0 0-1,0 0 0,0-1 1,0 0-1,-1-1 0,1 0 1,0 0-1,0 0 0,-1-1 1,8-4-1,8-11-173,-1 0-1,-2-1 1,1-2-1,-2 0 1,27-38 0,69-129-973,34-108-4399,-122 233 3881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3:0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1060 480,'4'-5'97,"0"-1"-1,0-1 0,-1 1 1,0 0-1,0-1 0,0 0 0,-1 0 1,0 0-1,0 0 0,-1 0 1,1-8-1,-1-11 1156,-2-46 0,-1 20 5058,2 94-3874,0-40-2366,0 1 1,0-1 0,0 0-1,0 1 1,0-1-1,1 0 1,-1 1-1,0-1 1,1 0-1,0 1 1,0-1-1,0 0 1,0 0 0,0 0-1,0 0 1,0 0-1,3 3 1,-3-4-55,1-1-1,0 1 1,0 0 0,-1-1 0,1 1-1,0-1 1,0 0 0,0 0 0,-1 0 0,1 0-1,0 0 1,0 0 0,0 0 0,0-1 0,-1 1-1,1 0 1,0-1 0,0 0 0,-1 1-1,1-1 1,0 0 0,-1 0 0,3-2 0,14-7 67,0-1 1,-2-1-1,25-23 1,7-4-15,50-43-335,122-129 1,-174 165-282,378-353-10117,-358 341 9165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07:3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27 832,'0'-26'1649,"0"47"-768,0 20-129,-15 22 48,0 18-95,1 12-97,-3 4-208,2 2-160,-2-3-48,4-3-80,-3-9-16,5-9-64,11-12-176,-10-12-464,10-15-753,0-9-335,-15-27-17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3:0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79 783 512,'-55'50'1430,"40"-40"-206,14-9-1173,1-1-1,-1 0 1,1 0 0,0 0-1,-1 0 1,1 1 0,-1-1-1,1 0 1,0 0-1,-1 1 1,1-1 0,0 0-1,-1 0 1,1 1 0,0-1-1,0 0 1,-1 1-1,0 7 6582,13-27-5549,34-34-333,91-85 0,-129 131-721,466-403 29,-460 398-228,3-1-239,0-1 0,24-27-1,-38 38 187,-1 0-1,1 1 0,-1-1 0,0 0 0,0 0 0,0-1 0,0 1 0,-1 0 1,1-1-1,-1 1 0,0 0 0,0-1 0,0 0 0,0 1 0,-1-1 0,1 0 1,-1 1-1,0-1 0,0 0 0,0 1 0,-1-1 0,1 0 0,-2-3 0,-1 3-50,0 0 0,-1 0-1,1 0 1,-1 1 0,0-1-1,0 1 1,0 0-1,0 0 1,0 1 0,-1-1-1,1 1 1,-1 0 0,0 0-1,1 0 1,-9-1-1,0-2-316,-17-6-972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3:0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1 736,'0'1'141,"1"0"0,-1 0 0,1 1-1,-1-1 1,1 0 0,0 0 0,-1 0-1,1 0 1,0 1 0,0-1 0,0 0-1,0-1 1,0 1 0,0 0 0,0 0-1,0 0 1,1-1 0,-1 1 0,0 0-1,0-1 1,1 1 0,-1-1 0,0 0-1,1 1 1,-1-1 0,0 0 0,1 0-1,-1 0 1,2 0 0,21 9 383,-16-2-301,0 0 1,0 1 0,0 0-1,-1 0 1,0 1 0,-1 0 0,0 0-1,0 0 1,-1 1 0,-1 0 0,1 0-1,-1 0 1,-1 1 0,0 0 0,3 20-1,-1 12-249,-2-1 0,-5 80 0,0-41-402,1-71 220,5 35-1335,-4-44 1473,0 0 0,0 0 0,1 0 1,-1 0-1,0-1 0,1 1 0,-1 0 1,1 0-1,-1-1 0,1 1 0,0 0 1,-1-1-1,1 1 0,0 0 0,-1-1 1,1 1-1,0-1 0,0 1 0,-1-1 1,1 0-1,0 1 0,0-1 0,0 0 1,0 1-1,-1-1 0,1 0 0,0 0 1,0 0-1,0 0 0,0 0 1,0 0-1,0 0 0,0 0 0,0 0 1,-1 0-1,1 0 0,0-1 0,0 1 1,0 0-1,0-1 0,0 1 0,-1-1 1,1 1-1,0 0 0,0-2 0,19-12-949,2-5 75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3:0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51 320,'0'0'331,"0"0"-286,-1 0 1,0-1-1,1 1 1,-1 0-1,1 0 1,-1-1-1,1 1 1,-1 0-1,1 0 1,-1-1-1,1 1 1,-1-1-1,1 1 0,0-1 1,-1 1-1,1 0 1,-1-1-1,1 1 1,0-1-1,0 0 1,-1 1-1,1-1 1,0 0-1,0-5-39,2-23 1595,3 24-589,7 16-445,-2 4-383,-2 0 1,1 1 0,-2 0 0,0 1 0,-1-1 0,-1 1 0,0 0 0,-1 1 0,2 29-1,9 2-197,-11-42-324,-2 0 0,1 1-1,-1-1 1,0 1 0,0 0-1,0 9 1,-2-16-714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3:0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11 175 704,'0'-4'81,"0"-1"-1,1 1 0,-1-1 0,1 1 1,0-1-1,0 1 0,0 0 0,0-1 1,1 1-1,0 0 0,3-7 0,-3 9-26,-1 0-1,1 0 1,0 1 0,0-1-1,0 0 1,0 1 0,0-1-1,0 1 1,0-1-1,0 1 1,1 0 0,-1 0-1,1 0 1,-1 0-1,1 1 1,-1-1 0,1 1-1,-1-1 1,1 1-1,-1 0 1,4 0 0,-4 4 22,-1 1 0,0-1 0,0 0 0,-1 1 0,1-1 0,-1 1 0,0 0 0,0-1 0,0 1 0,-1-1 0,-1 8 0,-1-11-79,1 0 1,-1-1-1,0 1 0,1-1 0,-1 1 0,0-1 1,1 0-1,-1 0 0,0 0 0,1 0 1,-1 0-1,1-1 0,-1 1 0,0-1 0,1 0 1,-1 0-1,1 0 0,-1 0 0,1 0 1,0-1-1,-1 1 0,1 0 0,0-1 1,0 0-1,-3-3 0,1-10-318,1-1-1,1 1 1,0-1-1,1 0 1,1-22-1,2 27-107,6 2-68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3:0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18 224,'20'19'592,"-15"-16"-495,-2 0-1,1 1 1,0 0 0,-1-1 0,1 1-1,-1 1 1,4 6 0,125 251 2136,-132-261-2236,0-1 0,1 1 0,-1 0 0,0 0 0,1 0 0,-1-1 0,0 1 0,1 0 1,-1-1-1,1 1 0,-1 0 0,1-1 0,-1 1 0,1-1 0,0 1 0,-1-1 0,1 1 0,0-1 0,-1 1 0,1-1 0,0 0 0,1 1 0,7-12-246,-3-34-64,-7-6 197,0 27 101,0 0 1,2-1 0,0 1-1,2 0 1,9-38 0,-12 61 10,21-47 204,-20 47-185,-1 1-1,1-1 0,-1 0 1,1 0-1,-1 1 0,1-1 1,0 1-1,-1-1 0,1 1 0,0-1 1,0 1-1,-1-1 0,1 1 1,0-1-1,0 1 0,0 0 1,0 0-1,-1-1 0,1 1 1,2 0-1,-2 0 5,0 1 0,0-1 1,0 0-1,1 1 0,-1 0 0,0-1 0,0 1 0,0 0 0,0-1 1,0 1-1,0 0 0,0 0 0,0 0 0,-1 0 0,1 0 0,0 0 1,0 0-1,-1 0 0,2 2 0,11 20 177,-8-14-202,0-1-1,0 1 1,0-1 0,1 0-1,1 0 1,-1-1 0,1 1-1,13 9 1,-16-16-130,0 0 1,0 0-1,0 0 1,0 0-1,0-1 1,0 0-1,0 0 1,0 0-1,0 0 1,0-1-1,-1 0 1,1 1-1,0-1 1,0-1-1,0 1 1,-1 0-1,1-1 1,4-3-1,8-14-451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3:1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56 304 640,'-1'-1'69,"0"0"0,1 0-1,-1 1 1,0-1 0,0 0-1,0 0 1,0 1 0,0-1-1,0 0 1,0 1 0,0-1-1,0 1 1,0 0 0,0-1-1,0 1 1,0 0 0,0-1-1,0 1 1,0 0 0,-1 0-1,1 0 1,0 0 0,0 0-1,0 0 1,0 0 0,0 1-1,-2 0 1,1 0-2,1 0 0,-1 0 1,1 1-1,0-1 0,0 1 0,0-1 1,0 1-1,0-1 0,0 1 0,0 0 1,0-1-1,1 1 0,-1 0 0,1 0 1,-1 2-1,-2 10 228,1 0 0,1 0-1,0 19 1,0 34 671,-1-30-83,7 73 0,-5-106-864,0-1 0,1 0-1,0 1 1,-1-1 0,1 0 0,0 0-1,0 0 1,1 0 0,-1 0 0,1 0-1,-1 0 1,1 0 0,0 0 0,0-1-1,0 1 1,1-1 0,-1 1 0,1-1-1,-1 0 1,1 0 0,0 0 0,0 0 0,-1-1-1,1 1 1,0-1 0,4 2 0,-3-3-50,0 1 1,0-1-1,0 0 1,-1 0-1,1-1 1,0 1-1,0-1 1,-1 0-1,1 0 1,0 0-1,-1 0 1,1-1-1,-1 1 1,0-1-1,1 0 1,-1 0-1,0 0 1,0 0-1,0-1 1,0 1-1,-1-1 1,6-6-1,-1-1-153,1 0-1,-1-1 0,-1 1 0,0-2 0,0 1 0,-1-1 1,-1 0-1,0 0 0,-1 0 0,4-23 0,-2-8-459,-1-78-1,-4 104 555,-1-8 150,-1 0 0,-2 0 0,0 0 0,-1 0 0,-2 1 0,0 0 0,-2 0 0,-1 1 0,0 0 0,-2 0 0,-19-27 0,30 48 210,4 47 515,-3-36-734,0 1-1,1 0 1,0 0-1,1-1 1,0 1 0,6 16-1,17 34-96,3-1 0,3-1 0,43 62 0,-37-75-768,-35-42 615,1-1 0,-1 1 0,0-1-1,1 0 1,0 0 0,-1 0 0,1 0-1,0-1 1,0 1 0,0-1 0,0 0-1,0 0 1,1 0 0,-1 0-1,3 0 1,-5-2-580,-1-3-312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3:1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1 240,'16'39'4489,"-4"-16"-4710,0-1 0,16 22 0,-27-43 97,0 0 0,1 0 0,0 0 1,-1 0-1,1 0 0,0 0 0,-1 0 0,1 0 0,0 0 1,0-1-1,0 1 0,0-1 0,0 1 0,-1-1 0,1 0 1,0 0-1,0 0 0,0 0 0,0 0 0,0 0 0,0-1 1,0 1-1,3-2 0,-1-2-394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3:1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24 503 752,'0'0'3359,"-9"15"-1246,6-3-1575,0-1 0,0 1 0,1-1 0,0 1 0,1 14 0,0-18-543,2 1 0,-1-1 0,1 0 0,0 0 0,0 0 0,1 0 0,1 0 0,-1 0 1,1-1-1,0 1 0,1-1 0,0 0 0,8 13 0,-10-18-112,0 0 1,0-1-1,0 1 1,0 0-1,0-1 0,0 0 1,0 1-1,0-1 1,1 0-1,-1 0 0,0 0 1,1-1-1,-1 1 1,1 0-1,-1-1 0,1 0 1,-1 1-1,1-1 1,-1 0-1,1 0 0,-1-1 1,1 1-1,-1 0 1,1-1-1,-1 1 0,1-1 1,-1 0-1,0 0 1,1 0-1,-1 0 1,3-3-1,1 1-72,0 0 0,-1-1 0,0 0 0,1 0 1,-1-1-1,-1 1 0,1-1 0,-1 0 0,0 0 0,0-1 0,5-7 1,-2-8 201,0 0 1,-2-1-1,0 1 1,-2-1-1,0 0 1,-1 0-1,-1 0 1,-3-31-1,2 19 863,0 32 333,0 40 1064,0 159-1126,0-197-1168,0 0-1,0 1 1,0-1-1,0 0 0,1 0 1,-1 1-1,0-1 1,0 0-1,1 0 1,-1 0-1,0 0 1,1 1-1,-1-1 1,0 0-1,0 0 1,1 0-1,-1 0 0,0 0 1,1 0-1,-1 0 1,0 0-1,1 1 1,-1-1-1,0 0 1,1-1-1,-1 1 1,0 0-1,1 0 1,-1 0-1,0 0 0,1 0 1,-1 0-1,0 0 1,1 0-1,-1 0 1,0-1-1,0 1 1,1 0-1,-1-1 1,14-5-553,-11 2 463,0 0 1,-1 0 0,1 0-1,-1-1 1,1 1 0,-2-1-1,1 0 1,0 1-1,-1-1 1,0 0 0,0 0-1,0 0 1,0-6 0,-1-74-171,-1 53 250,2 3 87,1 22 80,-1-1 1,-1 1-1,1 0 1,-2-1 0,1 1-1,-1-1 1,0 1-1,0 0 1,-1-1-1,-4-12 1,5 19 167,1 12 416,0 15-538,1 0 0,5 31 0,-4-48-483,0 0 1,1 0-1,0 0 0,0 0 0,0 0 0,1-1 0,1 1 1,-1-1-1,11 13 0,-14-20 215,0 0 0,0 0 1,0 1-1,0-1 0,0 0 0,0 0 1,1 0-1,-1 0 0,0-1 0,1 1 1,-1 0-1,0 0 0,1-1 0,-1 1 0,1-1 1,-1 1-1,1-1 0,0 0 0,-1 0 1,1 0-1,-1 1 0,1-1 0,-1-1 1,1 1-1,0 0 0,-1 0 0,1-1 0,-1 1 1,1 0-1,-1-1 0,1 0 0,-1 1 1,0-1-1,1 0 0,-1 0 0,0 0 1,1 1-1,-1-1 0,0-1 0,0 1 0,0 0 1,0 0-1,0 0 0,1-3 0,4-3-61,-1 1-1,-1-1 1,1-1-1,-1 1 0,-1 0 1,6-14-1,-1-14 275,-2-1 0,0 0 0,-3 1 0,-1-71 0,-2 88 28,-1 10 30,0 0 1,0 0-1,0 0 0,-1 0 1,0 1-1,-1-1 1,-3-8-1,-4-11 1181,10 26-1300,0 1 1,0-1-1,-1 0 0,1 1 0,0-1 1,0 1-1,0-1 0,-1 1 0,1-1 1,0 1-1,-1-1 0,1 1 1,0-1-1,-1 1 0,1-1 0,-1 1 1,1-1-1,-1 1 0,1 0 0,-1-1 1,1 1-1,-1 0 0,1-1 0,-1 1 1,1 0-1,-1 0 0,1 0 0,-1 0 1,0-1-1,1 1 0,-1 0 1,1 0-1,-1 0 0,0 0 0,1 0 1,-1 0-1,1 0 0,-1 1 0,0-1 1,1 0-1,-1 0 0,0 1 0,0-1 36,-1 1-1,1 0 0,0 0 0,0-1 0,0 1 0,0 0 0,0 0 0,0 0 0,0 1 0,0-1 0,0 0 0,1 0 0,-1 0 1,0 0-1,1 1 0,-1-1 0,0 3 0,-2 22 505,0 1 1,2 0-1,5 48 0,-2-42-470,-1-20-138,0 0 0,2 0 0,-1-1 0,2 1 0,-1-1 0,7 13 0,-9-22-42,0 1 0,1-1 1,-1 1-1,1-1 0,0 0 0,0 0 0,0 0 0,0 0 1,1 0-1,-1 0 0,1 0 0,0-1 0,-1 1 0,1-1 1,1 0-1,-1 0 0,0 0 0,0-1 0,1 1 0,-1-1 1,1 1-1,-1-1 0,1 0 0,5 0 0,-6-1-6,0-1-1,0 1 1,-1-1 0,1 0-1,0 0 1,-1-1 0,1 1-1,-1 0 1,0-1-1,1 0 1,-1 1 0,0-1-1,0 0 1,0 0 0,0 0-1,0 0 1,-1-1-1,1 1 1,-1 0 0,1-1-1,-1 1 1,0-1-1,2-5 1,4-9-346,-1-1 1,6-24-1,-10 31 220,5-29-262,-1-1 0,-2 0-1,-2 0 1,-5-53-1,2 13 703,1 81-254,0 0 1,-1 0-1,1 0 1,0 0 0,0 1-1,0-1 1,0 0 0,0 0-1,-1 0 1,1 0 0,0 0-1,0 0 1,0 0-1,0 0 1,-1 0 0,1 0-1,0 0 1,0 0 0,0 0-1,0 0 1,-1 0 0,1 0-1,0 0 1,0 0 0,0 0-1,0-1 1,0 1-1,-1 0 1,1 0 0,0 0-1,0 0 1,0 0 0,0 0-1,0 0 1,0 0 0,-1-1-1,1 1 1,0 0-1,0 0 1,0 0 0,0 0-1,0 0 1,0-1 0,0 1-1,0 0 1,0 0 0,0 0-1,0 0 1,0-1-1,0 1 1,0 0 0,0 0-1,0 0 1,0 0 0,0-1-1,0 1 1,0 0 0,0 0-1,0 0 1,0 0 0,0 0-1,0-1 1,0 1-1,0 0 1,0 0 0,1 0-1,-7 14 603,6 10-108,-1 9-317,1 0 1,1 0 0,2 0-1,1 0 1,2-1 0,16 54-1,-18-77-184,0 4 9,1 0 0,1-1-1,11 19 1,-16-29-11,0 0 0,0-1 0,0 1 0,0 0 0,0-1 0,1 1 0,-1-1-1,0 0 1,1 1 0,-1-1 0,1 0 0,0 0 0,-1 0 0,1 0 0,0 0 0,0 0-1,0 0 1,-1 0 0,1-1 0,0 1 0,0-1 0,0 0 0,0 1 0,0-1 0,0 0-1,0 0 1,0 0 0,0-1 0,0 1 0,0 0 0,0-1 0,3 0 0,-3-1-30,1 0 1,-1 0 0,1 0-1,-1 0 1,0 0-1,0-1 1,0 1 0,0-1-1,-1 1 1,1-1-1,-1 0 1,1 0 0,-1 1-1,0-1 1,0 0 0,0 0-1,0 0 1,-1 0-1,1-6 1,3-65-866,-4 63 733,0-12-123,1 11 169,-1 0 0,0 1 0,-1-1 0,0 0 0,-1 1 0,-4-13 0,5 21 131,0 0 1,0 0 0,-1 0-1,1 1 1,-1-1-1,0 1 1,1-1 0,-1 1-1,0 0 1,-1 0-1,1 0 1,0 0-1,-1 0 1,1 0 0,-1 1-1,1-1 1,-1 1-1,0-1 1,0 1 0,0 0-1,1 0 1,-1 1-1,0-1 1,0 0 0,0 1-1,0 0 1,0 0-1,-6 0 1,3 2 11,1 0 1,0 0-1,0 0 0,0 1 1,0 0-1,0 0 0,1 0 1,-1 1-1,1-1 0,0 1 1,0 0-1,0 0 0,-5 9 1,-4 11-4987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3:1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0 125 560,'2'1'79,"0"-1"0,0 1 0,0 0 0,-1 0 0,1 0 0,0 0 1,-1 0-1,1 0 0,-1 1 0,1-1 0,-1 0 0,0 1 0,1-1 0,-1 1 0,0-1 0,0 1 0,0 0 0,0 0 0,0-1 0,-1 1 0,1 0 0,0 3 0,15 48 1791,-16-52-1809,47 250 2857,-43-241-3114,-1-15-178,3-22-140,-5 21 595,16-112-91,-12 75-482,17-75 0,-18 104 90,0 1-1,1 0 1,1 1 0,0-1-1,0 1 1,2 0-1,-1 1 1,1-1-1,17-17 1,-9 13-788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3:1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1 176,'0'0'3738,"-21"10"-1329,16-4-2199,1 1 0,0-1 0,1 1 1,0 0-1,0 0 0,0 1 0,1-1 0,0 1 0,0-1 1,0 13-1,0-7-206,1 1 1,1-1 0,0 0-1,1 1 1,4 19 0,0-21-47,2 1-1,-1-1 1,1 0 0,1 0 0,0-1 0,1 0 0,0-1 0,17 15 0,-14-14 6,-3-3 45,-1-1-1,0 1 0,0 0 1,8 14-1,-15-21 21,0 0-1,0 1 0,0-1 1,0 1-1,-1-1 0,1 0 1,0 1-1,-1-1 0,1 1 1,-1 0-1,0-1 0,1 1 1,-1-1-1,0 1 0,0 0 1,0-1-1,0 1 0,0-1 1,-1 1-1,1 0 0,0-1 1,-1 1-1,1-1 0,-1 1 1,1-1-1,-1 1 0,0-1 1,0 0-1,0 1 0,0-1 1,0 0-1,0 0 0,0 1 1,0-1-1,0 0 0,0 0 1,-3 1-1,-3 1-19,0-1-1,0 0 1,0 0 0,0 0-1,0-1 1,-1 0 0,1-1 0,0 0-1,-1 0 1,1 0 0,0-1-1,-1 0 1,1 0 0,0-1 0,0 0-1,0-1 1,0 1 0,-8-5-1,13 4-214,0 0 0,0 0 0,0-1-1,1 1 1,-1 0 0,1-1 0,-1 0-1,1 1 1,1-1 0,-1 1 0,0-1 0,1 0-1,0 0 1,0 1 0,0-1 0,0 0-1,0 1 1,2-7 0,-1-10-1001,-1-15-607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07:3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12 270 1024,'-1'0'66,"0"-1"0,0 0 0,1 1 0,-1-1 0,0 0 0,0 0 0,1 0 0,-1 0 0,0 0-1,1 0 1,-1 0 0,1 0 0,0 0 0,-1 0 0,1 0 0,0 0 0,-1 0 0,1 0 0,0 0-1,0 0 1,0 0 0,0 0 0,0 0 0,0 0 0,0-2 0,1 1 3,0 0 0,0 1 0,0-1 0,0 0 0,0 0 0,1 1 1,-1-1-1,0 1 0,1-1 0,-1 1 0,1 0 0,0 0 0,1-2 0,10-4 147,0 0 0,1 1 0,17-6 0,-16 6 33,55-21 21,0 4 0,2 3 0,119-19 1,-107 29-1500,110 0 1,-176 9 977,16 3-367,-33-2 629,0 1 0,0-1 0,0 1 0,0-1-1,0 1 1,-1 0 0,1-1 0,0 1 0,0 0-1,-1-1 1,1 1 0,0 0 0,-1 0 0,1 0-1,-1-1 1,1 1 0,-1 0 0,1 0 0,-1 0-1,0 0 1,1 0 0,-1 0 0,0 0 0,0 0-1,0 0 1,0 0 0,0 0 0,0 0 0,0 2-1,42-3 305,-32 0-273,-3 0-35,-1 0 0,0 0 0,0 0 0,0-1 1,12-3-1,-17 4-5,1-1-1,-1 0 1,1 1-1,-1-1 1,0 0 0,1 0-1,-1 0 1,0 0-1,0 0 1,0 0 0,0 0-1,0 0 1,0 0 0,0-1-1,0 1 1,-1 0-1,1-1 1,0 1 0,-1 0-1,1-1 1,-1 1 0,1-1-1,-1 1 1,0-1-1,1 1 1,-1-1 0,0 1-1,0-1 1,0-1 0,-22 5 419,13 2-306,-1 1 1,1 0-1,0 1 0,0 0 1,1 0-1,0 1 0,0 0 1,0 0-1,-10 13 0,-5 4 61,6-7-66,-4 2-33,2 1 0,0 1 1,-17 24-1,32-40-72,0 1 1,1-1-1,0 1 0,0 0 0,0 0 0,1 0 0,0 0 1,0 0-1,0 0 0,1 1 0,0-1 0,0 0 0,1 1 1,0-1-1,0 1 0,0-1 0,1 1 0,0-1 0,2 7 1,-2-9-5,1 0 0,0 0 1,0-1-1,1 1 0,-1 0 1,1-1-1,0 1 0,0-1 1,0 0-1,0 0 1,1 0-1,-1-1 0,1 1 1,0-1-1,-1 0 0,1 0 1,0 0-1,0 0 0,0-1 1,1 1-1,5 0 0,7 2-3,1-1-1,0-1 0,34 0 0,-5-4-175,0-1 1,-1-2-1,0-3 0,0-1 0,0-3 1,-2-1-1,1-3 0,-2-1 0,0-2 0,70-43 1,-98 52-48,0-1 0,-1 0 0,0-2 0,-1 1 1,0-1-1,14-20 0,-21 25 93,-1 0 0,1-1-1,-2 0 1,1 0 0,-1-1 0,-1 1 0,1-1-1,-2 0 1,1 0 0,-2 0 0,1 0 0,0-16 0,-2 14 70,0 10 89,1 1-1,-1-1 0,0 1 1,0-1-1,0 1 0,0-1 1,0 1-1,0-1 0,0 1 1,0-1-1,-1 1 0,1-1 1,-1 1-1,1-1 0,-1 1 1,1-1-1,-1 1 0,0 0 0,0-1 1,1 1-1,-1 0 0,-2-2 1,2-4 4223,3 12-4059,0 1-1,0-1 1,0 1 0,1-1 0,0 0 0,0 0-1,1 0 1,-1-1 0,8 8 0,46 42 390,-36-35-413,1 0-133,0 0 1,2-1-1,0-2 1,0 0 0,2-2-1,0 0 1,39 14-1,-42-21-704,0-1 0,1 0 0,-1-2 0,1 0 0,40-1 0,-32-5-953,-6-11-851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3:1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25 640,'5'0'7652,"-16"-4"-9077,1-7-384,-1 1-304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3:5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1046 624,'-7'-2'465,"0"0"0,0 0 0,0 1 0,0 1 0,-1-1 0,1 1 0,0 0 0,-1 1 0,1 0 0,0 0 0,0 0 0,-1 1 0,1 0 0,1 1 0,-1-1 0,-12 7 0,12-5 330,-1-1 0,1 0-1,-1 0 1,-16 2-1,5-2 3170,0-2 3952,16 1-6436,-11 5 2934,11-8-2641,8-6-1055,55-69-718,27-36 0,4 3 0,122-110 0,-160 172 0,191-159 0,-231 194 0,1 0 0,20-26 0,-3 4 0,-33 30-1569,-11 3-2373,-25-4-6002,36 4 9624,0 1-1,0-1 1,1 1-1,-1-1 0,0 0 1,1 1-1,-1-1 1,1 0-1,-1 0 1,1 0-1,-1-1 1,1 1-1,0 0 0,-1 0 1,1-1-1,0 1 1,0-1-1,0 1 1,-1-3-1,-1-5-1002,1 0-1,0-1 1,0 1-1,0-20 1,2 18 1208,-1 0 1,-1 0-1,0 1 1,-4-14-1,6 22 244,0-1 1,-1 1-1,0 0 0,0 0 0,1-1 1,-1 1-1,-1 0 0,1 0 0,0 0 1,0 0-1,-1 0 0,1 1 0,-1-1 1,0 0-1,1 1 0,-1-1 0,0 1 1,0-1-1,0 1 0,0 0 0,0 0 1,0 0-1,0 0 0,-1 0 0,1 0 1,0 1-1,-1-1 0,-2 0 0,-47-4 15972,52 6-16008,0 1 0,1 0-1,-1-1 1,1 1 0,0-1 0,0 0-1,-1 1 1,1-1 0,0 1 0,0-1-1,0 0 1,2 2 0,6 2-42,0 0 0,1-1 1,-1 0-1,1-1 0,-1 0 0,1 0 0,0-1 1,0-1-1,1 0 0,-1 0 0,0-1 0,0 0 1,16-2-1,-12 1-47,0 0 1,0 2 0,0 0 0,0 0-1,0 1 1,20 6 0,-12-1-60,-16-5 48,0-1-1,-1 1 1,1 0-1,-1 1 0,1 0 1,7 5-1,-11-7 17,0 1 1,-1 0-1,1 0 1,0 0-1,-1 0 0,0 0 1,1 1-1,-1-1 1,0 0-1,0 1 0,0-1 1,0 0-1,-1 1 0,1-1 1,-1 1-1,1-1 1,-1 1-1,0 0 0,0 3 1,0 4 268,1 0 0,-1 0 0,-1 0 0,0 1 0,0-1 0,-1-1 0,-1 1 0,1 0 0,-1 0 0,-1-1 1,0 0-1,-7 12 0,-5 12 561,13-25-700,0-1 1,0 0-1,-1 0 0,-1 0 1,-6 8-1,7-10-789,44-33-25400,-30 18 21880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5:14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13 805 624,'-2'-3'204,"1"0"0,-1 1 0,1-1 0,-1 0 0,1 0 0,0 0 0,0 0 0,1 0 0,-1-1 0,1 1 0,-1 0 0,1 0 0,0 0 0,0-1 0,0 1 0,1 0 0,-1 0 0,2-6 0,0 4 140,-1 0 1,0 0-1,1 0 1,0 0-1,0 0 0,1 1 1,-1-1-1,1 1 1,0 0-1,0 0 1,4-4-1,34-33 2949,21-18-1162,293-195 542,-262 185-2167,127-100 1469,-190 133-659,-71 36-4704,-69 0-10774,110 0 14103,-1 0-1,0-1 1,1 1-1,-1 0 1,1-1-1,-1 1 1,1-1-1,0 1 1,-1 0-1,1-1 1,-1 1-1,1-1 1,0 1-1,-1-1 1,1 1-1,0-1 1,0 1-1,-1-1 1,1 0-1,0 1 1,0-1-1,0 1 1,0-1-1,0 0 1,-1 1-1,1-1 1,0 1-1,1-1 1,-1 0-1,0 1 1,0-1-1,0 1 1,0-2-1,1 1 63,-1 0-1,0 0 1,0 0-1,0 0 1,0 0-1,0-1 1,0 1-1,-1 0 1,1 0-1,0 0 1,-1 0-1,1 0 1,0 0-1,-1 0 1,1 0-1,-1 0 1,0 0-1,1 0 1,-1 0-1,0 0 1,1 0-1,-1 0 1,0 1-1,0-1 1,-1-1-1,-25-3 1942,-8 4 5327,63 1-5459,11-1-1231,-21 0-381,-1 1 0,30 3 0,-41-2-149,-1 0 0,1 0-1,-1 1 1,1 0 0,-1 0-1,1 0 1,-1 1 0,0 0 0,0 0-1,-1 0 1,1 0 0,5 6-1,-7-5 8,1-1 0,-1 1 0,0 0-1,0 1 1,-1-1 0,0 0 0,1 1 0,-1 0-1,-1-1 1,1 1 0,-1 0 0,1 0 0,-2 0-1,1 0 1,0 0 0,-1 0 0,0 0-1,0 0 1,0 0 0,-1 0 0,0 0 0,0 0-1,-2 7 1,-3 5 44,0 0-1,-1-1 1,-1 1-1,0-2 0,-14 21 1,17-27-129,5-8-34,-1 0-1,1 0 1,0 0-1,-1 0 1,1-1 0,-1 1-1,1 0 1,-1 0-1,1-1 1,-1 1-1,1 0 1,-1-1-1,1 1 1,-1 0-1,0-1 1,0 1-1,1-1 1,-1 1-1,0-1 1,0 1-1,0-1 1,0 1-1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5:22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76 725 368,'0'-1'124,"-1"0"0,1 0 0,0 1 0,-1-1 0,1 0 0,0 0 0,-1 1 0,1-1 0,-1 0 1,1 1-1,-1-1 0,1 0 0,-1 1 0,0-1 0,1 1 0,-1-1 0,0 1 0,0-1 0,1 1 0,-1-1 0,0 1 0,0 0 0,1-1 0,-1 1 0,0 0 0,0 0 0,0 0 0,0-1 0,0 1 0,0 0 0,-30 1 5612,29 2-5472,0 1 0,-1-1 0,2 1 0,-1 0 1,0 0-1,1 0 0,-1-1 0,1 1 0,-1 6 1,1-5 179,-1 8 149,0 0 0,1 0 0,1 0-1,0 0 1,2 13 0,-1 9 607,2-34-1152,0-1 1,0 1-1,0-1 0,0 0 1,-1 0-1,1 0 0,0 0 0,0-1 1,5 0-1,13-6-27,-1-1 1,0-1-1,0 0 0,-1-2 1,29-20-1,84-74 59,0-20-3716,184-226-1,-175 186 1215,-114 133-606,-6 2 421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5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69 579 240,'-6'5'285,"5"-4"-211,0 0 0,0-1 0,0 1 0,0 0 0,0 0 0,0 0 0,0 0 0,0 0 0,0 0 0,1 0 0,-1 0 0,0 0 0,1 1 0,-1-1 0,1 0 0,-1 0 0,1 1 0,0-1 0,-1 0 0,1 0 0,0 3 0,-30 19 2274,16 3-1359,14-25-938,0-1 0,-1 0 0,1 1 0,0-1 0,0 0 0,-1 1 0,1-1 0,0 0 0,0 1-1,0-1 1,-1 1 0,1-1 0,0 0 0,0 1 0,0-1 0,0 1 0,0-1 0,0 1 0,0-1 0,0 1 0,0-1 0,0 0 0,0 1 0,0-1 0,0 1-1,1-1 1,-1 0 0,0 1 0,0-1 0,0 1 0,1-1 0,-1 0 0,0 1 0,0-1 0,1 0 0,-1 1 0,0-1 0,1 0 0,-1 1 0,0-1-1,1 0 1,-1 0 0,0 0 0,2 1 0,17-2 334,0-1 0,34-7 0,-34 5-136,0 0 0,36-1 0,-4 3 37,55-11-1,-103 13-274,39-8 195,71-24 0,-77 20 49,0 2 0,70-10 0,-71 15-102,0-2 0,36-11 0,45-10 655,22-8-184,-95 27-341,58-19 0,-33 7-107,2 1-90,-7 1 132,0 3 0,1 3 0,67-6 0,-84 13 194,79-19 0,28-4 282,-42 20-440,63-8 212,-78 7-113,0 3 0,108 7 0,-116 2 283,0-3 0,171-25 0,-215 19-374,86-1 0,-30 4-45,264-1 289,-26 3 760,-252-7-923,54-2 237,115-4 676,-239 15-1189,66 0 247,90-11-1,-106 5 93,81 4-1,-16 1 27,507-2 621,-328 5 754,-181-2-107,-129 0-1335,-41-2-13600,38 0 12445,0-1 0,1 0 0,0 1 0,-1-1 0,1 0 0,0 0 0,1 0 1,-1 0-1,0 0 0,1 0 0,0 0 0,0 0 0,0-5 0,-2-18-1968,-7-5 610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5:3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200 472 480,'-1'-88'982,"3"-97"475,8 135-354,-7 41-593,-1 0 1,0-1-1,0 0 0,0-10 1,-2-5 191,2-23 5176,-1 31-344,0 52-3098,16 323 4544,-17-241-6239,-9 330 788,6-222-1007,4-131-1804,-1-92-268,-41-10-10385,-3-13 5213,-38-32 753,74 47 5300,-18-14-539,-5-1-321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5:3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49 602 208,'0'-129'3031,"0"128"-2943,0 1 0,0-1 0,0 0 0,0 0-1,0 0 1,0 1 0,-1-1 0,1 0 0,0 0 0,-1 1 0,1-1 0,0 0 0,-1 0 0,1 1 0,-1-1 0,1 0 0,-1 1-1,1-1 1,-1 1 0,1-1 0,-1 1 0,0-1 0,1 1 0,-1-1 0,0 1 0,0-1 0,1 1 0,-1 0 0,0 0-1,-1-1 1,-24-1 4082,19 2-1077,19 0-1807,40-3 271,1-3-1,90-21 1,-38 6-304,304-69 3199,81-14-1541,-364 91-2517,180 4 0,-40 4-192,-34-20 223,-109 9-186,369-29 362,-366 33-624,242-12 331,99 14 143,-421 8-395,189-17 534,49-1 101,229 42-435,-261 23-155,-36-6-143,580 126 151,-697-136-127,-1 3 0,157 78 1,-237-103 5,0 0 0,1-1 0,35 6 0,-4 0-2,-25-8 745,-18-5-3337,-62-34-18843,6 7 16125,25 13 3441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5:3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0 355 624,'12'-24'469,"84"-148"3008,-84 154-2579,0 1-1,2 0 1,0 1-1,1 1 0,0 0 1,2 1-1,19-13 0,-33 24-704,1 1-1,-1 0 0,1 0 1,-1 0-1,1 0 0,0 1 0,0-1 1,0 1-1,0 0 0,0 0 1,0 1-1,0-1 0,0 1 0,0 0 1,0 0-1,0 0 0,1 1 1,-1-1-1,5 3 0,-3-1 76,-1 1 0,1-1 0,-1 1 1,0 1-1,0-1 0,0 1 0,0 0 0,-1 0 0,0 0 0,1 1 0,5 8 0,4 9 922,-1 1-1,0 0 0,-2 0 0,15 48 0,8 40 404,27 158 0,-3 123 1938,-11-71-2239,-32-221-1292,38 180 0,-51-271 0,11 33 0,-12-40 0,-1-1 0,1 0 0,-1 1 0,1-1 0,0 0 0,0 0 0,-1 0 0,1 0 0,0 0 0,0 0 0,0 0 0,0 0 0,0 0 0,0 0 0,0 0 0,0-1 0,1 1 0,-1 0 0,0-1 0,0 1 0,1-1 0,-1 1 0,0-1 0,3 1 0,-4-2 0,1 1 0,0 0 0,0-1 0,0 1 0,-1-1 0,1 1 0,0-1 0,0 0 0,-1 1 0,1-1 0,-1 1 0,1-1 0,0 0 0,-1 0 0,1 1 0,-1-1 0,0 0 0,1 0 0,-1 0 0,0 0 0,1 1 0,-1-1 0,0 0 0,0 0 0,0-2 0,5-30 0,-4 24 0,10-64-2904,-1-99-11525,-10 145 7927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5:38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104 480 352,'-8'-2'105,"0"1"0,-1-1 0,1 1 0,0 0 0,-1 1 0,-15 1 0,-5 5 18779,48-18-15639,29-12-2458,85-16 2900,-79 22-2895,0 2-1,1 2 1,110-12 0,39 5-440,-7-1-254,-130 12-56,94-3-1,-57 15-48,-42 0-9,1-2 0,97-13-1,277-49 141,-319 47-258,158 3 158,-197 13-12,-1-4 1,95-15-1,96-38 31,-249 53-51,0 1 1,32 2 0,-33 1-2,0-2 1,0 0-1,26-5 1,-14 2 2,0 1 0,1 1 1,53 4-1,-19 0-59,-64-2-10,30 1-15147,-2-8 7998,-27 6 6946,-1-1-1,1 1 1,-1-1-1,1 1 1,-1-1-1,0 0 1,1 0-1,-1 0 1,0 0-1,0 0 1,0-1-1,-1 1 1,1-1-1,-1 1 1,1-1-1,-1 1 1,0-1-1,0 0 1,1-3-1,0-14-1137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5:4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30 125 352,'0'-6'212,"-1"-1"0,0 1 0,0 0 0,0 0 0,-1 0 0,0 0 0,-4-8 0,-6-20 2608,9 7 2815,6 26-5267,0-1 0,1 1-1,-1 1 1,0-1 0,0 0-1,1 1 1,-1-1 0,1 1-1,-1 0 1,0 0-1,1 1 1,-1-1 0,0 1-1,7 1 1,6 8 219,-1 1 1,1 0-1,-2 1 1,0 0-1,25 29 1,-25-26-303,22 26 180,46 68-1,0 2-54,-57-71-583,-23-38-113,-4 9-3065,-1-8 3103,-1 0 0,1 0 0,-1 0 0,0-1 0,0 1 0,0-1 0,-1 0 0,1 0 0,0-1 0,-1 0 0,1 1 0,-1-1 0,-7 0 0,1 1 38,-1-2 0,0 0 0,0 0 0,-17-3 0,25 0 356,0 1-1,0-1 1,0 0-1,1 0 1,-1-1-1,1 1 1,0-1-1,-1 1 1,2-1-1,-1 0 0,0 0 1,1-1-1,0 1 1,0 0-1,0-1 1,-2-8-1,-7 14 2043,12 6-1877,0 0-1,1 0 1,-1-1 0,1 1-1,1 0 1,-1-1 0,1 0 0,0 0-1,6 9 1,41 58 899,-39-60-880,8 14-60,14 19 605,53 54 0,-84-97-848,1-1 1,0 1-1,0-1 0,0 0 1,0 1-1,0-1 0,0-1 0,1 1 1,4 1-1,-6-2-18,-1-1 0,0 0 0,0 0 1,0 0-1,0 0 0,0 0 0,1 0 0,-1 0 0,0 0 0,0 0 0,0 0 1,0-1-1,0 1 0,1 0 0,-1-1 0,0 1 0,0-1 0,0 0 0,0 1 0,0-1 1,-1 0-1,1 1 0,0-1 0,0 0 0,0 0 0,0 0 0,-1 0 0,1 0 1,0 0-1,-1 0 0,1 0 0,-1 0 0,1 0 0,-1-2 0,53-127 37,61-237-1,-114 363-1487,1-4 4479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07:3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1 800,'0'0'1249,"0"21"-545,0 5 1,-15 5-1,-2 10-16,3 11-208,-7 4-239,-5-1-97,1-1-144,0-9-80,-3-3-209,3-6-319,6-12-288,2-8-193,2-16-127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5:4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26 139 224,'0'0'5816,"0"16"-3647,1 5-1223,2 0-1,0-1 0,1 1 1,1-1-1,1 0 1,1 0-1,14 30 1,78 129 1001,-95-172-1926,84 119 81,-87-142-12177,-2 0 11195,0 0-1,0 0 1,-6-24-1,0 19 896,-1 0 0,-1 0-1,0 1 1,-2 1 0,0-1-1,-2 2 1,0 0 0,0 0-1,-2 1 1,0 1 0,-26-21-1,26 25 159,4 4 268,0-1-1,1 0 1,-11-12 0,18 17-307,1 1 0,-1-1-1,1 1 1,0-1 0,0 0 0,0 0 0,0 0 0,1 0 0,0 0-1,-1 0 1,2 0 0,-1 0 0,0-1 0,1-5 0,0 3 10,1-1 0,1 1 0,-1 0 1,1 0-1,0 0 0,1 0 0,0 0 0,0 1 1,0-1-1,1 1 0,0 0 0,0 0 1,0 0-1,1 0 0,0 1 0,0 0 0,1 0 1,-1 0-1,1 1 0,8-6 0,-3 3-40,0 1-1,0 0 1,1 0 0,0 1-1,0 0 1,0 1-1,0 1 1,1 0-1,-1 0 1,1 2-1,14-1 1,-19 1-57,0 1-1,0 0 1,0 1 0,0 0-1,0 0 1,0 1 0,0 0 0,-1 0-1,14 7 1,-17-7-17,-1 1 0,1 0 0,-1-1 1,0 2-1,0-1 0,0 0 0,0 1 0,-1-1 0,0 1 0,1 0 0,-1-1 1,0 1-1,-1 0 0,1 1 0,-1-1 0,0 0 0,0 0 0,0 0 1,0 9-1,1 12 207,-1 1 1,-1-1-1,-1 1 0,-1-1 1,-2 0-1,-1 0 1,0 0-1,-2-1 1,-1 1-1,-1-2 1,0 1-1,-2-1 0,-26 40 1,35-60-182,1 0-1,-1 0 1,0 0 0,0 0-1,0 0 1,0 0 0,-1-1-1,1 1 1,-1-1 0,1 0-1,-1 0 1,0 0 0,0 0-1,0 0 1,0 0 0,0-1-1,0 0 1,0 1 0,-1-1-1,1 0 1,0-1 0,-6 2-1,8-2 63,12-46 2,-7 40-120,1 1-1,-1 0 1,1 0 0,0 0 0,0 0-1,1 1 1,0 0 0,0 0 0,0 0-1,0 1 1,0 0 0,1 0 0,-1 0-1,1 1 1,0 0 0,-1 0 0,1 1-1,0 0 1,0 0 0,0 1 0,0 0-1,0 0 1,0 0 0,0 1 0,0 0-1,0 1 1,0-1 0,0 1 0,0 1-1,-1-1 1,1 1 0,-1 0 0,0 1-1,0-1 1,0 1 0,-1 0 0,1 1-1,-1-1 1,0 1 0,0 0 0,5 7-1,-4-1 8,0 1-1,-1 0 1,0 0-1,-1 0 0,0 0 1,-1 1-1,0-1 1,-1 1-1,-1 0 1,0-1-1,-1 1 1,-1 14-1,1-17 7,-1 0 0,0 0 0,-1 0 0,0 0 1,0 0-1,-1 0 0,0-1 0,-1 1 0,0-1 0,-1 0 0,0 0 0,0-1 0,-1 1 0,0-1 1,-14 14-1,15-19-88,1 0 0,-1-1 0,0 0 0,-1 1 0,1-2 0,0 1 0,0-1 0,-1 1 0,1-1 0,-1-1 0,1 1 0,-1-1 0,1 0 0,-1 0 0,-8-2 0,12 2-203,-1 0-1,0 0 0,0-1 1,1 1-1,-1-1 0,1 1 1,-1-1-1,0 0 0,1 0 1,-1 0-1,1 0 0,0-1 1,-1 1-1,1-1 0,0 1 1,0-1-1,0 0 0,0 0 1,0 0-1,0 0 0,1 0 1,-1 0-1,1-1 0,-1 1 1,1 0-1,0-1 0,0 1 1,0-1-1,0 1 0,1-1 1,-2-5-1,2-22-2402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5:4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16 254 416,'-10'-17'1439,"5"17"207,5 13-860,9 14-214,1 0 1,2-1-1,20 36 0,3 5 15,1 9-247,91 140 1,-111-201-333,-12-27 9,-13-32 0,-164-417-617,166 437 605,0 1-1,2-1 1,-5-46 0,10 64 4,0 0 0,0 0 1,0 0-1,1 0 0,0 0 1,0 0-1,1 0 0,0 0 0,3-9 1,-3 13 0,-1-1 0,1 1 0,0-1 0,-1 1 0,1 0 0,0 0 0,0 0 0,1 0 0,-1 0 0,0 0 0,1 0 0,-1 1 0,1-1 0,0 1 1,-1 0-1,1 0 0,0 0 0,0 0 0,-1 0 0,6 0 0,9-1 74,0 1 1,-1 1-1,1 1 1,0 0-1,0 1 1,-1 0-1,1 2 1,-1 0-1,0 1 1,0 0-1,-1 1 1,23 13-1,-29-15 37,0 1-1,0 1 1,-1-1 0,0 1-1,0 1 1,0 0-1,-1 0 1,0 0-1,-1 1 1,1 0 0,-1 0-1,-1 1 1,0-1-1,0 1 1,0 0-1,-1 1 1,-1-1 0,0 1-1,0 0 1,-1 0-1,3 18 1,-6-10 104,0 1 1,0-1 0,-2 0-1,0 0 1,-1 0 0,-1-1-1,-1 1 1,0-1-1,-18 32 1,20-41-217,0 0-1,0-1 1,-1 1 0,0-1-1,-1 0 1,1-1-1,-1 1 1,-1-1 0,1 0-1,-1-1 1,0 1 0,0-2-1,-1 1 1,0-1-1,1 0 1,-1 0 0,-1-1-1,1 0 1,0 0-1,-1-1 1,1 0 0,-16 1-1,9-3-274,-23 1-117,37-1 220,0 0 1,0 0 0,1 0 0,-1 0 0,0-1 0,0 1 0,0 0 0,1 0 0,-1-1 0,0 1 0,0 0 0,1-1 0,-1 1 0,0 0-1,1-1 1,-1 1 0,0-1 0,1 1 0,-1-1 0,1 0 0,-1 1 0,1-1 0,-1 0 0,1 1 0,-1-1 0,1 0 0,0 1 0,-1-1 0,1 0-1,0 0 1,-1 1 0,1-1 0,0-1 0,1-22-3592,4 9 2351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5:4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11 382 784,'0'-5'251,"0"4"-195,1 0 0,-1 0-1,0 0 1,0 0 0,0 0 0,0 0 0,0 1 0,0-1 0,0 0-1,0 0 1,0 0 0,-1 0 0,1 0 0,0 0 0,-1 0-1,1 1 1,0-1 0,-1 0 0,1 0 0,-1 0 0,1 1 0,-1-1-1,1 0 1,-1 1 0,0-1 0,1 0 0,-1 1 0,-1-1 0,0 0 376,5 18 93,0 0-1,1 0 1,0 0 0,2-1 0,0 0 0,0 0 0,2 0 0,10 16-1,7 20 185,-7-11-486,1 3 103,1 0 1,3-1-1,35 51 0,-58-93-327,0-1-1,0 1 0,0-1 0,0 1 1,1-1-1,-1 1 0,0-1 1,0 0-1,1 1 0,-1-1 1,0 1-1,1-1 0,-1 0 0,0 1 1,1-1-1,-1 0 0,0 1 1,1-1-1,-1 0 0,1 0 1,-1 0-1,1 1 0,-1-1 0,0 0 1,1 0-1,-1 0 0,1 0 1,-1 0-1,1 0 0,-1 0 0,1 0 1,-1 0-1,1 0 0,-1 0 1,1 0-1,-1 0 0,2 0 1,2-21-154,-10-34-189,-3 20 247,-2 1 0,-1 1-1,-22-42 1,-1-2 49,15 32 56,15 36 83,0-1-1,0-1 0,1 1 1,0-1-1,1 0 0,0 0 1,1 0-1,-2-21 1,6 37 70,0 0 0,0 0 0,1-1 0,0 1 0,-1 0 0,1-1 0,1 0 0,-1 0 0,6 6 0,0 0 101,22 29 293,45 45 0,-65-74-535,-1 0-1,1-1 1,1-1-1,0 1 1,0-2-1,0 0 1,1 0-1,0-1 0,18 6 1,-27-11-20,-1 0-1,1 0 1,-1 0 0,1 0 0,0-1-1,0 0 1,-1 1 0,1-1 0,0 0-1,0-1 1,-1 1 0,1-1 0,0 1-1,-1-1 1,1-1 0,0 1 0,-1 0-1,0-1 1,1 1 0,-1-1 0,0 0-1,4-3 1,-4 1-5,0 0 0,0 0 1,-1 0-1,1 0 0,-1-1 0,0 1 0,0-1 0,0 1 1,-1-1-1,0 0 0,0 0 0,0 1 0,0-1 0,-1 0 1,0 0-1,0-7 0,-2-24-8,-2-1 1,-2 0-1,-1 1 1,-15-47-1,19 72 12,-5-28 255,2-1 0,1 1 1,3-1-1,1-46 0,1 78-82,0 7-127,0-1 0,0 1-1,0 0 1,0 0 0,1-1-1,-1 1 1,0 0 0,0 0 0,1 0-1,-1-1 1,1 1 0,-1 0-1,1 0 1,-1 0 0,1 0-1,0 0 1,0 0 0,-1 0 0,1 0-1,0 0 1,0 0 0,0 1-1,0-1 1,0 0 0,0 0-1,0 1 1,0-1 0,0 1 0,0-1-1,1 1 1,-1-1 0,0 1-1,0 0 1,0 0 0,1 0 0,-1-1-1,0 1 1,0 0 0,1 0-1,-1 1 1,2-1 0,1 1 100,1-1 1,-1 1 0,0 0-1,0 1 1,0-1 0,0 1-1,0 0 1,0 0 0,0 0 0,-1 0-1,6 5 1,20 22 181,-2 3 0,-1 0 1,-1 2-1,30 54 0,39 54-1035,-89-137 297,0 0 0,0 0-1,0 0 1,1-1 0,-1 0-1,1 0 1,0 0 0,7 2-1,-12-5 116,1 0 0,-1 0-1,1 0 1,0 0-1,-1-1 1,1 1 0,0-1-1,-1 1 1,1-1-1,0 0 1,-1 1 0,1-1-1,0 0 1,0 0 0,0 0-1,-1 0 1,1-1-1,0 1 1,-1 0 0,1-1-1,0 0 1,-1 1-1,1-1 1,0 0 0,-1 1-1,1-1 1,-1 0-1,1 0 1,-1 0 0,0-1-1,1 1 1,-1 0 0,0 0-1,0-1 1,2-2-1,7-19-1853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5:45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127 282 464,'-127'0'8324,"130"4"-6846,101 135 6839,-40-58-7076,52 90 1,-114-167-1246,-2-4 4,0 1-1,0 0 1,1 0-1,-1 0 1,1-1-1,-1 1 1,1 0-1,-1-1 1,1 1-1,-1 0 1,1-1-1,-1 1 1,1-1-1,0 1 1,-1-1-1,1 1 1,0-1-1,0 1 1,1 0-1,-1-1 161,-4-11-165,-52-62-4,39 55-31,1-2 1,-15-23-1,12 11 45,0 0 1,3-1-1,-20-58 0,30 61 381,5 29-356,0 1-1,0 0 1,0-1 0,0 1-1,1 0 1,-1 0-1,0-1 1,0 1 0,0 0-1,0-1 1,0 1-1,0 0 1,1-1 0,-1 1-1,0 0 1,0 0-1,0-1 1,1 1 0,-1 0-1,0 0 1,0 0-1,1-1 1,-1 1 0,0 0-1,1 0 1,-1 0-1,0 0 1,0-1 0,1 1-1,-1 0 1,0 0-1,1 0 1,-1 0 0,0 0-1,1 0 1,-1 0-1,0 0 1,1 0 0,-1 0-1,0 0 1,1 0-1,-1 0 1,0 0 0,1 1-1,-1-1 1,0 0-1,0 0 1,1 0 0,-1 0-1,0 1 1,1-1-1,-1 0 1,0 0 0,0 0-1,0 1 1,1-1-1,-1 0 1,0 0 0,0 1-1,0-1 1,1 0-1,-1 1 1,0-1 0,0 0-1,0 0 1,0 1-1,17 11 403,-1 0 0,2-1 0,0-1 0,0-1 0,1-1 0,-1 0-1,28 6 1,-27-11-290,1-1 0,-1-1 1,36-3-1,-9 1-6,-42 0-107,0 1 1,1-1-1,-1 0 1,0 0-1,1 0 1,-1-1 0,0 1-1,0-1 1,0 0-1,-1 0 1,1-1-1,0 1 1,-1-1 0,1 0-1,-1 0 1,0 0-1,0 0 1,0 0-1,0-1 1,-1 1-1,0-1 1,1 0 0,-1 0-1,0 0 1,-1 0-1,1 0 1,-1 0-1,0 0 1,0 0 0,0-1-1,0 1 1,-1-1-1,0 1 1,0 0-1,0-1 1,0 1 0,-1 0-1,0-1 1,1 1-1,-2 0 1,1-1-1,0 1 1,-1 0-1,0 0 1,0 0 0,0 1-1,0-1 1,-4-4-1,-9-7 381,0 0 0,-1 2 0,-1 0 0,0 0 0,0 2 0,-2 0 0,1 1 0,-22-8 0,23 10-410,0-2 0,1 1 0,0-2 0,1 0 0,-19-18 0,25 10-135,9 18 59,0 1-1,0-1 0,-1 0 1,1 0-1,0 0 1,0 0-1,-1 0 0,1 0 1,-1 1-1,1-1 0,-1 0 1,1 0-1,-1 1 0,1-1 1,-1 0-1,0 1 1,1-1-1,-1 0 0,-1 0 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5:50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169 352 656,'-83'0'2655,"48"0"1011,11 0 2689,-3 0 9094,33 0-11463,18-1-3986,0-1 0,0-1 0,0-2 0,34-9 0,95-41 0,-46 15 0,115-24 0,90-34 0,-299 93 9,1 1-1,-1 1 1,16-3 0,14-2-215,-77-3-26992,30 10 26703,-1-1-1,1 0 0,-1 0 1,1 0-1,0 0 0,-6-5 1,-1-7-1370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5:5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13 480,'-6'-3'604,"0"1"-1,0 0 0,1 1 0,-1-1 1,0 1-1,-1 0 0,1 1 1,0 0-1,0 0 0,0 0 0,-8 1 1,-7 0 4551,21-1-4896,-1 0-1,0 0 1,1 1 0,-1-1-1,0 0 1,1 0 0,-1 1-1,0-1 1,1 0-1,-1 1 1,1-1 0,-1 0-1,1 1 1,-1-1 0,1 1-1,-1-1 1,1 1-1,-1-1 1,1 1 0,0-1-1,-1 1 1,1 0 0,0-1-1,-1 1 1,1-1-1,0 1 1,0 0 0,0-1-1,0 1 1,0 0 0,-1-1-1,1 1 1,0 1-1,4 21 1973,-1-18-2154,1 0 1,-1-1 0,1 1-1,0-1 1,1 0-1,-1 0 1,1 0-1,0-1 1,0 0 0,9 5-1,63 26-69,-53-24 11,-15-6-38,0 0-1,-1 0 0,1 1 0,-1 0 1,0 1-1,0 0 0,-1 0 0,0 0 1,0 1-1,0 0 0,-1 1 1,0 0-1,0 0 0,6 12 0,-9-13 14,0 1-1,-1-1 0,1 1 1,-1 0-1,-1-1 0,1 1 1,-2 0-1,1 0 0,-1 0 1,0 0-1,0 0 0,-1 0 1,0 0-1,-1 0 0,0 0 1,0 0-1,-6 13 0,-34 57-618,10-30-3886,22-45-1084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5:5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2 200 352,'7'-39'612,"4"-18"608,-8 20 6569,-4 37-7430,0 0 0,0 0 1,0 0-1,1 0 1,-1 1-1,0-1 0,0 0 1,0 0-1,1 1 1,-1-1-1,0 0 0,0 1 1,1-1-1,-1 1 1,0-1-1,0 1 0,1-1 1,-1 1-1,1-1 1,-1 1-1,1 0 0,-1-1 1,1 1-1,-1 0 1,1-1-1,-1 1 0,0 2 1,-1 28 3361,17 40-1524,-14-68-1832,23 78 1998,36 81 1,-45-130-2182,1 0 0,2 0 0,1-2 0,1 0-1,29 32 1,-43-56-173,0 1 0,0-1 0,1 0 0,0-1-1,0 0 1,0 0 0,1 0 0,-1-1-1,1 0 1,0 0 0,1-1 0,16 4 0,-18-6-20,-1 0 0,1-1 1,0 1-1,0-1 0,0-1 1,-1 0-1,1 0 0,0 0 1,0 0-1,-1-1 0,1 0 1,-1-1-1,0 0 1,0 0-1,0 0 0,0 0 1,8-7-1,3-4-89,-1 0-1,-1-1 1,0-1-1,-1 0 1,0-1 0,-2 0-1,0-1 1,-1-1-1,9-19 1,-13 22 41,0 1-1,-1-1 1,-1 0 0,-1 0 0,0 0 0,-1 0-1,-1-1 1,0 1 0,-1-1 0,-1 0-1,-1 0 1,-2-18 0,-1 22 64,0 0 0,-1 0 0,0 0 0,0 1 1,-2 0-1,1 0 0,-1 1 0,-1-1 0,0 2 0,-1-1 0,0 1 0,-16-13 1,12 11 15,-1 1 0,-1 0 0,1 1 0,-2 1 0,1 0 0,-1 1 0,-1 1 0,-31-10 0,40 15-18,0 0 0,1 0-1,-1 1 1,0 0 0,0 0 0,0 0-1,0 1 1,0 1 0,0-1 0,0 1-1,0 1 1,0 0 0,1 0 0,-1 0-1,1 1 1,-1 0 0,1 0 0,0 1 0,0 0-1,0 0 1,1 1 0,-1-1 0,1 2-1,0-1 1,1 1 0,-10 10 0,-3 6-604,0 0 1,2 0-1,-14 26 1,1 17-4897,26-56 3473,1 1 0,0-1 1,0 0-1,1 1 0,0 9 1,3-10-1592,10-7 592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5:5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54 211 1072,'-6'-8'541,"5"6"-250,0 0 0,0 0 0,0-1 1,-1 1-1,1 1 0,-1-1 0,1 0 1,-1 0-1,0 1 0,0-1 0,1 1 1,-1-1-1,0 1 0,-3-2 0,5 26 1956,32 395 2701,-12-242-3795,-19-99-368,-1-75-807,0-45-549,0-6 341,-2 0 0,-10-58-1,-3 21 169,-19-83 196,30 147 162,1-1-1,0 1 1,2-1 0,1-26-1,0 29 690,2 27-663,1 1 0,0-1 0,1 0 0,-1 0 0,1-1 0,0 1 0,1-1-1,0 0 1,9 10 0,-2-2 7,32 47 209,33 40-37,-71-93-478,2 0 0,-1 0 1,1-1-1,1 0 1,-1-1-1,1 0 0,0 0 1,0-1-1,11 4 1,-16-7-25,-1-1 1,1 1 0,0-1-1,0 0 1,0 0 0,0-1-1,0 1 1,0-1 0,0 0 0,0 0-1,0 0 1,0-1 0,0 1-1,0-1 1,0 0 0,0 0-1,5-2 1,-5 1-11,-1-1-1,0 1 1,0 0 0,-1-1-1,1 1 1,0-1-1,-1 0 1,0 0 0,0 0-1,0 0 1,0-1 0,0 1-1,0 0 1,-1-1 0,2-4-1,2-13-23,-1 1 0,-1-1 0,-1 0 0,-1 0 0,-1-28 0,-1 29 94,0-8-31,-2 1 0,0 0-1,-2 1 1,-2-1 0,0 1 0,-12-28 0,14 42 386,1-1 1,0 1 0,1-1 0,1 1 0,-2-19 0,4 30 644,1 30 950,7 17-1267,2 0 1,2 0-1,23 60 1,-4-15-506,39 100-76,-21-64-1376,-39-110-1556,3-39-14832,-12 7 15745,-1-10-1188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5:5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85 752,'-55'-77'4693,"54"76"-4378,0 0 0,0 1 1,0-1-1,0 0 0,0 1 0,0-1 0,0 0 0,0 1 1,0 0-1,-1-1 0,1 1 0,0 0 0,0-1 0,0 1 0,-1 0 1,1 0-1,-2 0 0,-5 6 5428,-7 43-4845,-49 166 7928,55-175-7280,1 1-1,2 1 1,0 57-1,4-24-1545,-1-44 0,2 0 0,2 1 0,0-1 0,3 0 0,7 34 0,-10-60 0,0-1 0,0 0 0,0 0 0,1 0 0,0 0 0,-1 0 0,2 0 0,-1-1 0,0 1 0,1-1 0,-1 1 0,1-1 0,0 0 0,0 0 0,1 0 0,-1 0 0,1-1 0,-1 1 0,1-1 0,0 0 0,0 0 0,-1 0 0,2-1 0,-1 1 0,0-1 0,0 0 0,0 0 0,0-1 0,1 1 0,6-1 0,-2-1 0,1 0 0,-1-1 0,0 0 0,1-1 0,-1 0 0,0-1 0,0 0 0,-1 0 0,1 0 0,-1-1 0,0-1 0,13-11 0,-1-1-692,-2-1-1,0 0 1,-1-2 0,-1 0-1,13-24 1,-26 40-426,-1-1 0,0 1-1,0-1 1,-1 0 0,0 0 0,0 1-1,0-1 1,-1 0 0,1 0 0,-1 0 0,-2-11-1,1-5-4577,-24 6 1518,17 6 3774,-1 2 0,0-1 0,-19-12 1,19 15 684,1-1 0,-1 0 0,1 0 0,0-1 1,-8-11-1,7 10 535,-3 6 5167,11 4-5730,1-1 1,-1 1-1,1 0 0,-1 0 1,1-1-1,-1 1 0,1 0 1,0 0-1,-1 0 0,1-1 1,0 1-1,0 0 0,0 0 1,0 0-1,0 0 0,-1 0 1,1-1-1,1 1 0,-1 0 1,0 0-1,0 0 0,0 0 1,0 0-1,1-1 0,-1 1 1,0 0-1,1 0 0,-1 0 1,1-1-1,-1 1 0,1 0 1,-1-1-1,1 2 0,20 37 4574,45 67 0,-30-52-3444,31 56-1668,-61-107-29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5:5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1 320,'-64'0'5555,"62"0"-4133,-6 15 1334,6-14-2564,1-1 1,1 1 0,-1 0 0,0 0 0,0-1-1,0 1 1,0 0 0,1 0 0,-1 0 0,0 0-1,1 0 1,-1 0 0,0 0 0,1 0-1,0 1 1,-1-1 0,1 0 0,0 0 0,-1 0-1,1 0 1,0 1 0,0-1 0,0 0 0,0 0-1,0 0 1,0 1 0,1-1 0,-1 1 0,-2 13 3356,-6-8-2189,-13 6 10854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07:34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50 736,'4'-14'210,"4"-19"977,-4 30-482,-3 21-115,-1 637 2765,0-218-5867,2-435 1149,5-10-56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5:5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0 551 32767,'33'-14'0,"38"-22"0,-10 4 0,39-19 0,81-36 0,-155 76 0,5 0 0,-1-2 0,0-1 0,-1-1 0,40-29 0,-56 29-2766,-12 13 1801,0 1 0,0-1 1,-1 0-1,1 0 0,-1 0 0,1 0 1,-1 0-1,0 0 0,0 0 1,0 1-1,0-1 0,0 0 1,0 0-1,0 0 0,-1 0 0,1 0 1,-1 0-1,1 0 0,-1 0 1,-1-2-1,-7-12-3319,6 11 4026,1 0-1,0 0 0,0 0 1,0 0-1,0-1 0,1 1 1,-1-6-1,2 6 284,-1 1 0,0-1 0,0 1 0,0 0 0,-1-1 0,1 1-1,-1 0 1,0 0 0,0 0 0,-1 0 0,1 0 0,-1 1 0,-3-4 0,-9-10 699,14 15-430,0 0 0,0 1 0,0-1-1,0 1 1,-1-1 0,1 1 0,-1-1-1,1 1 1,-1 0 0,1 0-1,-1 0 1,0 0 0,1 0 0,-1 0-1,0 0 1,0 1 0,0-1 0,0 1-1,1-1 1,-9 0 6892,46 2-5317,-28-2-1687,7 1 92,0 0-1,0 1 0,0 0 1,0 2-1,0-1 0,21 8 1,-31-8-179,-1 0 1,0 0 0,0 0-1,0 1 1,0-1 0,0 1 0,-1 0-1,1 0 1,-1 1 0,0-1-1,0 1 1,0-1 0,0 1 0,-1 0-1,1 0 1,-1 0 0,0 0 0,0 1-1,-1-1 1,1 1 0,-1-1-1,0 1 1,0-1 0,0 1 0,-1 5-1,1 5 59,-2 1-1,0-1 1,0 0-1,-2 1 0,0-1 1,0 0-1,-2 0 1,1-1-1,-10 18 0,-10 18 138,-35 54 0,-16 19-3122,73-119 3753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6:0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18 80,'-1'-1'77,"1"0"0,-1 0 0,1 0 0,-1 0-1,1 0 1,-1 0 0,0 0 0,0 0 0,1 0 0,-1 1 0,0-1 0,0 0-1,0 0 1,0 1 0,0-1 0,0 1 0,0-1 0,0 1 0,0-1 0,0 1 0,0 0-1,-1-1 1,1 1 0,0 0 0,0 0 0,0 0 0,0 0 0,0 0 0,-1 0-1,1 0 1,0 0 0,0 1 0,0-1 0,-32 2 27440,48 8-27340,0 0 0,-1 0-1,-1 2 1,0-1 0,15 18-1,55 76 1094,-44-55-1044,35 43-226,212 275 0,-211-276 0,-70-87 0,0-1 0,-1 0 0,1 0 0,1-1 0,-1 0 0,11 6 0,22 0 0,18 3 0,-42-13 0,1 1 0,-1-2 0,0 0 0,0-1 0,0 0 0,0-1 0,-1-1 0,1 0 0,-1 0 0,0-2 0,-1 1 0,19-15 0,204-147 0,-231 163-3483,-4-20-17416,-2 20 20418,0 1 1,0 0 0,0-1-1,-1 1 1,0 1-1,0-1 1,0 0-1,-5-4 1,-9-14-211,-16-24 669,7 22 10720,46 25-8969,10 15-296,-24-14-1382,-1 0 0,0 0 0,1 1-1,-1 0 1,0 0 0,-1 0 0,1 0 0,0 1 0,-1 0 0,0 0 0,0 0 0,0 0 0,0 1 0,-1-1 0,0 1 0,0 0 0,0 0 0,0 0 0,-1 0-1,0 1 1,3 9 0,-3 1-123,0 0-1,-1 1 0,-1-1 0,0 1 0,-1-1 0,-1 1 0,-5 21 0,4-26-694,-1-1 0,0 1-1,0-1 1,-1 0-1,0 0 1,-10 14 0,4-15-1065,11-10 1715,0 1 1,0-1 0,0 0-1,0 0 1,0 1-1,0-1 1,0 0 0,0 0-1,-1 0 1,1 1 0,0-1-1,0 0 1,0 0 0,0 0-1,-1 1 1,1-1 0,0 0-1,0 0 1,0 0 0,0 0-1,-1 0 1,1 1-1,0-1 1,0 0 0,-1 0-1,1 0 1,0 0 0,0 0-1,-1 0 1,1 0 0,0 0-1,0 0 1,-1 0 0,1 0-1,0 0 1,0 0 0,0 0-1,-1 0 1,1 0-1,0 0 1,0 0 0,-1 0-1,1-1 1,0 1 0,0 0-1,0 0 1,-1 0 0,1 0-1,0 0 1,0-1 0,0 1-1,-1 0 1,1 0 0,0 0-1,0-1 1,0-11-3894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6:0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49 416,'0'0'6427,"0"26"-2529,2-6-3041,2-1 0,0 1 0,1-1 0,1 0 0,1 0 0,1-1 1,13 23-1,-12-22-316,12 21 523,2-1 0,2 0 0,1-2 0,42 45 0,-62-76-1000,0 1 1,0-2 0,0 1-1,1-1 1,0 0-1,0 0 1,0-1-1,0 0 1,1 0 0,0-1-1,9 3 1,-12-4-47,0-1 0,0-1 1,1 1-1,-1 0 0,0-1 1,0 0-1,1-1 0,-1 1 1,0-1-1,0 0 0,0 0 1,1-1-1,-1 1 0,-1-1 1,1 0-1,0 0 0,0-1 1,7-5-1,0 0-16,-2 0 0,1-1 0,-1 0-1,-1 0 1,1-1 0,-2 0 0,1-1 0,-2 0 0,1 0 0,-1-1-1,-1 0 1,0 0 0,-1-1 0,0 1 0,-1-1 0,-1 0 0,0 0 0,0-1-1,1-23 1,-4 27 3,0 1 0,0-1-1,-1 1 1,0-1 0,0 1-1,-1-1 1,-1 1 0,0 0-1,0 0 1,0 0 0,-7-12-1,-76-137 82,84 148-115,2 10-21,0-1 0,0 1 1,0 0-1,0 0 1,0-1-1,0 1 0,0 0 1,0 0-1,0-1 1,0 1-1,0 0 1,0 0-1,-1-1 0,1 1 1,0 0-1,0 0 1,0-1-1,0 1 0,0 0 1,-1 0-1,1 0 1,0-1-1,0 1 0,0 0 1,-1 0-1,1 0 1,0 0-1,0-1 0,0 1 1,-1 0-1,1 0 1,0 0-1,0 0 0,-1 0 1,1 0-1,0 0 1,-1 0-1,1 0 0,0 0 1,0 0-1,-1 0 1,1 0-1,0 0 0,0 0 1,-1 0-1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6:0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4 704,'0'0'1809,"1"17"93,31 128 4690,-4-23-4340,17 79-1395,-41-191-1077,0-15-374,0-21-382,-4 5 542,0 1 1,-2 0 0,0 0 0,-8-34-1,-7-32 104,13 62 303,-11-44 0,11 54 200,1 1-1,1-1 1,1 1 0,-1-1-1,3-22 1,-1 23 344,0 11 233,6 18 1453,138 224 3493,-140-234-5676,1 1 1,0-1-1,0 1 0,0-1 0,1-1 0,0 1 0,1-1 1,-1 0-1,1-1 0,11 7 0,-15-10-94,-1 0 0,0 0 0,0-1 0,1 1-1,-1-1 1,0 1 0,1-1 0,-1 0 0,1 0 0,-1 0-1,0 0 1,1 0 0,-1 0 0,0-1 0,1 1 0,-1-1-1,0 0 1,1 1 0,-1-1 0,0 0 0,0-1-1,0 1 1,0 0 0,0 0 0,0-1 0,0 0 0,0 1-1,-1-1 1,1 0 0,-1 1 0,1-1 0,-1 0 0,0 0-1,1 0 1,-1-1 0,0 1 0,0 0 0,1-5 0,4-9-559,0 0 0,-1-1 0,-1 0 0,-1 0 0,3-29 0,-5-90-144,-1 79 1430,7 60 1020,1 10-876,1 0 1,-2 1 0,0 1 0,-1-1 0,7 23-1,-6-16-191,2 0-1,11 23 1,-3-17-384,0-1 1,1 0 0,2-1 0,1-1-1,29 27 1,-45-47-865,0-1 1,1 0-1,-1 1 0,1-2 1,11 5-1,-17-6 318,1-1 1,0 1 0,0-1-1,0 1 1,0-1-1,0 0 1,0 1-1,0-1 1,0 0 0,0 0-1,0 0 1,0 0-1,1 0 1,-1 0-1,0 0 1,0 0-1,0 0 1,0 0 0,0 0-1,0-1 1,0 1-1,0 0 1,0-1-1,0 1 1,0-1 0,0 1-1,0-1 1,-1 1-1,1-1 1,0 0-1,0 0 1,0 1-1,-1-1 1,1 0 0,0 0-1,-1 0 1,1 0-1,-1 0 1,1 1-1,-1-1 1,1-2 0,0-12-2279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6:0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1 432,'0'0'192,"-1"0"-1,0 0 0,0 0 1,0 1-1,1-1 0,-1 0 1,0 0-1,0 1 1,1-1-1,-1 1 0,0-1 1,0 1-1,1-1 1,-1 1-1,1-1 0,-1 1 1,0-1-1,1 1 0,-1 0 1,1-1-1,-1 1 1,1 0-1,0 0 0,-1-1 1,1 1-1,0 0 0,-1 0 1,1 1-1,-4 36 3560,15 38 610,15 15-782,51 124 0,-76-212-3522,0 0 0,0-1 1,0 1-1,0-1 0,1 1 0,-1-1 0,1 1 0,-1-1 0,1 0 0,0 0 0,0 0 0,0 0 0,0 0 0,0 0 0,1-1 0,-1 1 0,0-1 0,1 1 0,-1-1 0,1 0 0,0 0 0,-1 0 0,1 0 0,0-1 0,-1 1 0,1-1 0,0 0 0,0 1 1,4-2-1,5 0 73,-1-2 0,1 0 0,-1 0 0,0-1 0,21-11 1,-22 10-125,1 0 1,0 1 0,0 0 0,16-3 0,-20 6-62,-3 1-29,0 0 1,-1 0-1,1-1 0,-1 1 0,1-1 0,-1 0 1,1 0-1,-1 0 0,1-1 0,3-1 0,-7-3-4716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6:07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48,'0'0'144,"0"11"-144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6:0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32 134 752,'-1'-1'280,"0"1"0,1-1 0,-1 1 0,0-1 0,1 0 0,-1 1 0,0-1 0,0 1 0,0 0 0,0-1 0,0 1 0,1 0 0,-1-1 0,0 1 0,0 0 0,0 0 0,-17 5 15223,20 4-14389,-1 0-1,2 0 1,-1 0 0,1 0-1,1-1 1,-1 1 0,10 14-1,7 18 660,9 31-1401,28 65-23,42 160 0,-80-233-5993,-10-38 1194,-9-26 4366,0-1-1,0 1 0,0 0 1,2-1-1695,-2 1 1694,0 0 0,1 0 0,-1 0 1,0 0-1,0 0 0,0 0 1,0 0-1,0 0 0,0 0 0,0 0 1,1 0-1,-1 0 0,-7-73-8073,-18-35 4333,3 23 2495,1-12 699,8 44 803,2 1 0,3-2 0,-3-76 0,9 94 179,1 17 10,1 0 1,3-29-1,-3 44-216,1 0 0,-1 0-1,1 0 1,0 0 0,1 0-1,-1 0 1,1 0 0,0 1-1,0-1 1,0 0 0,0 1-1,1-1 1,-1 1 0,1 0-1,0 0 1,6-5 0,-7 7 11,0-1 1,0 1-1,0 0 1,1 0 0,-1 0-1,0 0 1,1 1 0,-1-1-1,1 0 1,-1 1-1,1 0 1,-1 0 0,1 0-1,-1 0 1,1 0 0,-1 0-1,1 0 1,-1 1-1,1-1 1,-1 1 0,0 0-1,1 0 1,-1 0 0,0 0-1,1 0 1,-1 0-1,0 1 1,0-1 0,0 1-1,0-1 1,0 1-1,-1 0 1,1 0 0,0 0-1,-1 0 1,0 0 0,1 0-1,0 3 1,4 3 253,-1 0 0,-1 1 0,1 0 0,-1-1 0,-1 2 0,0-1 1,0 0-1,2 15 0,-3-4 12,-1-1 0,-1 0 0,0 1 0,-5 23 0,4-36-387,0 0-1,-1 0 1,0 0-1,0 0 1,0-1-1,-1 1 1,0-1-1,-1 0 1,1 1-1,-1-2 1,-1 1-1,1 0 1,-1-1-1,-8 9 1,13-14-53,-1 0 1,1 0 0,0 0-1,0 1 1,0-1 0,-1 0-1,1 0 1,0 0 0,0 0-1,-1 0 1,1 1 0,0-1-1,0 0 1,-1 0 0,1 0-1,0 0 1,0 0 0,-1 0-1,1 0 1,0 0 0,-1 0-1,1 0 1,0 0 0,0 0-1,-1 0 1,1 0 0,0 0-1,0 0 1,-1-1 0,1 1-1,0 0 1,0 0 0,-1 0 0,1 0-1,0 0 1,0-1 0,-1 1-1,1 0 1,0 0 0,0 0-1,0-1 1,0 1 0,-1 0-1,1 0 1,0-1 0,0 1-1,0 0 1,0 0 0,0-1-1,0 1 1,0 0 0,0 0-1,-1-1 1,1 1 0,0 0-1,0-1 1,0 1 0,0 0-1,0 0 1,1-1 0,-1 1-1,0 0 1,0 0 0,0-1-1,3-20-771,-2 18 772,1 1 1,0 0-1,-1-1 0,1 1 0,0 0 0,0 0 1,0 0-1,0 1 0,1-1 0,-1 0 0,0 1 1,1 0-1,-1-1 0,1 1 0,-1 0 0,1 0 1,0 0-1,-1 1 0,5-2 0,58-1 171,-52 3-25,-9 0-82,0 1 1,-1 0-1,1 1 1,0-1-1,-1 1 1,1-1 0,-1 1-1,0 0 1,0 0-1,1 1 1,-1-1-1,0 1 1,-1-1-1,1 1 1,0 0-1,-1 0 1,0 0-1,3 4 1,35 63 543,-36-59-515,0 0 1,0 0 0,-1 1-1,-1-1 1,0 1 0,-1-1-1,0 1 1,0-1-1,-1 1 1,-1 0 0,0-1-1,-5 21 1,5-25-71,-1 0 0,0 0 0,0 0 1,-1 0-1,0 0 0,0 0 0,-1-1 0,0 0 0,0 1 1,0-2-1,-1 1 0,1 0 0,-2-1 0,1 0 1,0 0-1,-1 0 0,0-1 0,0 0 0,0 0 0,-14 6 1,18-9-179,-1 0 1,1-1 0,0 1-1,-1 0 1,1-1 0,0 1-1,-1-1 1,1 0 0,-1 0-1,1 0 1,0 0 0,-1 0-1,1 0 1,-1-1 0,1 1-1,0-1 1,-1 0 0,1 0-1,0 0 1,-1 0-1,1 0 1,0 0 0,0 0-1,0-1 1,0 1 0,0-1-1,1 0 1,-1 1 0,0-1-1,1 0 1,-1 0 0,1 0-1,0 0 1,-1 0 0,0-4-1,-3-6-1376,0 0 0,2 0-1,-1-1 1,1 1-1,-1-17 1,2 17 700,1-19-1886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6:09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1024,'-1'-24'7,"1"-8"4553,4 33-2017,4 19-985,39 106 3068,35 110-1005,-74-207-3288,11 37 689,19 117 0,-36-170-651,3 30-1495,-3-39-519,-1-27-592,-3 2 1299,-1 0 0,-1 1-1,-1 0 1,0 0 0,-2 0 0,-13-27 0,-15-56-368,-40-214 999,72 260 1120,4 35 494,15 25 1119,0 9-1557,-1 0 1,0 1-1,-1 0 1,0 2-1,13 18 1,31 30 1513,-42-48-1839,0-1 0,1-1-1,20 13 1,-32-23-504,0 0 1,0-1-1,0 1 0,1-1 1,-1 0-1,1 0 0,-1-1 1,1 0-1,0 0 0,0 0 1,-1-1-1,1 1 0,0-2 1,0 1-1,0 0 0,8-3 1,-11 2-61,-1-1 1,1 1-1,0-1 1,0 1 0,-1-1-1,1 0 1,-1 0-1,0 0 1,1-1-1,-1 1 1,0 0 0,0-1-1,-1 0 1,1 1-1,0-1 1,-1 0-1,0 0 1,0 0 0,1 0-1,-2 0 1,2-5-1,1-5-197,0 0-1,-2 1 0,1-26 1,0-15-374,-1 30 487,0-1 0,-2 1 0,0-1 0,-9-44 0,29 128 1147,2 0 1,3-2 0,53 91 0,-60-123-1296,47 62 649,-17-38-3942,-38-48 94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6:1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9 102 1008,'-6'-29'1938,"4"21"99,2 20-345,2 10-646,1-1 0,0-1 0,2 1 0,1 0 1,9 22-1,6 25 595,87 254 1073,-99-304-2963,-4-17-2470,-5-29-3814,0 11 5834,-1-5-514,0 0 0,-2 1 0,-6-28 0,-45-118-467,21 74 1535,16 45 467,10 31 64,1 1 0,1-1 0,0-1 0,1 1 0,-3-34 0,7 49-313,0 1-1,0 0 1,0 0 0,0 0-1,0 0 1,1 0 0,-1-1-1,0 1 1,1 0-1,-1 0 1,1 0 0,-1 0-1,1 0 1,-1 0 0,1 0-1,0 0 1,-1 0 0,1 0-1,0 1 1,0-1-1,0 0 1,-1 0 0,1 1-1,0-1 1,0 0 0,0 1-1,2-2 1,1 2 87,-1-1 1,0 0-1,1 1 1,-1-1-1,0 1 1,1 0-1,-1 0 1,0 1-1,1-1 1,2 1-1,2 1 181,-1-1 0,0 1 0,-1 0 0,1 1 0,0 0 0,-1 0 0,1 0 0,-1 1 0,8 6 0,-7-3-43,0 1 0,-1 0 0,0 0 0,0 1 0,-1-1 0,0 1 0,0 1 0,-1-1 0,5 17 0,-5-8-72,0 1 0,-2-1-1,0 1 1,-1 25-1,-3-36-237,1 0 0,-1 0 0,-1 0 0,1 0 0,-1 0 0,-1-1 0,0 1 0,0-1-1,0 0 1,-1 0 0,0 0 0,0-1 0,-11 11 0,4-2-462,10-14 185,1 1 0,-1-1 0,0 1 0,1-1 0,-1 0 0,0 0 0,0 1 0,0-1 0,0 0 0,0-1 0,0 1 0,0 0 0,-1-1 0,1 1 0,0-1 0,0 0-1,0 1 1,-1-1 0,1 0 0,0 0 0,-4-1 0,-1 1-1563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7:5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36 432,'3'-25'908,"-1"14"1149,3 23-724,3 28 10,-1 0 0,-3 1-1,-1-1 1,-4 79 0,-1-42-32,2 198 2052,0-148-4192,0-39-7435,0-119 5886,0-8 388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07:3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65 1617,'-5'0'187,"-1"0"57,-1 0 0,0 0 0,0 1 0,0 0 0,-8 2 0,14-3-215,0 1 0,1-1 0,-1 0 0,0 1 0,0-1 0,1 0 0,-1 1 0,0-1 0,0 1 0,1-1 0,-1 1 0,1 0 0,-1-1 0,0 1 0,1 0 0,-1-1 0,1 1 0,0 0 0,-1-1 0,0 3 0,1-2-6,0 1 1,0-1-1,0 0 0,0 1 0,1-1 0,-1 0 1,0 1-1,1-1 0,-1 0 0,1 1 1,-1-1-1,1 0 0,0 0 0,-1 1 1,1-1-1,0 0 0,1 2 0,4 3 6,0-1-1,0 1 0,0-1 1,1 0-1,-1-1 0,1 1 0,0-1 1,1-1-1,-1 1 0,1-1 1,-1-1-1,1 1 0,0-1 1,0-1-1,0 1 0,9-1 1,12 1-220,1-1 1,0-1 0,31-4-1,-28-2-472,0-1 0,-1-1 0,62-25 0,-61 20 528,0 1 1,1 2-1,36-6 0,-68 15 190,0 1-1,0 0 0,0-1 0,0 1 1,0 0-1,0 0 0,-1 0 0,1 0 1,0 1-1,0-1 0,0 0 0,0 1 0,0-1 1,-1 1-1,1 0 0,0 0 0,0-1 1,-1 1-1,1 0 0,-1 1 0,1-1 1,-1 0-1,3 2 0,-3-1 42,0 1 1,0-1-1,0 1 1,0-1-1,0 1 0,0-1 1,-1 1-1,1-1 0,-1 1 1,0 0-1,0-1 1,0 1-1,0 0 0,-1 4 1,-2 10 508,-2 0 0,1 0-1,-15 32 1,15-40-385,-13 31 509,4-13-268,2 2-1,-13 47 0,22-68-429,1 0 0,-1 0-1,2 0 1,-1 0 0,1 1 0,0-1-1,1 0 1,0 0 0,0 1 0,1-1 0,0 0-1,0-1 1,1 1 0,5 11 0,-6-15-28,0-1 0,1 0 0,-1 1 1,1-1-1,0 0 0,-1-1 0,1 1 1,1 0-1,-1-1 0,0 0 0,0 0 0,1 0 1,0 0-1,-1 0 0,1-1 0,0 1 1,0-1-1,-1 0 0,1 0 0,0-1 1,0 1-1,0-1 0,0 0 0,0 0 0,0 0 1,0 0-1,0-1 0,0 0 0,0 1 1,0-2-1,6-1 0,2-1 5,-1 0 0,1-1-1,0-1 1,-1 0 0,0-1 0,-1 1 0,1-2-1,17-16 1,-14 9 13,-1-1 1,0 0-1,-1 0 0,-1-2 1,-1 1-1,0-1 1,-1-1-1,-1 1 0,-1-2 1,0 1-1,-2-1 0,0 0 1,-2 0-1,0 0 0,-1 0 1,-1-34-1,-1 46 36,-1 1 0,-1 0 0,1 0 0,-1 1 0,-1-1-1,1 0 1,-1 1 0,0-1 0,-1 1 0,1 0 0,-1 0 0,-1 0 0,1 0 0,-1 1 0,0 0 0,0 0 0,0 0 0,-1 1 0,0-1-1,0 1 1,0 1 0,-10-6 0,7 6-133,1 0 0,0 0 0,-1 1 0,0 0 0,1 0 0,-1 1 0,0 0 0,0 1 0,0 0 0,0 0 0,1 1 0,-1 0 0,0 1 0,0-1 0,1 2 0,-1-1 0,-15 8 0,-28 20-2186,0 5-462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7:5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49 570 944,'-49'-36'3231,"208"48"-1144,-130-12-1921,68 0 685,137-16-1,313-84 832,-176 30-1478,113-22-145,498-73-51,-571 154-20,-286 12 59,296 8 289,-400-9-333,0-1 1,-1-1-1,1-1 1,-1-1-1,0-1 0,27-9 1,-19 4 41,3-2-52,1 1 1,0 2-1,1 1 0,-1 1 1,61-4-1,-49 10-3,-31-1 7,0 1 1,0 1-1,0 0 0,0 1 0,0 0 1,0 1-1,0 1 0,15 4 0,21 13 19,1-1-1,0-4 1,1-1-1,71 9 1,-80-14-84,0 1 0,-1 2 0,60 26 0,-50-18-84,-46-18 119,0 0 0,0 0 1,-1 0-1,1 0 1,-1 0-1,0 1 0,0 0 1,0 0-1,0 0 1,0 1-1,-1-1 1,1 1-1,-1 0 0,0 0 1,0 0-1,2 5 1,-1-1-3,-2 0-1,1 1 1,-1 0 0,-1-1 0,0 1 0,0 0 0,0-1 0,-2 12 0,4 21 76,2 0 1,1-1 0,2 0-1,14 42 1,-3-11 49,-13-46-30,14 61 65,3 0 0,4-2 0,57 122 0,-33-129-27,-12-20-80,-38-56-10,0 0 0,0 0 0,0 1 0,-1-1 0,1 0 0,0 1 0,-1-1 0,1 0 0,-1 1 1,1-1-1,-1 1 0,0-1 0,0 1 0,1-1 0,-1 0 0,0 1 0,0-1 0,-1 1 0,1-1 0,0 1 1,0-1-1,-1 1 0,1-1 0,-1 0 0,1 1 0,-1-1 0,0 0 0,1 1 0,-1-1 0,0 0 0,0 0 1,0 1-1,0-1 0,0 0 0,0 0 0,0 0 0,0-1 0,-2 2 0,-4 2 9,-1 0 1,0-1-1,0 1 0,0-2 0,-13 4 1,1-1 5,-36 11-7,-1-2 1,-87 9 0,-121-4-52,98-9 31,-1110 57 270,367-76 301,2 5-462,494 6-3611,399-4 1502,15 1 1925,-1 1-1,1 0 0,0-1 0,0 1 0,-1 0 0,1 0 0,0-1 0,0 1 0,0-1 0,0 1 0,-1 0 0,1-1 0,0 1 1,0 0-1,0-1 0,0 1 0,0 0 0,0-1 0,0 1 0,0-1 0,0 1 0,0 0 0,0-1 0,0 1 0,1 0 1,-1-1-1,0 1 0,0-1 0,0 1 0,0 0 0,1-1 0,-1 1 0,0 0 0,1-1 0,7-9-1372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7:5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60 609 1137,'-36'-10'1704,"12"9"3120,55-2-4049,-1-1 1,0-1-1,0-1 1,40-15-1,-7 3-389,5 0-131,319-89 353,-262 66-631,126-60 0,-214 86-55,-13 6-300,45-25 0,-65 32 260,-1 0-1,1 0 1,-1 0 0,0 0 0,1-1-1,-1 0 1,0 0 0,-1 0 0,1 0-1,0 0 1,-1 0 0,0-1 0,0 1-1,0-1 1,0 1 0,0-1-1,-1 0 1,1 0 0,0-4 0,-2 4 13,-1 0 1,1 1 0,-1-1-1,0 0 1,0 0-1,0 1 1,0-1 0,-1 1-1,0-1 1,1 1-1,-1-1 1,0 1 0,-1 0-1,1 0 1,0 0-1,-1 0 1,0 1 0,0-1-1,0 0 1,0 1 0,0 0-1,0 0 1,0 0-1,-8-3 1,-8-4 5,-1 0-1,0 2 1,-21-6-1,38 12 98,-22-7 346,-1 1 1,0 2-1,0 0 0,-46-2 0,85 24 390,0-5-421,2-1-1,-1 0 1,2-1 0,28 15 0,-24-15 64,-1 1 0,29 22-1,-38-25-141,-1 0-1,0 1 1,0 0-1,-1 0 1,-1 1-1,12 18 0,-17-25-176,0 1-1,-1-1 0,1 1 0,-1 0 0,0-1 0,0 1 1,0 0-1,0 0 0,-1 0 0,0 0 0,0 0 1,0 0-1,0 0 0,0 0 0,-1 0 0,0-1 1,0 1-1,0 0 0,0 0 0,-1 0 0,1-1 1,-1 1-1,0-1 0,-4 7 0,-35 37-17,-4 6-1989,26-16-2596,18-21 1771,1-4 207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7:5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253 214 1121,'-25'-46'1043,"-27"-44"1500,46 81-2022,-1 1 0,1-1-1,-1 1 1,-1 1 0,0-1 0,0 1 0,-10-7-1,16 13-409,1 0-1,0 1 0,-1-1 1,1 0-1,0 0 0,-1 1 1,1-1-1,-1 1 0,0-1 0,1 1 1,-1 0-1,1 0 0,-1-1 1,1 1-1,-1 0 0,0 1 1,1-1-1,-1 0 0,1 0 1,-1 1-1,1-1 0,-1 0 0,-2 2 1,2 0 17,-1 0 1,1 0 0,0 0-1,-1 0 1,1 0-1,0 0 1,0 1 0,1-1-1,-1 1 1,0-1 0,-1 6-1,-4 8 321,2-1 0,0 2 0,-4 26 0,8-41-377,-7 60 948,3 1 0,3 0 0,6 66 0,-4-104-813,2 4-40,0 0-1,2 0 0,1-1 1,2 1-1,0-1 0,2 0 0,1-1 1,21 41-1,-26-58-220,1 1 0,0-1-1,1-1 1,0 1 0,1-1 0,0 0-1,0-1 1,1 0 0,0 0 0,0-1-1,1 0 1,0 0 0,0-1 0,1-1-1,0 0 1,-1 0 0,2-1 0,-1 0-1,0-1 1,1 0 0,0-1 0,-1-1-1,18 1 1,-17-2-172,0 0 0,-1-1 0,1-1 0,-1 0 0,0 0-1,1-1 1,-1-1 0,-1 0 0,1 0 0,0-1 0,-1 0 0,0-1 0,0 0-1,-1-1 1,1 0 0,-2 0 0,1-1 0,-1 0 0,0-1 0,-1 1 0,1-2-1,-2 1 1,0-1 0,0 0 0,0 0 0,-1 0 0,-1-1 0,0 0 0,0 0-1,-1 0 1,-1 0 0,2-14 0,-2-98 1926,-2 123-1651,0 0 1,0 0 0,0-1 0,0 1 0,1 0 0,-1-1 0,0 1 0,0 0 0,0-1 0,0 1 0,0 0-1,0-1 1,0 1 0,0 0 0,0 0 0,0-1 0,0 1 0,0 0 0,-1-1 0,1 1 0,0 0 0,0-1 0,0 1-1,0 0 1,0 0 0,-1-1 0,1 1 0,0 0 0,0 0 0,0-1 0,-1 1 0,1 0 0,0 0 0,0 0-1,-1-1 1,1 1 0,0 0 0,-1 0 0,1 0 0,0 0 0,0 0 0,-1 0 0,1-1 0,0 1 0,-1 0-1,-12 13 1656,-8 26-279,18-19-1149,1 0-1,1 0 1,0 0-1,2 1 1,5 37-1,-5-52-268,1 0-1,0 0 1,0 0-1,0-1 1,1 1-1,-1-1 0,1 1 1,1-1-1,-1 0 1,1 0-1,0 0 1,0-1-1,0 1 0,1-1 1,-1 0-1,1 0 1,0-1-1,7 5 0,-8-6-44,0 0-1,0-1 0,1 1 0,-1-1 1,0 1-1,1-2 0,-1 1 0,1 0 1,-1-1-1,1 0 0,-1 1 1,1-2-1,-1 1 0,1-1 0,-1 1 1,0-1-1,1-1 0,-1 1 0,0 0 1,0-1-1,1 0 0,-1 0 0,-1 0 1,1-1-1,5-3 0,-6 3-47,0 0-1,1-1 1,-1 1 0,0-1-1,-1 1 1,1-1 0,0 0-1,-1 0 1,0 0-1,0-1 1,-1 1 0,1 0-1,-1-1 1,0 1 0,0-1-1,0 0 1,0 1 0,-1-1-1,0 1 1,0-1-1,0 0 1,-1 1 0,0-1-1,1 0 1,-2 1 0,1 0-1,0-1 1,-3-4 0,0-1 39,0 0 1,-1 1 0,0-1 0,0 1 0,-1 0 0,0 1-1,-1 0 1,0 0 0,0 0 0,-1 1 0,-12-10 0,7 9 12,-1 0 1,0 1-1,0 0 1,-1 2 0,1-1-1,-1 2 1,-1 0-1,1 0 1,0 2-1,-1 0 1,0 1 0,-22 0-1,35 1-154,-1 1-1,0-1 0,1 1 1,-1-1-1,0 1 0,1 0 1,-1 0-1,1 0 0,-6 4 1,8-5 42,0 1-1,0-1 1,0 1 0,0 0 0,1-1 0,-1 1 0,0 0 0,0-1 0,1 1 0,-1 0-1,1 0 1,-1 0 0,1 0 0,-1 0 0,1 0 0,-1 0 0,1-1 0,0 1 0,-1 0-1,1 0 1,0 0 0,0 1 0,0-1 0,0 0 0,0 0 0,0 0 0,0 0 0,0 0 0,0 0-1,1 0 1,-1 0 0,0 0 0,1 0 0,-1 0 0,0-1 0,1 1 0,-1 0 0,1 0-1,0 1 1,1-1-75,-1 0-1,0 0 1,1 0-1,-1 0 1,0 0-1,1 0 1,0 0-1,-1 0 1,1-1-1,-1 1 1,1 0 0,0-1-1,0 0 1,-1 1-1,1-1 1,0 0-1,0 0 1,1 0-1,42-1-1762,-27 0 1312,-8 1 571,-1-1 1,1 0-1,0-1 0,0 0 0,-1-1 0,0 0 1,1 0-1,-1-1 0,0 0 0,-1-1 0,16-10 0,2-5 937,-1 0-1,27-29 0,-41 38-269,-9 8-111,1 1-1,-1 0 1,1-1 0,-1 1-1,1 0 1,0 0-1,0 0 1,0 1-1,0-1 1,6-1-1,-7 3-286,0 0-1,-1 0 0,1 0 0,0 0 1,0 0-1,-1 1 0,1-1 1,0 0-1,-1 1 0,1 0 0,0-1 1,-1 1-1,1 0 0,-1 0 1,1 0-1,-1 0 0,0 0 0,1 0 1,-1 0-1,0 1 0,0-1 1,2 3-1,135 171 3980,-137-174-4176,-1 0 0,1 0 0,0 0 1,-1 0-1,1 0 0,0 0 0,0-1 0,0 1 0,0 0 0,0 0 0,-1-1 0,1 1 0,1 0 0,-1-1 0,0 1 0,0-1 0,0 1 0,0-1 0,0 0 0,0 1 0,0-1 0,1 0 0,-1 0 0,0 0 0,2 0 0,-2-1-67,1 0-1,-1 1 1,0-1-1,0 0 1,0 0 0,0 0-1,0 0 1,0 0-1,-1-1 1,1 1-1,0 0 1,0 0 0,-1-1-1,1 1 1,-1 0-1,1-1 1,0-1-1,1-9-157,1 1 0,-2-1 0,1 0 0,-1-12-1,-1 20 245,0-4 11,0-1 0,0 1 0,0-1 0,-1 1 0,-1 0 0,1-1 0,-1 1 0,-1 0 0,-4-13 0,-14-23 1396,30 63-1062,0 0 1,1-1-1,1 0 1,1 0-1,25 28 0,-28-36-296,-1-1 0,1-1-1,1 1 1,0-1 0,0-1-1,0 0 1,1 0 0,0-1-1,0 0 1,1-1 0,15 5-1,-22-9-121,-1 0-1,1-1 1,-1 1-1,1-1 0,-1 0 1,1 0-1,0 0 0,-1-1 1,1 1-1,-1-1 1,0 0-1,1-1 0,-1 1 1,0-1-1,1 0 0,-1 0 1,4-3-1,-1 1-177,-1-1-1,0 0 1,-1-1 0,1 1-1,-1-1 1,0 0 0,0-1-1,-1 1 1,5-10-1,-1-1-212,0-1-1,-1 1 0,-1-1 1,-1 0-1,-1-1 0,0 1 0,1-32 1,-4-147 555,-1 194 292,11 30 1034,11 39-8,-12-29-1057,2-1 0,2 0-1,1-1 1,2 0 0,1-1 0,32 44-1,-47-74-331,0-1-1,0 1 0,1 0 0,-1-1 0,1 0 0,-1 0 1,1 0-1,0 0 0,0 0 0,0-1 0,1 0 0,-1 0 0,1 0 1,-1 0-1,1-1 0,-1 0 0,1 0 0,0 0 0,7 0 1,-8-1-37,0-1 0,0 0 1,0 0-1,0-1 0,-1 1 1,1-1-1,-1 1 1,1-1-1,-1 0 0,1 0 1,-1-1-1,0 1 0,0-1 1,0 0-1,0 1 1,-1-1-1,1-1 0,-1 1 1,0 0-1,0 0 0,0-1 1,0 1-1,0-1 1,0-4-1,2 0 24,-1-1 1,0 0-1,-1 0 1,0 0-1,-1 0 0,0 0 1,0 0-1,-1-1 1,0 1-1,0 0 1,-1 0-1,-1-1 0,1 1 1,-1 0-1,-1 0 1,0 0-1,0 1 0,-1-1 1,0 1-1,0 0 1,-1 0-1,0 0 1,0 0-1,-1 1 0,0 0 1,-11-9-1,12 12 44,-1 1-1,1 0 1,-1 0-1,0 0 0,0 1 1,0 0-1,0 0 1,-1 1-1,1-1 1,0 1-1,-1 1 1,-11-1-1,-24 2-2987,10 0-3595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7:58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37 976,'4'-7'209,"17"-19"1702,-21 25-1861,0 1 0,0 0 1,1-1-1,-1 1 0,0 0 1,1 0-1,-1-1 0,0 1 0,1 0 1,-1 0-1,1 0 0,-1 0 0,0-1 1,1 1-1,-1 0 0,1 0 0,-1 0 1,0 0-1,1 0 0,-1 0 0,1 0 1,-1 0-1,1 0 0,-1 0 0,0 0 1,1 0-1,-1 1 0,1-1 1,-1 0-1,0 0 0,1 0 0,-1 1 1,0-1-1,1 0 0,-1 0 0,0 1 1,1-1-1,-1 0 0,0 0 0,1 1 1,-1-1-1,0 0 0,0 1 0,0-1 1,1 0-1,-1 1 0,0-1 0,0 1 1,0-1-1,0 0 0,0 1 1,1-1-1,-1 1 0,0-1 0,0 1 1,0-1-1,0 0 0,0 1 0,0-1 1,-1 1-1,1-1 0,0 0 0,0 1 1,0 0-1,2 11 657,32 159 3857,-29-154-4508,1 0 1,0 0-1,1 0 1,1-1-1,1 0 1,0 0-1,18 22 1,-25-36-105,0 0 1,0 1 0,0-1 0,0 0-1,1 0 1,-1 0 0,1 0 0,-1 0-1,1-1 1,0 1 0,-1-1 0,1 0-1,0 0 1,0 0 0,0 0 0,0 0-1,0-1 1,0 1 0,0-1 0,0 0-1,6 0 1,-6-1-73,-1 1 1,1-1-1,0 0 0,-1-1 0,1 1 0,-1 0 1,1-1-1,-1 1 0,0-1 0,0 0 1,0 0-1,0 0 0,0 0 0,0 0 0,0 0 1,-1 0-1,1-1 0,-1 1 0,1-1 1,-1 1-1,0-1 0,0 1 0,0-1 0,0-4 1,5-20-294,-1 0 0,-2-1 1,-1 0-1,-2-37 1,0 54 442,0 9 194,0 27 499,0 108-3583,0-132 2847,0-1-34,0 0 0,0 0-1,0 1 1,0-1 0,-1 0-1,1 1 1,0-1 0,0 0-1,0 0 1,0 1-1,0-1 1,0 0 0,0 1-1,0-1 1,0 0 0,0 1-1,1-1 1,-1 0 0,0 0-1,0 1 1,0-1 0,0 0-1,0 0 1,0 1 0,1-1-1,-1 0 1,0 0 0,0 1-1,0-1 1,1 0 0,-1 0-1,0 0 1,0 1 0,1-1-1,-1 0 1,0 0 0,0 0-1,1 0 1,-1 0 0,0 1-1,0-1 1,1 0 0,-1 0-1,0 0 1,1 0 0,4 0-877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7:5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7 677 464,'0'-10'310,"1"6"-34,-1-1-1,0 0 1,0 1-1,-1-1 1,1 1-1,-1-1 1,0 0 0,0 1-1,-3-6 1,12 20-18,0-1 1,1 0 0,0 0 0,0-1 0,1-1-1,0 1 1,0-1 0,1-1 0,11 5-1,-19-10-250,2 1-20,1 0-1,0 0 1,-1-1-1,1 0 1,0 0-1,12 0 1,-17-1-18,1 0 0,0-1 0,0 1 0,0-1 1,0 0-1,0 1 0,-1-1 0,1 0 0,0 0 0,-1 0 0,1 0 1,-1-1-1,1 1 0,-1 0 0,1-1 0,-1 1 0,0-1 0,0 1 1,0-1-1,0 1 0,0-1 0,0 0 0,0 0 0,0 1 0,-1-1 1,1-3-1,6-20 8,-2 0 1,-1-1-1,-1 0 1,-1 0-1,-3-46 1,1 37 814,0 34-742,0 0 0,0 0 0,0 0 1,0 0-1,0 0 0,0-1 0,0 1 0,0 0 0,0 0 0,1 0 0,-1 0 0,0 0 1,1 0-1,-1 0 0,1 0 0,0 0 0,-1 0 0,1 0 0,0 0 0,-1 0 1,1 0-1,2-1 0,-3 2-23,1 0 0,0 0 0,0 0 1,-1 0-1,1 0 0,0 1 0,0-1 0,-1 0 1,1 0-1,0 1 0,0-1 0,-1 0 0,1 1 1,0-1-1,-1 1 0,1-1 0,-1 1 0,1-1 1,0 1-1,-1-1 0,1 1 0,-1 0 0,0-1 1,1 1-1,-1 0 0,1-1 0,-1 1 1,0 0-1,0-1 0,1 1 0,-1 1 0,6 14 4,2-1-1,-1 0 1,2-1-1,0 0 0,0 0 1,1-1-1,1 0 1,16 14-1,-25-26-120,0 0 1,0 0-1,0-1 0,0 1 0,1 0 1,-1-1-1,0 0 0,0 0 0,1 1 1,-1-1-1,0-1 0,1 1 0,-1 0 0,0 0 1,0-1-1,1 0 0,-1 1 0,0-1 1,0 0-1,0 0 0,0 0 0,0 0 1,0 0-1,0-1 0,0 1 0,0 0 1,-1-1-1,1 0 0,-1 1 0,1-1 1,-1 0-1,1 0 0,-1 0 0,0 0 0,0 0 1,1-2-1,12-26-286,8-11 625,-21 40-227,-1 1 1,0 0-1,1 0 1,-1 0 0,0 0-1,1 0 1,-1 0 0,0 0-1,1 0 1,-1 0-1,0 0 1,1 0 0,-1 0-1,1 0 1,-1 0 0,0 0-1,1 0 1,-1 0-1,0 0 1,1 0 0,-1 1-1,0-1 1,1 0-1,-1 0 1,0 0 0,1 1-1,-1-1 1,0 0 0,0 0-1,1 1 1,-1-1-1,0 0 1,0 1 0,0-1-1,1 0 1,-1 1 0,0-1-1,0 0 1,0 1-1,0-1 1,0 0 0,0 1-1,1-1 1,-1 1 0,10 24 446,-8-18-195,9 17-26,1-2 0,1 1 0,29 36 0,-41-58-325,-1 0 0,1 0 1,0 0-1,-1 0 0,1 0 1,0 0-1,0 0 0,0-1 1,0 1-1,0 0 1,0-1-1,0 1 0,0-1 1,0 1-1,0-1 0,0 1 1,0-1-1,0 0 0,0 1 1,0-1-1,0 0 1,1 0-1,1 0 0,-2 0-37,0-1 0,0 1 0,-1-1 0,1 0 0,0 0 0,0 1 0,0-1 1,0 0-1,-1 0 0,1 0 0,0 0 0,-1 0 0,1 0 0,-1 0 0,1 0 0,-1 0 0,1 0 0,-1 0 0,1-1 0,1-7-262,0 0 0,-1 0 0,0 0 0,0-14 0,0-6 186,0-12 210,-2-1 0,-2 1 1,-11-60-1,-3 38 287,7 28-26,1-1 0,2 0 0,-5-71-1,12 107-286,0 0-1,0 0 1,-1-1-1,1 1 0,0 0 1,0 0-1,0 0 1,0 0-1,0-1 1,0 1-1,0 0 0,0 0 1,0 0-1,0 0 1,0-1-1,0 1 1,0 0-1,0 0 0,0 0 1,0-1-1,0 1 1,0 0-1,0 0 0,0 0 1,0 0-1,0-1 1,0 1-1,0 0 1,1 0-1,-1 0 0,0 0 1,0 0-1,0-1 1,0 1-1,0 0 1,0 0-1,1 0 0,-1 0 1,0 0-1,0 0 1,0 0-1,0 0 0,0-1 1,1 1-1,-1 0 1,0 0-1,0 0 1,0 0-1,1 0 0,-1 0 1,0 0-1,0 0 1,0 0-1,0 0 0,1 0 1,-1 0-1,0 0 1,0 0-1,0 0 1,0 1-1,1-1 0,-1 0 1,0 0-1,0 0 1,13 15-306,9 22-83,-15-22 312,54 91-115,-55-97 303,1 0-1,0 0 1,0-1-1,1 0 0,0 0 1,0-1-1,1 0 0,16 10 1,-22-15-34,1 0 0,-1-1-1,1 1 1,-1-1 0,1 0 0,0 0 0,-1 0 0,1-1 0,0 1 0,-1-1-1,1 0 1,0 0 0,0 0 0,0 0 0,-1-1 0,1 0 0,6-1 0,-5-1-37,1 1 0,-1-1 1,0 0-1,0 0 0,-1-1 1,1 1-1,-1-1 1,1 0-1,-1 0 0,5-7 1,1-4-32,0 1 0,-1-1 1,-1-1-1,0 0 0,-1 0 0,8-29 1,21-77 64,-44 234 1820,5 37-1966,4-89-204,-1-47 88,1 1-1,1-1 1,5 26-1,-6-36 93,-1 1 0,1-1 0,0 1-1,1-1 1,-1 0 0,0 1 0,1-1 0,0 0-1,0 0 1,0 0 0,0-1 0,0 1-1,1 0 1,-1-1 0,1 1 0,0-1-1,-1 0 1,1 0 0,4 2 0,-5-3 31,0-1-1,0 0 1,-1 0 0,1 0 0,0 0 0,0 0 0,-1 0 0,1-1 0,0 1-1,-1-1 1,1 1 0,0-1 0,-1 1 0,1-1 0,-1 0 0,1 0-1,-1 0 1,1 0 0,-1 0 0,0 0 0,1 0 0,-1 0 0,0-1-1,0 1 1,0 0 0,0-1 0,0 1 0,0-1 0,0 1 0,0-3-1,16-20-857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7:59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69 521 272,'-3'-67'602,"-4"-1"0,-16-72-1,-3-25 398,22 141-773,2 20-123,1 0-1,0-1 0,0 1 1,1-1-1,-1 0 1,1 1-1,0-1 0,0 1 1,1-1-1,1-7 1,-2 13-35,1-1 0,0 0 0,0 0 0,0 1 0,-1-1 0,1 0 0,0 1 0,0-1 0,-1 1 0,1-1 0,0 1 0,-1-1 0,1 1 0,0 0 0,-1-1 0,1 1 0,-1 0 0,1-1 0,-1 1 0,0 0 0,1 0 0,-1 0 0,1 1 0,15 24 906,6 17 187,-3 1 1,26 85-1,11 102-44,-9-34-758,-23-117-445,-11-43-994,-2 0-1,-2 2 1,5 40-1,-14-77 896,0 0 0,1 0 0,-1 0 0,0 1 0,0-1 0,-1 0 0,1 0 0,0 0 0,-1 0 0,1 0 0,-1 1 0,-1 1 0,2-4 129,0 0 1,0 1-1,-1-1 1,1 0-1,0 0 1,-1 0-1,1 1 1,0-1-1,-1 0 1,1 0-1,-1 0 1,1 0-1,0 0 0,-1 0 1,1 0-1,-1 0 1,1 0-1,0 0 1,-1 0-1,1 0 1,0 0-1,-1 0 1,1 0-1,-1 0 0,1 0 1,0 0-1,-1 0 1,1-1-1,0 1 1,-1 0-1,1 0 1,0 0-1,-1-1 1,1 1-1,0 0 0,-1 0 1,1-1-1,-5-4-158,0 0 0,1 0 0,-1-1 0,1 1 0,-6-13 0,-79-170 199,-7-11 2285,94 195-2179,0 0 0,0-1 1,0 1-1,0-1 0,0 1 1,1-1-1,0 0 0,0 0 0,0-6 1,1 10-83,0 0 0,0 0 1,0-1-1,0 1 0,0 0 0,1 0 1,-1 0-1,0 0 0,1 0 0,-1 0 1,1 0-1,-1 0 0,1 0 0,0 0 1,-1 0-1,1 0 0,0 0 0,0 0 1,-1 0-1,1 0 0,0 1 0,0-1 1,0 0-1,0 1 0,0-1 0,0 1 1,0-1-1,1 1 0,-1-1 1,0 1-1,0 0 0,0 0 0,0-1 1,0 1-1,1 0 0,-1 0 0,0 0 1,0 0-1,2 1 0,10-1-84,1 1 0,-1 0 0,1 1 1,-1 0-1,0 1 0,0 1 0,0 0 0,0 1 0,-1 0 0,0 1 0,0 0 1,0 1-1,-1 1 0,19 15 0,-20-15 80,4 5 260,2-1 0,27 18 0,-23-10 123,7 5-141,-26-25-251,0 1 0,0-1 0,0 0 0,0 1 0,0-1 0,0 0 0,0 0 0,0 0 0,1 0 0,-1 0 0,0 0 0,0-1 0,0 1 0,0 0 0,0 0 0,0-1 1,0 1-1,0-1 0,0 1 0,0-1 0,0 1 0,0-1 0,0 0 0,0 1 0,0-1 0,-1 0 0,1 0 0,0 0 0,-1 1 0,1-1 0,0 0 0,0-1 1,3-5-9,1 1 0,-1-1 1,-1 0-1,1 0 1,-1 0-1,0 0 0,-1 0 1,0-1-1,2-13 1,1-73 27,-5 83-13,0 8 50,-1 0-1,1 0 0,-1 1 1,0-1-1,0 0 0,0 0 1,-1 0-1,1 1 0,-1-1 1,1 1-1,-1-1 0,0 1 1,0 0-1,0 0 0,0 0 1,0 0-1,-1 0 0,1 0 0,0 0 1,-1 1-1,0-1 0,1 1 1,-1 0-1,0-1 0,1 1 1,-1 1-1,0-1 0,0 0 1,0 1-1,0-1 0,0 1 1,0 0-1,0 0 0,0 0 1,0 1-1,0-1 0,0 1 1,0-1-1,0 1 0,-5 2 0,6-1-242,0 1 0,1-1 0,-1 1 0,0-1 0,1 1 0,0 0-1,-1-1 1,1 1 0,0 0 0,1 0 0,-1 0 0,0 5 0,-2 2-1300,1 10-2072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7:59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25 109 736,'-14'-15'1233,"14"3"176,-11 3-145,11-3-223,0 3-433,0-3-288,0 3-160,11-1-272,-1-1-640,-1 5-641,-9 3-208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8:0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1175 80,'-28'0'368,"1"0"120,1 0 0,-26 5 0,42-3-186,1 0 0,0 0 1,0 1-1,1 0 1,-1 0-1,1 1 0,-1 1 1,1-1-1,-10 9 1,10-7 273,0 0 1,0 0 0,-1-1-1,1 0 1,-19 8 0,63-24 868,68-31 0,-51 20-723,830-365 5993,-15-40-3884,-423 171-1956,-385 209-667,-57 45-426,-1-1 0,1 0 0,0 0-1,-1 0 1,1 0 0,-1 0 0,0 0 0,0-1 0,0 1 0,0-1 0,-1 1 0,1-1 0,-1 0 0,0 1 0,1-7-1,-2 10 75,0-1-1,0 1 0,0-1 1,0 1-1,-1-1 0,1 1 1,0-1-1,0 1 0,0-1 1,0 1-1,-1-1 0,1 1 0,0 0 1,0-1-1,-1 1 0,1-1 1,0 1-1,-1 0 0,1-1 1,0 1-1,-1 0 0,1-1 1,-1 1-1,1 0 0,-1 0 0,1-1 1,-1 1-1,1 0 0,0 0 1,-1 0-1,1 0 0,-1-1 1,1 1-1,-1 0 0,1 0 1,-1 0-1,1 0 0,-1 0 0,1 0 1,-1 0-1,1 1 0,-1-1 1,1 0-1,-2 0 0,-2 1-904,-17-1-3575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2:0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0 576,'-36'0'0,"11"12"-512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2:0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1 721 144,'0'0'699,"6"-35"123,0 32-472,-5 3-283,-1 0-1,0 0 1,1 0 0,-1-1-1,0 1 1,1 0-1,-1 0 1,0 0-1,0-1 1,1 1 0,-1 0-1,0 0 1,0-1-1,1 1 1,-1 0 0,0-1-1,0 1 1,0 0-1,0 0 1,0-1 0,1 1-1,-1 0 1,0-1-1,0 1 1,0-1 0,0 1-1,0 0 1,0-1-1,0 1 1,0 0 0,0-1-1,0 1 1,0 0-1,0-1 1,0 1 0,-1 0-1,1-1 1,0 0-1,0 0 482,0 2-525,1 1 1,-1-1 0,1 0-1,0 1 1,0-1 0,-1 0 0,1 0-1,0 1 1,0-1 0,0 0-1,0 0 1,0 0 0,1 0-1,-1 0 1,0-1 0,0 1-1,1 0 1,-1 0 0,0-1 0,1 1-1,1 0 1,-1 0 37,1 0 0,0 0 0,-1 1 0,1 0 0,-1-1 0,0 1 0,1 0 0,-1 0 0,3 4 0,-2-2 42,-1 1 1,1-1 0,-1 1-1,0 0 1,0 0-1,0 0 1,-1 0-1,0 0 1,0 0 0,0 10-1,-1-13-34,1 0-84,-1-2 33,-1 0-1,1 1 1,0-1 0,0 0-1,0 0 1,0 1 0,0-1-1,0 0 1,0 0 0,0 1-1,0-1 1,0 0 0,0 0 0,0 1-1,0-1 1,0 0 0,1 0-1,-1 1 1,0-1 0,0 0-1,0 0 1,0 0 0,0 1-1,0-1 1,1 0 0,-1 0-1,0 0 1,0 1 0,0-1 0,1 0-1,-1 0 1,0 0 0,0 0-1,0 0 1,1 1 0,-1-1-1,0 0 1,0 0 0,1 0-1,-1 0 1,0 0 0,0 0 0,1 0-1,-1 0 1,0 0 0,0 0-1,1 0 1,-1 0 0,0 0-1,0 0 1,1 0 0,-1 0-1,0 0 1,0 0 0,1-1-1,-1 1 1,0 0 0,0 0 0,1 0-1,26-14 278,0-1-1,-1-2 0,0 0 1,-2-1-1,37-35 0,-15 13-142,154-116 141,26-20 6,-178 135-252,-3-2 1,61-75-1,-102 113-26,0 1 1,-1-2-1,1 1 1,-1 0-1,0 0 0,0-1 1,3-10-1,-3-10-3839,5 26-1608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13:3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1 176,'-166'0'6062,"163"0"-5550,-7 2 2244,10 0-2748,0-1 0,0 1 1,0 0-1,1 0 0,-1-1 1,1 1-1,-1 0 0,1 0 0,0-1 1,0 1-1,0-1 0,0 1 1,0-1-1,0 1 0,0-1 1,0 0-1,1 1 0,-1-1 1,2 1-1,2 2 28,0-1-1,0 0 1,0 0 0,1-1 0,-1 0 0,7 2 0,14 3 103,0-1 1,27 1-1,-34-4-113,208 21-242,376 34-1450,-428-45 1233,10-11 287,-109-3 140,-74 1 208,-47 0-143,-165 2 494,-233-4-207,294-7-270,-51-1-117,200 11 18,-1-1 1,1 0-1,-1 0 0,1 0 1,-1 0-1,1 0 0,-1 0 1,1 0-1,-1 1 1,1-2-1,-1 1 0,1 0 1,-1 0-1,1 0 0,-1 0 1,1 0-1,-1 0 1,1 0-1,-1-1 0,1 1 1,-1 0-1,1 0 0,-1-1 1,1 1-1,0 0 0,-1-1 1,1 1-1,0 0 1,-1-1-1,1 1 0,0-1 1,-1 1-1,1-1 0,0 1 1,0 0-1,-1-1 1,1 1-1,0-1 0,0 1 1,0-1-1,0 1 0,0-1 1,-1 1-1,1-1 1,0 1-1,0-1 0,1 0 1,-1 1-1,0-1 0,0 1 1,0-1-1,0 1 0,1-1 1,-1 0-5,33-10-3086,-5-3 1405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2:0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13 859 176,'-12'-2'2482,"12"15"-533,1 2-2109,0-5 285,1 0 0,0 0 0,1 0 1,0 0-1,0-1 0,1 0 0,6 12 0,3 7 128,-13-26-215,0 0 0,1 0 0,0 0 0,-1 0 0,1 0 0,0 0 1,0-1-1,0 1 0,0 0 0,1-1 0,-1 1 0,0-1 0,1 1 0,-1-1 0,1 0 0,-1 1 0,1-1 0,-1 0 0,1 0 0,0 0 0,0 0 0,0-1 0,-1 1 0,1 0 0,0-1 0,0 1 0,0-1 0,0 0 0,0 1 0,0-1 0,0 0 0,0 0 0,0-1 0,0 1 0,0 0 1,0-1-1,0 1 0,0-1 0,0 1 0,2-2 0,8-5 145,0 1 1,-1-2 0,0 1 0,0-2 0,11-10-1,-21 17-193,825-789 3070,-764 720-2984,-30 33-235,38-34-1,-63 67-332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2:06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1009 240,'5'24'947,"-5"-22"-830,0 0 1,0 0 0,0 1 0,0-1 0,1 0-1,-1 0 1,1 0 0,-1 0 0,1 0-1,0 0 1,0 0 0,0 0 0,0 0 0,2 2-1,19 29 822,-19-20 1881,40-13-1763,-33-1-958,0-1 0,-1 0 0,1 0 0,-1-1 0,1 0-1,-1-1 1,0 0 0,10-6 0,69-43 1084,-35 27-693,3-2-17,-35 1-103,-7 7-4,-13 19 315,-3 32-223,-5-20-416,-9 9 23,16-16 82,10-10 144,19-19-271,0-2 0,45-56 0,-32 34 13,479-467-63,-278 318-3301,-226 185 2531,0 0-1098,0 0 0,24-25 0,-36 32 516,-5 1-683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1:4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165 365 64,'0'0'848,"-42"0"174,32-1-325,-1 2 0,1 0 0,-1 0-1,1 1 1,-13 3 0,-5 5 2195,18-7 166,3-2 794,5 6-4418,28-5 670,-3-2-97,77 0 54,188-22-1,298-91-159,-462 87 50,839-143-35,-614 142 119,-208 21-92,140-3-815,-281 1-6222,0 0 4184,0-1 1146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1:4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0 960,'-112'3'5408,"129"3"-5201,1 0-1,0-1 1,1-1 0,-1 0-1,1-2 1,-1 0-1,24-1 1,-12 0-18,0 2 0,32 6 0,12 3 116,-55-10-118,0 1 0,-1 0 0,1 2 0,-1 0 0,21 9 0,-37-13-90,-1 0 0,1 0-1,0 0 1,-1 0-1,1 0 1,-1 0 0,1 1-1,-1-1 1,1 1 0,-1-1-1,0 1 1,0-1 0,0 1-1,0 0 1,0-1 0,0 1-1,0 0 1,-1 0 0,1 0-1,-1 0 1,1-1 0,-1 1-1,0 0 1,0 0-1,0 0 1,0 0 0,0 0-1,0 0 1,0 0 0,0 0-1,-1 0 1,1 0 0,-1 0-1,0-1 1,1 1 0,-1 0-1,0 0 1,0-1 0,-1 3-1,-5 8 407,-1 0-1,0 0 0,0-1 1,-12 12-1,16-18-429,-115 117 2302,76-81-2398,2 2-1,-47 62 1,87-103-178,0 0-1,-1 0 0,1 0 1,0 0-1,0 0 0,1 0 0,-1 0 1,0 0-1,1 0 0,-1 0 1,0 3-1,1 9-5421,15-14-1514,-5-4 5355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2:07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0 367 416,'0'-1'57,"1"1"0,-1 0-1,0 0 1,0-1 0,0 1 0,0 0-1,1 0 1,-1 0 0,0-1 0,0 1-1,0 0 1,1 0 0,-1 0 0,0 0-1,0 0 1,1-1 0,-1 1 0,0 0-1,0 0 1,1 0 0,-1 0 0,0 0-1,1 0 1,-1 0 0,0 0 0,0 0-1,1 0 1,-1 0 0,0 0 0,1 0-1,-1 0 1,0 0 0,0 0 0,1 0-1,-1 1 1,0-1 0,0 0 0,1 0-1,-1 0 1,0 0 0,1 1 0,9 14 933,6 32-503,-12-35 44,5 14 83,24 81 1341,-32-106-1925,0 1 1,0-1 0,0 1-1,0-1 1,0 0 0,1 1 0,-1-1-1,0 0 1,1 0 0,-1 0-1,0 0 1,1 0 0,0 0-1,-1 0 1,1-1 0,-1 1-1,1 0 1,0-1 0,-1 1 0,1-1-1,0 0 1,0 0 0,-1 0-1,1 0 1,3 0 0,58 0 895,-44-1-412,-13 1-432,0-1-1,0 0 0,0 0 1,0-1-1,0 0 1,0 0-1,0 0 1,-1 0-1,1-1 0,6-5 1,53-41 251,-46 34-279,71-59-25,125-131-1,-101 69-3022,-61 75-474,-28 34 1792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2:4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1091 90 144,'-1'-4'47,"-1"-1"0,0 1 0,0-1 0,-1 1 0,1 0 0,-1 0 0,0 0-1,0 0 1,0 1 0,0-1 0,-8-5 0,-8-12 158,17 19-165,0 1-1,0-1 0,0 1 0,0 0 0,0 0 0,0 0 0,0 0 0,0 0 0,0 0 0,-1 0 0,1 1 0,0-1 1,-1 1-1,1-1 0,0 1 0,-5 0 0,-51 2 377,32-1-205,-6-2-22,20 0-58,0 1 0,0 0 0,1 0 0,-1 1 1,0 1-1,1-1 0,-22 8 0,5 2 172,-1-1 1,-36 7 0,42-12-104,0 1-1,0 1 1,1 1 0,-33 16 0,30-7-107,2 0 0,0 1 1,-28 29-1,14-13 59,12-9-53,0 1 0,2 1 0,2 1 0,-32 52 0,-56 132 228,95-179-300,1 1 0,2 1 0,2-1-1,1 1 1,-6 54 0,5 181 222,9-213-197,0-45-40,-1 114 119,5 0 0,29 174 0,-9-195-98,4 0-1,50 118 0,104 193-23,-175-401-5,151 294 15,-4-11-1,-87-158-38,6-4 0,6-3 0,5-4 0,6-3 0,206 219 0,301 195-135,-564-514 102,0-2 1,2-2-1,0-1 0,1-2 0,2-1 0,-1-2 1,2-2-1,0-1 0,1-2 0,0-2 0,0-2 1,1-1-1,68 0 0,-41-7-41,-1-3 0,0-3-1,0-3 1,0-3 0,-2-3 0,0-2 0,-1-4-1,-1-2 1,86-46 0,-108 46-37,-1-1 1,-1-2-1,-2-2 0,-1-1 1,-1-2-1,33-39 0,-44 41 3,0-1-1,-2-1 0,-2-1 1,-1 0-1,-1-2 0,-2 0 1,-2-1-1,11-39 0,-11 20 0,-2-1-1,-3-1 1,-2 0-1,-3 0 1,-6-107-1,-6 83 49,-3 1 0,-4 1 0,-38-118 0,4 57 55,-72-143 0,-84-120 67,143 286-38,2 0 9,-182-319 31,201 371-5,-4 2 0,-2 3 0,-3 1 0,-82-76 0,105 112-1,-1 1-1,-1 0 1,-50-27-1,63 41-29,0 1-1,-1 0 1,0 1-1,0 0 1,-1 2-1,1 0 0,-1 1 1,0 1-1,-18 0 1,15 1-68,1 2 0,-39 5 0,51-4 13,0 0 0,0 1 0,0 0 1,1 1-1,-1-1 0,1 2 0,-1-1 0,1 1 0,-10 9 0,1-1-228,1 1-1,-21 25 0,10-3-238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2:5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64,'2'0'32,"4"0"32,-6 10 0,0 1-64,0-1-48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2:56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1 224,'5'0'7706,"-5"0"-7576,-2 17 2302,-12 28-1071,-7-2-141,2 1-1,-16 54 1,-15 35 289,-93 252 1020,131-333-1628,6-22-1897,3-188-14679,-33 157 18119,33 1-2331,1 1 1,-1 0-1,1 0 0,-1 0 0,1 0 1,-1 0-1,1 0 0,0 1 0,0-1 0,-1 1 1,1-1-1,0 1 0,0 0 0,1 0 1,-1 0-1,0 0 0,1 0 0,-1 0 0,-1 4 1,-28 53 949,25-46-776,-7 23 134,0 0-1,2 1 1,2 1-1,-6 51 1,0-1 197,9-48-374,3 1 0,1 67 0,2-73-151,0-34-40,-1-1-46,0 0 0,0-1 0,-1 1 0,1 0 0,0-1-1,0 1 1,0-1 0,0 1 0,0-1 0,0 1 0,0-1 0,0 0 0,1 0-1,-1 1 1,0-1 0,0 0 0,1 0 0,-1 0 0,0 0 0,1 0 0,-1 0 0,1 0-1,-1 0 1,1 0 0,-1 0 0,1 0 0,0 0 0,0 0 0,-1-1 0,1 1-1,0 0 1,0 0 0,0-2 0,1-52-51,0 31 25,-1 22 16,0-1 1,0 1-1,0-1 1,1 1-1,-1 0 0,1-1 1,-1 1-1,1 0 1,0-1-1,0 1 0,0 0 1,0 0-1,0 0 1,1 0-1,-1 0 0,1 0 1,-1 0-1,1 0 1,0 1-1,-1-1 1,1 0-1,0 1 0,0 0 1,0-1-1,0 1 1,1 0-1,-1 0 0,0 0 1,0 1-1,1-1 1,3-1-1,8 0-2,0 0 0,0 1-1,1 1 1,20 1 0,-4 0 37,-30-1-38,0-1 1,0 0 0,0 0-1,0 1 1,1-1 0,-1 0 0,0 0-1,-1 0 1,1 0 0,0-1-1,0 1 1,0 0 0,-1 0 0,1 0-1,0-1 1,-1 1 0,1 0-1,-1-1 1,0 1 0,1-1 0,-1 1-1,0 0 1,0-1 0,0 1 0,0-1-1,0 0 1,3-43-247,-3 45 252,0-8-25,0 1-1,0-1 1,-1 0 0,1 1 0,-2-1 0,1 1 0,-1 0-1,0-1 1,0 1 0,-1 0 0,0 0 0,-1 1 0,-6-12 0,-6-12 5,-6-8 53,19 34-53,0-1 0,1 1-1,-1-1 1,1 0 0,0 0 0,1 0 0,-1 0-1,1 0 1,0-1 0,0 1 0,0 0 0,1-1 0,0 1-1,0 0 1,1-6 0,-1 10-385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3:4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12 208,'-29'-11'4906,"53"13"-4485,1 0-1,47-4 1,-9 0-399,29 1-53,237 11 80,-170 0-41,155-6 11,-171-6-27,170-4-5,-313 6 13,0-5-2892,0 1 1683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4:1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1013 128,'1'1'35,"0"1"-1,-1-1 1,1 1 0,0-1-1,0 0 1,0 0 0,0 0 0,1 0-1,-1 1 1,0-1 0,0-1-1,1 1 1,-1 0 0,0 0-1,1 0 1,-1-1 0,1 1-1,-1-1 1,1 1 0,-1-1-1,1 0 1,3 1 1168,-5-1-1123,0 0-1,0 1 0,0-1 0,0 0 0,0 1 1,0-1-1,1 0 0,-1 1 0,0-1 0,0 0 1,0 1-1,0-1 0,0 1 0,0-1 1,-1 0-1,1 1 0,0-1 0,0 0 0,0 0 1,0 1-1,0-1 0,0 0 0,-1 1 0,1-1 1,0 0-1,0 1 0,0-1 0,-1 0 1,1 0-1,0 1 0,0-1 0,-1 0 0,1 0 1,0 0-1,0 1 0,-1-1 0,1 0 0,0 0 1,-1 0-1,1 0 0,0 0 0,-1 0 1,1 0-1,0 0 0,-1 0 0,1 0 0,0 0 1,-1 0-1,1 0 0,0 0 0,-1 0 1,-1 0 240,2 0-294,-1 1 0,0-1 0,1 0 0,-1 0 0,1 0 0,-1 1 0,1-1 0,-1 0 0,1 1 0,-1-1 0,1 0 0,-1 1 0,1-1 0,-1 1 0,1-1 0,0 1 0,-1-1 0,1 1 0,0-1 0,-1 1 0,1-1 0,0 1 0,0 0 0,-1 5 1693,1-9-1111,-8-21-574,7 24-27,1-1-1,0 0 1,-1 1 0,1-1-1,0 1 1,-1-1 0,1 1-1,-1-1 1,1 1 0,-1-1-1,0 1 1,1 0 0,-1-1 0,1 1-1,-1 0 1,0-1 0,1 1-1,-1 0 1,0 0 0,1-1-1,-1 1 1,0 0 0,1 0-1,-1 0 1,0 0 0,1 0-1,-1 0 1,0 0 0,0 0-1,1 0 1,-1 1 0,0-1-1,1 0 1,-1 0 0,1 1-1,-1-1 1,0 0 0,1 1-1,-1-1 1,1 0 0,-1 1 0,0-1-1,1 1 1,0-1 0,-1 1-1,1-1 1,-1 1 0,1 0-1,-1-1 1,1 1 0,0-1-1,0 1 1,-1 0 0,1-1-1,0 1 1,0 0 0,0-1-1,0 1 1,-1 0 0,1-1-1,0 1 1,0 0 0,1 1-1,-3 55 106,3-46-61,9 113 434,-10-8-143,2-115-183,1 0 0,-1-1 1,1 0-1,-1 0 0,1 0 1,-1 0-1,0 0 0,1 0 1,-1 0-1,4-2 0,6-5-61,-1-1-1,0 0 0,0-1 0,-1 0 0,0 0 0,0-1 0,8-13 0,20-18-22,246-231 93,117-117-166,127-131-847,-489 485-1059,-21 23-4434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13:30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73 432,'-3'-3'88,"1"0"0,-1-1-1,1 1 1,-1 0 0,1-1 0,0 0-1,0 0 1,1 1 0,-1-1-1,1 0 1,0 0 0,0-1 0,0 1-1,0 0 1,1 0 0,0-8 1117,-7 34-225,-2 54 819,0 77 1,6-67-939,-1 491 2209,6-309-2605,-2-224-494,12 321-801,-9-354-142,1-18-160,2-22-459,-2-213-3216,-3 122 3561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4:1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119 553 64,'0'0'680,"-2"-12"3194,1 12-3751,-1 0-1,1 0 1,-1 0-1,1 0 1,-1 0-1,1 1 1,-1-1-1,1 0 1,-1 1 0,1-1-1,-1 1 1,1 0-1,0-1 1,-1 1-1,1 0 1,0 0-1,0 0 1,-1 0-1,1 0 1,-1 2 0,-12 30 710,11-21-609,-45 130 1382,34-53-1008,7-53 1720,17-47-973,18-11-916,0 0 1,2 2-1,0 1 1,2 2-1,0 1 1,34-12-1,72-39 14,315-207 2596,-192 113-1158,-225 139-2141,-1 0 0,-1-2 0,57-53-1,-90 76-174,1-1-1,-1 1 0,0-1 0,1 0 0,-1 0 0,0 0 0,0 0 0,0 0 0,0 0 0,0 0 0,-1 0 0,1-4 0,0-15-6179,-1 18 5614,0-8-2454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4:35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0 643 400,'1'0'20,"-1"0"0,1 1 0,-1-1 0,0 0 0,1 0 0,-1 0 0,1 0 0,-1 1 0,1-1 0,-1 0 0,1 1-1,-1-1 1,0 0 0,1 1 0,-1-1 0,0 0 0,1 1 0,-1-1 0,0 1 0,0-1 0,1 1 0,-1-1 0,0 0 0,0 1 0,0-1 0,1 1 0,-1-1 0,0 1-1,0-1 1,0 1 0,0 0 0,1 23 4305,-1-11-3085,36 182 1855,-18-96-2194,9 79 1682,-27-168-2431,1 0 0,1 0 0,-1 0 0,2 0 0,4 15 0,-6-23-129,0 0 0,0 0 0,0 0 0,1 0 0,-1 0 0,0-1 0,1 1 1,-1 0-1,1-1 0,0 1 0,-1-1 0,1 1 0,0-1 0,0 0 0,0 1 0,0-1 0,0 0 0,0 0 0,0-1 1,0 1-1,0 0 0,1-1 0,-1 1 0,0-1 0,0 0 0,1 0 0,-1 0 0,0 0 0,0 0 0,5-1 0,7-2 4,0-1 0,0-1 0,0 0 1,0-1-1,-1 0 0,0-1 0,0 0 0,14-12 0,97-82 46,-113 92-61,267-271-301,-19-24-1974,-198 232 1274,-8 8-87,213-242-5617,-194 233 5170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4:4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46 391 272,'-34'0'3407,"33"1"-3353,0 0-1,0 0 1,0 0-1,0 1 1,0-1-1,0 0 1,1 1-1,-1-1 1,0 0-1,1 1 1,-1-1-1,1 1 1,-1-1-1,1 1 1,0-1-1,0 1 1,-1-1 0,1 1-1,0-1 1,0 1-1,1-1 1,-1 1-1,0 0 1,0-1-1,1 2 1,0 3 110,-1 0-1,1-1 1,0 1 0,0-1 0,0 1 0,1-1 0,2 6 0,14 17 909,19 44 1,-7-70-784,-24-2-206,14-1-35,0-1 0,0-1 1,0 0-1,-1-2 1,31-10-1,94-45-92,-79 30 65,325-161-1520,-22-40-3413,-315 191 3983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4:5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82 256,'-1'-2'69,"-1"0"-1,1 0 1,0 0 0,-1-1-1,1 1 1,0-1 0,0 1-1,0-1 1,1 1 0,-1-1-1,1 1 1,-1-1-1,1 0 1,0 1 0,0-1-1,0 0 1,1-2 0,-1 4-52,0-1 1,0 1 0,0-1 0,0 1 0,0 0 0,0-1 0,1 1 0,-1 0-1,1-1 1,-1 1 0,1 0 0,-1 0 0,1-1 0,0 1 0,-1 0-1,1 0 1,0 0 0,0 0 0,0 0 0,0 0 0,0 0 0,0 0-1,0 0 1,0 0 0,1 1 0,-1-1 0,0 1 0,0-1 0,1 0-1,-1 1 1,0 0 0,3-1 0,-1 1 55,-1 1 0,1 0 0,-1-1 0,1 1-1,-1 0 1,1 0 0,-1 1 0,0-1 0,0 0 0,1 1 0,-1 0 0,0-1 0,0 1 0,-1 0 0,1 0-1,0 0 1,1 3 0,29 43 842,-27-41-797,12 25 492,-1 1 1,-2 0-1,-1 1 0,15 66 1,12 146 1033,-36-208-1527,-4-24-91,1-1 1,0 0-1,1 0 0,1 0 1,0 0-1,1-1 0,5 14 1,-7-25-22,-1 1 1,1-1 0,-1 1 0,1-1 0,0 0-1,0 1 1,0-1 0,0 0 0,0 0 0,0 0-1,0-1 1,0 1 0,0 0 0,0-1-1,0 1 1,0-1 0,0 0 0,1 0 0,-1 0-1,0 0 1,0 0 0,0 0 0,0-1 0,3 0-1,9 1-5,-13 0 96,-3 31 473,-2 1 0,-1-1 1,-1 0-1,-1 0 0,-2 0 0,-1-1 1,-16 32-1,3-6-158,0-5-180,2 1 0,3 1-1,-23 108 1,40-59-1168,0-102 849,1 1-1,0-1 0,0 1 0,0-1 0,0 1 1,0-1-1,0 1 0,0-1 0,0 1 1,1-1-1,-1 1 0,0-1 0,0 1 0,0-1 1,0 1-1,1-1 0,-1 1 0,0-1 1,1 1-1,-1-1 0,0 0 0,1 1 0,-1-1 1,0 0-1,1 1 0,-1-1 0,0 0 1,1 1-1,-1-1 0,1 0 0,-1 0 0,1 1 1,-1-1-1,1 0 0,-1 0 0,1 0 1,-1 0-1,1 0 0,-1 0 0,1 0 0,-1 0 1,1 0-1,-1 0 0,1 0 0,-1 0 1,1 0-1,0 0 0,19-12-2509,-16 6 2188,-1 0 0,0 0-1,0 0 1,0 0 0,-1-1-1,0 1 1,0 0 0,-1-1-1,2-11 1,3-15-1023,0 13 388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4:5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84 192,'-1'1'86,"-6"3"97,1-1-1,-1 1 1,0-1 0,0 0-1,-15 3 1,22-6-156,-1 0 0,0 1 0,0-1 0,0 0 1,1 0-1,-1 0 0,0 1 0,0-1 0,1 1 0,-1-1 0,0 0 0,0 1 0,1-1 1,-1 1-1,1 0 0,-1-1 0,0 1 0,1-1 0,-1 1 0,1 0 0,-1-1 0,1 2 1,-1-1 18,1-1 1,-1 1 0,1 0-1,0-1 1,-1 1 0,1-1 0,-1 1-1,1 0 1,-1-1 0,0 1-1,1-1 1,-1 0 0,1 1 0,-1-1-1,0 0 1,1 1 0,-1-1 0,0 0-1,0 1 1,1-1 0,-4 0 1723,-15 2 1415,19-1-3155,1 0-1,-1-1 0,1 1 1,0 0-1,-1-1 0,1 1 0,0 0 1,0-1-1,-1 1 0,1-1 1,0 1-1,0-1 0,0 1 1,-1-1-1,1 0 0,0 1 0,0-1 1,0 0-1,0 0 0,0 1 1,0-1-1,0 0 0,0 0 1,0 0-1,0 0 0,1-1 1,41 1 50,-28-1 9,29 0-14,0-2 0,84-18 1,81-36-52,-44 11-93,-116 40 215,-28 6-4322,-14 0 1456,-7-1 1899,0-4-668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4:5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1 448,'-3'4'1764,"9"7"-769,21 20-299,-7-7-154,-14-14-544,-1 0-1,0 0 1,-1 1 0,0-1 0,0 1 0,-1 0-1,-1 0 1,0 0 0,0 0 0,-1 1 0,0-1 0,-1 0-1,-1 1 1,1-1 0,-2 0 0,0 0 0,0 0-1,-1 0 1,0 0 0,-1 0 0,-6 13 0,4-13-256,-1 4-399,0-1 1,-1 0-1,-11 14 1,8-16-841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4:5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98 160 256,'0'-74'2297,"0"63"-517,0 50-841,0 3-542,1 1 1,3-1-1,1 0 1,16 60-1,-21-101-395,0 0-1,0 0 1,0 1 0,1-1-1,-1 0 1,0 0-1,1 0 1,-1 0 0,1 0-1,-1 1 1,1-1-1,-1 0 1,1 0-1,0 0 1,-1 0 0,1-1-1,0 1 1,0 0-1,0 0 1,0 0-1,0-1 1,0 1 0,0 0-1,0-1 1,0 1-1,0-1 1,0 1-1,0-1 1,0 0 0,1 1-1,-1-1 1,0 0-1,0 0 1,0 0 0,1 0-1,-1 0 1,0 0-1,0 0 1,0 0-1,1 0 1,-1-1 0,0 1-1,1-1 1,2-1-17,-1 1 0,0-2 1,0 1-1,0 0 0,-1 0 1,1-1-1,0 0 0,-1 1 1,0-1-1,0 0 0,0 0 1,0 0-1,2-5 0,1-4-72,-1 0 0,-1 0-1,0-1 1,0 1-1,-1-1 1,0-23 0,-2 4-82,-7-51-1,5 67 165,-1 1 0,0 0 0,-2 1 0,0-1 0,-7-14 0,11 26 12,-1 0 0,1 0 0,-1 0 0,0 0 0,0 0 0,0 0 0,-1 1 0,1-1 0,-1 1 0,1 0 0,-1 0 0,-5-4 1,6 6 0,0-1 0,0 0 1,0 1-1,0 0 0,0 0 1,0-1-1,0 1 0,0 0 1,0 0-1,0 1 0,0-1 1,0 0-1,0 1 0,1-1 1,-1 1-1,0-1 0,0 1 1,0 0-1,1 0 0,-1 0 1,0 0-1,1 0 0,-1 0 1,-2 3-1,-4 4 62,0 0 0,0 1 1,1 0-1,0 0 0,0 1 0,1 0 0,1 0 1,-1 0-1,2 1 0,-4 11 0,0 0 60,1 1-1,2-1 0,0 1 1,-1 25-1,3 120 618,4-100-384,-1-58-310,1 0 0,0 0 0,0 0 0,1-1 0,0 1 0,1 0 0,0-1 0,1 0 0,0 0 0,0 0 0,7 11 0,-8-15-112,1-1 0,-1 1 0,1-1 0,-1 0 0,1 0 0,0 0 0,1-1 0,-1 0 0,1 1 0,-1-2 0,1 1 0,0 0 0,0-1 0,0 0 0,1 0 0,-1-1 0,0 1 0,1-1 0,-1 0 0,1 0 0,5-1 0,-5 0-229,-1-1 0,1 0-1,-1 0 1,1 0-1,-1-1 1,0 0-1,0 0 1,0 0-1,0-1 1,0 0 0,0 0-1,-1 0 1,1 0-1,-1-1 1,0 1-1,0-1 1,0 0-1,6-9 1,5-8-353,-1-1 0,21-44 0,-22 41 334,-3 3 297,13-43 1,-17 46 318,0 0 0,2 1 0,12-24 0,-20 40-254,1 1 1,-1 0 0,1 0-1,-1 0 1,1 0-1,-1-1 1,1 1-1,0 0 1,0 0 0,-1 0-1,1 0 1,0 1-1,0-1 1,0 0-1,0 0 1,0 0 0,0 1-1,0-1 1,1 1-1,-1-1 1,0 1-1,0-1 1,0 1 0,1-1-1,-1 1 1,0 0-1,0 0 1,1 0-1,-1 0 1,0 0 0,1 0-1,-1 0 1,0 0-1,0 0 1,1 1-1,-1-1 1,2 1 0,-1 1 59,0-1-1,-1 1 1,1 0 0,-1 0 0,1 0 0,-1 0 0,0 0 0,1 0 0,-1 0 0,0 0 0,0 0 0,-1 0-1,1 1 1,0-1 0,-1 0 0,0 1 0,1-1 0,-1 0 0,0 5 0,0 13 10,-1 1 0,0-1 0,-2 0 1,0 1-1,-1-1 0,-2-1 0,0 1 0,0-1 1,-2 0-1,-1 0 0,0-1 0,-22 32 0,30-48-128,-1 0 0,1-1 0,-1 1-1,0 0 1,0 0 0,1-1 0,-1 1 0,0-1-1,0 0 1,-1 0 0,1 1 0,0-1 0,0 0-1,-1-1 1,1 1 0,0 0 0,-1-1 0,-3 1-1,4-1-8,1 0 0,0 0-1,0-1 1,0 1 0,0 0-1,-1-1 1,1 1 0,0-1-1,0 0 1,0 1 0,0-1-1,0 0 1,0 1 0,0-1-1,0 0 1,1 0 0,-1 0-1,0 0 1,0 0 0,1 0-1,-1 0 1,0 0 0,1 0-1,-1 0 1,1 0 0,0 0-1,-1-1 1,1 1-1,0 0 1,0 0 0,-1 0-1,1-1 1,0 1 0,0 0-1,0 0 1,1-3 0,-7-43-392,-2-20 230,8 64 171,0 0 0,0 0 0,0 0 0,1 0 0,-1 1 1,1-1-1,0 0 0,-1 0 0,1 0 0,1 1 0,-1-1 0,0 0 1,1 1-1,-1-1 0,1 1 0,0 0 0,0-1 0,2-1 0,-2 2 1,0 1 0,0 0 0,0 0 0,0 0 0,0 0 0,0 0 0,0 0 0,0 0 0,0 0 0,0 1 0,1-1 0,-1 1 0,0 0 0,0 0 0,1 0-1,-1 0 1,0 0 0,1 0 0,-1 0 0,0 1 0,0-1 0,1 1 0,3 2 0,2 1-4,0 0-1,0 1 1,0 0-1,11 9 1,-8-6-9,-3-2-363,1 0-1,0-1 1,0 0-1,0-1 1,19 7-1,-24-10 251,-1 0 0,0 0 0,0 0 0,1-1 0,-1 1 0,0-1 0,1 0 0,-1 0 0,0 0 0,1-1 0,-1 1 0,0-1 0,1 0 0,-1 1 0,0-2 0,0 1 0,0 0 0,0-1 0,0 1 0,0-1 0,4-3 0,14-15-529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4:5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30 117 208,'-10'-44'528,"-3"-14"29,8 43-34,4 20 308,4 50-199,3 1 1,3-1 0,18 66-1,4 21-399,-28-124-300,19 90 281,-19-96-475,1 0 0,0 0 0,1 0 0,0-1 0,1 1 0,9 12 0,-15-23 216,1-1 0,-1 1 1,1-1-1,-1 0 0,1 1 1,-1-1-1,1 0 1,-1 1-1,1-1 0,-1 0 1,1 1-1,-1-1 0,1 0 1,-1 0-1,1 0 0,-1 0 1,1 0-1,0 0 0,-1 0 1,1 0-1,-1 0 0,1 0 1,0 0-1,-1 0 1,1 0-1,-1 0 0,1 0 1,-1 0-1,1-1 0,0 1 1,-1 0-1,1 0 0,-1-1 1,1 1-1,-1 0 0,0-1 1,2 0-1,13-16-523,-11 3 421,0 1 0,-1-1 0,0 0-1,-1 0 1,0 0 0,-1-1 0,-2-16 0,3-18 160,-1-84 1463,-1 133-1454,0-1 0,0 1 0,0-1 1,0 1-1,0 0 0,0-1 0,0 1 0,0-1 0,0 1 1,0-1-1,0 1 0,0-1 0,0 1 0,1 0 0,-1-1 1,0 1-1,0-1 0,0 1 0,1 0 0,-1-1 1,0 1-1,1-1 0,-1 1 0,0 0 0,1 0 0,-1-1 1,0 1-1,1 0 0,-1 0 0,1-1 0,-1 1 0,0 0 1,1 0-1,-1 0 0,1 0 0,0-1 0,20 8 468,16 19-197,-31-20-433,-1 0-1,1 0 1,1-1 0,-1 0-1,1 0 1,0 0 0,0-1-1,0 0 1,1 0 0,-1-1-1,1 0 1,0-1 0,0 1-1,0-2 1,0 1-1,0-1 1,15 1 0,-2-2-698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4:53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0 114 432,'0'-30'416,"0"3"-47,0 6-81,0 12-80,0-2-96,0 1-64,6 4-32,3 6-80,1 0-96,1 0-80,4 0-16,-5 12-225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4:5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50 220 480,'-1'0'56,"0"0"0,0 0 0,1 0 0,-1 1 0,0-1 0,1 0 0,-1 1 0,1-1 0,-1 1 0,0-1 1,1 1-1,-1-1 0,1 1 0,-1-1 0,1 1 0,0-1 0,-1 1 0,1 0 0,-1-1 0,1 1 0,0-1 0,-1 2 0,-8 25 340,2 1 1,0 0 0,2 1-1,1-1 1,2 1 0,0-1-1,2 1 1,4 30-1,-4-55-394,0-1 0,0 1 0,1-1 0,0 0 0,0 0 0,0 1 0,0-1 0,0 0 0,0 0 0,1 0 0,0 0 0,-1 0 0,1 0 0,0-1-1,1 1 1,-1 0 0,0-1 0,1 0 0,-1 0 0,1 1 0,0-1 0,0-1 0,0 1 0,0 0 0,0-1 0,0 0 0,0 1 0,6 0 0,-5-2-28,-1 0 0,1 0 0,0 0 0,0 0 0,-1-1 0,1 0 0,0 0 0,0 0 0,-1 0 0,1 0 0,-1-1 0,1 0 0,-1 1 0,0-1 0,0-1 0,0 1 0,0 0 0,0-1 0,0 1 0,0-1 0,-1 0 0,0 0 0,1 0 0,-1 0 0,2-5 0,4-8-31,-1 0 0,0 0 0,-1 0 0,-1 0 0,-1-1 0,0 0 0,-1 0 0,-1 0 0,-1-1 0,0 1 0,-3-27 0,-2 2 79,-2 0-1,-2 0 1,-20-61 0,1 16 418,27 87-429,0 1 0,0-1-1,0 0 1,0 0 0,0 0 0,0 0-1,0 0 1,0 0 0,0 0 0,0 1 0,0-1-1,0 0 1,0 0 0,-1 0 0,1 0-1,0 0 1,0 0 0,0 0 0,0 0 0,0 1-1,0-1 1,0 0 0,0 0 0,0 0-1,0 0 1,0 0 0,0 0 0,-1 0-1,1 0 1,0 0 0,0 0 0,0 0 0,0 0-1,0 0 1,0 0 0,0 0 0,-1 0-1,1 0 1,0 0 0,0 0 0,0 0 0,0 0-1,0 0 1,0 0 0,0 0 0,-1 0-1,1 0 1,0 0 0,0 0 0,0 0-1,0 0 1,0 0 0,0 0 0,-3 23 301,1 28 91,1-14-97,3 0 0,11 73 1,-10-95-294,1-1 0,1 0 0,0 0 0,1-1 0,0 1 0,1-1 0,1 0 0,0-1 0,1 0 0,15 17 0,-17-22-85,0 1 0,0-1 0,1 0 0,0-1 1,1 0-1,15 8 0,-19-12-9,-1 0 1,1 0 0,0-1-1,0 1 1,0-1-1,-1 0 1,1-1-1,0 1 1,1-1-1,-1 0 1,0 0-1,0-1 1,0 1-1,0-1 1,8-3-1,-9 2 50,-1 1 1,1-1-1,-1-1 0,0 1 0,0 0 0,0-1 0,0 0 0,0 1 0,0-1 0,-1 0 0,1-1 0,-1 1 1,0 0-1,2-5 0,16-17-10,-18 23 70,1 1 1,0 0-1,1-1 0,-1 1 0,0 1 1,0-1-1,0 0 0,0 1 0,1 0 1,-1 0-1,0 0 0,0 0 0,1 0 1,-1 1-1,0-1 0,0 1 0,0 0 1,0 0-1,0 0 0,0 0 0,0 1 0,0-1 1,0 1-1,0-1 0,4 5 0,1 3 83,-1-1-1,-1 1 0,0 0 1,0 1-1,-1-1 0,0 1 1,0 0-1,-1 0 0,0 1 1,3 16-1,-7-26-129,-1-1-1,1 1 1,0 0 0,0-1-1,0 1 1,0-1 0,0 1-1,0 0 1,0-1 0,0 1-1,0 0 1,0-1 0,1 1 0,-1-1-1,0 1 1,0 0 0,1-1-1,-1 1 1,0-1 0,1 1-1,-1-1 1,0 1 0,1-1-1,-1 1 1,1-1 0,-1 1-1,1-1 1,-1 1 0,1-1-1,-1 0 1,1 1 0,-1-1-1,1 0 1,1 1 0,-1-2-64,-1 1 1,1 0 0,0-1-1,0 1 1,0-1 0,0 1-1,0-1 1,-1 0 0,1 1-1,0-1 1,0 0 0,-1 0-1,1 1 1,-1-1 0,1 0-1,-1 0 1,1 0 0,-1 0-1,1 0 1,-1 0 0,0 0 0,1 0-1,-1-1 1,1-3-24,1 0-1,-1 0 1,1 0 0,0 1-1,1-1 1,-1 1 0,1-1 0,0 1-1,0 0 1,0 0 0,0 0-1,1 0 1,0 1 0,-1-1 0,1 1-1,1 0 1,-1 0 0,0 0-1,1 1 1,-1 0 0,1 0 0,0 0-1,0 0 1,0 1 0,0-1-1,0 1 1,8 0 0,-13 1 97,1 0-1,-1 0 1,0 0 0,1 0 0,-1 1-1,0-1 1,1 0 0,-1 0 0,0 0-1,1 1 1,-1-1 0,0 0 0,1 0-1,-1 1 1,0-1 0,0 0 0,1 1 0,-1-1-1,0 0 1,0 1 0,0-1 0,0 0-1,1 1 1,-1-1 0,0 0 0,0 1-1,0-1 1,0 0 0,0 1 0,0-1-1,0 1 1,0-1 0,0 0 0,0 1 0,0-1-1,0 1 1,0-1 0,-1 0 0,1 1-1,0 3-75,0 6-524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13:3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73 368,'-6'-6'226,"1"-1"1,-1 2-1,0-1 0,0 1 0,0 0 0,-1 0 1,0 0-1,0 1 0,0 0 0,-1 1 0,1-1 1,-1 2-1,0-1 0,1 1 0,-1 0 1,0 0-1,-1 1 0,-7 0 0,14 1-26,26 0 147,113 11-118,-51-1-191,2333 206-156,-2338-209 50,63 6-422,227 49 0,-358-59 423,43 14-169,-54-16 206,1-1 1,-1 1-1,0 0 0,0 1 1,1-1-1,-1 0 0,0 1 1,0-1-1,0 1 0,-1-1 0,1 1 1,0 0-1,-1 0 0,1 0 1,-1 0-1,1 0 0,-1 0 1,1 3-1,-1-4 7,-1 0 0,0 0 0,0 0 0,0 0 0,0 0 0,0 0 0,0 0 0,0 0 0,0 0 0,-1 0 0,1 0 0,0 0 0,0 0 0,-1 0 0,1 0 0,-1 0 0,1 0 0,-1 0 0,1 0 0,-1-1 0,0 1 0,1 0 0,-1 0 0,0-1 0,1 1 0,-1 0 0,0-1 0,0 1 0,0-1 0,0 1 0,0-1 0,1 1 0,-1-1 0,0 0 0,0 1 0,0-1 0,0 0 0,0 0 0,0 0 0,-2 0 0,-51 2-848,42-2 516,-9 0-171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1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32 901 64,'0'0'960,"-3"-1"-517,0 1-1,0 0 0,0 0 1,0 0-1,0 0 0,0 1 0,0-1 1,-5 2-1,8 267 2738,2-269-3159,0 1-1,0-1 1,0 1-1,0-1 1,0 0-1,0 0 1,0 0-1,0 0 1,1-1-1,-1 1 1,0-1-1,2 0 1,21-10 13,0-2 0,-1-1 1,-1-1-1,36-29 0,5-3-8,283-190-192,552-366-1050,-603 438-3492,-253 143 3638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1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14 608,'-3'-13'915,"-3"15"263,-4 22-11,6 14-296,2-1 0,4 50 0,0-12-194,19 368 782,-7-172-1041,-13-155-3210,-1-96 1794,-14-58-1498,2 9 1980,-3-23-116,-5-14-89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17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5 111 368,'-1'-22'291,"0"17"-196,0-1-1,0 0 1,1 0 0,0 0-1,0 0 1,1 0 0,-1 1 0,1-1-1,0 0 1,1 0 0,4-10-1,-5 15-19,1 0 0,-1 0 0,1 0 0,-1 0 0,1 0 0,0 1 0,-1-1 0,1 1 0,0-1 0,-1 1 0,1-1 0,0 1 0,0 0 0,-1 0-1,1 0 1,0 0 0,0 0 0,-1 1 0,1-1 0,0 0 0,0 1 0,-1-1 0,1 1 0,0 0 0,-1-1 0,3 2 0,48 30 1436,-35-20-900,326 203 1943,-335-210-2633,-1-1 0,1-1 0,0 1-1,0-1 1,0 0 0,10 1 0,-16-3-36,-1-1 0,1 0-1,0 1 1,-1-1-1,1 0 1,0 0-1,-1 0 1,1 0-1,0-1 1,-1 1-1,1 0 1,0-1 0,-1 1-1,1-1 1,-1 1-1,1-1 1,-1 0-1,1 0 1,-1 1-1,1-1 1,-1 0 0,0-1-1,0 1 1,1 0-1,-1 0 1,0 0-1,0-1 1,0 1-1,0 0 1,0-1 0,-1 1-1,1-1 1,0 1-1,-1-1 1,1 0-1,-1 1 1,1-1-1,-1-1 1,5-27-1198,-4-5-797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1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0 576,'-1'3'553,"-3"6"-332,2 0 1,-1 0-1,1 0 1,0 0-1,1 0 1,0 1-1,1-1 1,0 0-1,0 1 1,3 12-1,-2 34 605,-8 482 3632,10-485-4841,2 0 0,2 0 0,3-1-1,2-1 1,31 87 0,-42-138 319,-1 1 0,0 0 0,0 0 0,0 0 0,1 0 0,-1-1 0,0 1 0,1 0 0,-1 0 1,1-1-1,-1 1 0,1 0 0,-1-1 0,1 1 0,0 0 0,-1-1 0,1 1 0,0-1 0,-1 1 0,1-1 0,0 0 1,-1 1-1,1-1 0,0 1 0,0-1 0,0 0 0,-1 0 0,1 0 0,0 1 0,0-1 0,0 0 0,1 0 0,0-1-36,0 0 1,-1 0-1,1 0 0,-1 0 0,1-1 0,-1 1 0,0 0 0,1-1 0,-1 1 0,0-1 0,0 1 0,0-1 0,2-3 0,22-57-1308,-14 8-161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18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28 272,'16'-23'608,"-16"23"-577,0 0 0,1-1 0,-1 1-1,0 0 1,1-1 0,-1 1 0,0 0-1,1-1 1,-1 1 0,1 0 0,-1 0-1,0 0 1,1-1 0,-1 1 0,1 0 0,-1 0-1,1 0 1,-1 0 0,1 0 0,-1 0-1,1 0 1,-1 0 0,0 0 0,1 0-1,-1 0 1,2 0 0,0 3 95,1-1-1,-1 1 1,0 0 0,0 0 0,0 0 0,0 0-1,0 0 1,-1 1 0,1-1 0,-1 1-1,1 4 1,22 64 1530,18 94 0,1 3-430,168 464 111,-166-494-2746,-37-126 542,-6-29-4111</inkml:trace>
  <inkml:trace contextRef="#ctx0" brushRef="#br0" timeOffset="1">468 775 880,'1'1'77,"0"-1"-1,0 1 0,0-1 1,-1 0-1,1 1 0,0 0 1,0-1-1,-1 1 0,1-1 1,0 1-1,-1 0 1,1-1-1,-1 1 0,1 0 1,-1 0-1,1-1 0,-1 1 1,0 0-1,1 0 0,-1 0 1,0 0-1,1 1 0,8 29 473,-6-20-135,15 67 1210,-10-43-962,1-1-1,13 33 0,-19-58-592,1 0-1,1 0 0,-1 0 1,2-1-1,-1 0 0,1 0 1,0 0-1,1-1 1,0 0-1,0 0 0,15 11 1,-18-16-74,0 1 0,0-1-1,0 0 1,0 0 0,1 0 0,-1 0 0,1-1 0,-1 0 0,1 0 0,0 0 0,-1 0 0,1-1 0,0 0 0,-1 0 0,1 0 0,0 0 0,0-1 0,-1 0 0,1 0-1,-1 0 1,1-1 0,-1 1 0,1-1 0,-1 0 0,0 0 0,0-1 0,0 1 0,0-1 0,7-6 0,-4 2-81,-1 0 0,1 0 0,-1 0 0,-1-1 0,1 0 0,-1 0 0,-1 0 0,1-1 1,-1 1-1,-1-1 0,0 0 0,0 0 0,-1-1 0,2-9 0,-3 13 88,0-1-1,0 1 1,-1 0-1,0-1 1,0 1 0,0-1-1,-1 1 1,0 0-1,0-1 1,-1 1 0,1 0-1,-1 0 1,-1 0-1,1 0 1,-1 0 0,0 1-1,-1-1 1,1 1-1,-1 0 1,0 0 0,0 0-1,0 0 1,-1 1-1,0 0 1,0 0 0,0 0-1,0 0 1,-1 1-1,1 0 1,-1 0 0,0 1-1,0-1 1,0 1-1,0 0 1,0 1 0,-1 0-1,1 0 1,0 0-1,-8 0 1,-1 0 53,1 1 0,0 0 0,-26 4 0,36-3-62,0-1 0,0 1 0,0 0-1,0 0 1,0 1 0,1-1 0,-1 1-1,1 0 1,-1 0 0,1 0 0,0 0-1,-1 0 1,1 1 0,0 0 0,1-1-1,-1 1 1,0 0 0,-3 6 0,5-8-35,1-1 0,0 1 1,-1-1-1,1 1 1,-1-1-1,1 1 0,0-1 1,0 1-1,-1-1 0,1 1 1,0 0-1,0-1 0,-1 1 1,1-1-1,0 1 0,0 0 1,0-1-1,0 1 1,0 0-1,0-1 0,0 1 1,0 0-1,0-1 0,1 1 1,-1-1-1,0 1 0,0 0 1,0-1-1,1 1 0,-1-1 1,0 1-1,1-1 1,-1 1-1,0-1 0,1 1 1,-1-1-1,1 1 0,-1-1 1,1 1-1,27 2-2113,-27-3 2137,27 0-956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1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1235 800,'-12'82'4235,"8"-64"-3957,1 0 1,0 1-1,1-1 0,1 1 0,0-1 0,4 26 0,-3-42-270,0 0 0,0 1-1,1-1 1,-1 0 0,1 0 0,0 0 0,0 0 0,-1 1 0,1-1-1,1 0 1,-1-1 0,0 1 0,0 0 0,1 0 0,-1 0 0,1-1-1,-1 1 1,1-1 0,0 1 0,0-1 0,0 0 0,0 1 0,0-1-1,0 0 1,0 0 0,0-1 0,0 1 0,0 0 0,0-1 0,1 1 0,-1-1-1,0 0 1,0 1 0,1-1 0,-1 0 0,0-1 0,0 1 0,1 0-1,-1-1 1,0 1 0,0-1 0,4-1 0,2-1-17,1 0 1,-1-1-1,0 0 1,1 0 0,-2-1-1,1 0 1,-1-1-1,1 0 1,10-11-1,-5 0-88,0 0-1,-2-1 1,0-1-1,0 0 1,-2 0-1,-1-1 1,0 0-1,-1 0 1,-1-1-1,-2 0 1,1 0-1,1-35 1,-3 2-44,-3-1-1,-1 1 1,-17-99-1,-23-14 262,6 31 846,32 126-236,0 13-95,0 30 404,3 54 487,10 48 143,34 155 0,-40-264-1551,2 1-1,13 35 1,-16-54-104,0 0-1,1-1 1,0 1-1,0-1 0,0 0 1,1 0-1,0-1 1,0 1-1,1-1 1,0 0-1,0-1 0,8 7 1,-10-10-49,1 0 0,0 0 1,-1 0-1,1 0 0,0 0 1,0-1-1,0 0 0,0 0 1,0-1-1,0 1 0,0-1 1,1 0-1,-1 0 0,0-1 0,0 0 1,0 0-1,0 0 0,0 0 1,0-1-1,-1 1 0,1-1 1,0-1-1,-1 1 0,8-6 0,2-1-74,-1 0-1,0-2 0,-1 1 1,0-2-1,-1 1 0,15-20 0,-11 10 24,0-1 0,19-37 0,-29 48 236,-1 1 0,1-1 1,-2 0-1,1-1 0,-2 1 1,1-1-1,-2 1 0,1-14 609,-2 46 783,0-17-1446,0 13 205,0 1-1,1-1 1,1 1-1,0-1 0,7 22 1,-8-35-294,0 0 1,1-1 0,-1 1-1,1 0 1,0-1 0,0 1-1,0-1 1,1 0 0,-1 1-1,1-1 1,0 0 0,0-1-1,0 1 1,0 0 0,0-1-1,0 0 1,1 0 0,-1 0-1,1 0 1,0 0 0,-1-1-1,1 1 1,0-1 0,0 0-1,0-1 1,0 1 0,0 0-1,0-1 1,6 0 0,-3 0-245,1-1 0,-1 1 1,0-2-1,0 1 1,1-1-1,-1 0 0,0 0 1,0-1-1,-1 1 1,1-2-1,-1 1 1,1-1-1,-1 0 0,0 0 1,0-1-1,-1 0 1,1 0-1,-1 0 0,0-1 1,-1 1-1,1-1 1,-1 0-1,0-1 1,-1 1-1,1-1 0,-1 1 1,2-10-1,3-3-560,-2-1-1,0 1 1,-1-1 0,-1-1-1,1-24 1,-2-104-1691,-3 96 1943,-3-29 203,-3 1-1,-3 0 0,-32-125 1,16 117 1727,-45-109 1,70 198-1297,0 0 0,0 0 0,0 1 0,0-1 0,0 0 0,0 0 0,0 0 0,0 0 0,-1 1 0,1-1 0,0 0 0,0 0 0,0 0 0,0 0 0,0 0 0,0 0 0,-1 1 0,1-1 0,0 0 0,0 0 0,0 0 0,0 0 0,-1 0 0,1 0 0,0 0 0,0 0 0,0 0 0,0 0 0,-1 0 0,1 0 0,0 0 0,0 0 0,0 0 0,-1 0 0,1 0 0,0 0 0,0 0 0,0 0 0,0 0 0,-1 0 0,1 0 0,0 0 0,0 0 0,0 0 0,0-1 0,0 1 0,-1 0 0,1 0 0,0 0 0,0 0 0,-3 36 2053,5 55 403,63 256 3291,-40-228-5045,-16-73-627,0 4-356,3-1 1,30 86-1,-41-132 27,0 0 0,1 0 0,-1 0 0,1 0 1,-1 0-1,1 0 0,0-1 0,0 1 0,0-1 0,0 1 1,1-1-1,-1 0 0,1 0 0,-1 0 0,1 0 0,0-1 1,0 1-1,4 1 0,-5-3 47,0 0 0,0 0 0,0 0 1,0 0-1,0-1 0,0 1 0,0-1 0,0 1 0,0-1 1,0 0-1,0 0 0,0 0 0,0 0 0,0 0 0,-1 0 0,1 0 1,-1-1-1,1 1 0,-1 0 0,1-1 0,-1 0 0,0 1 1,1-1-1,-1 0 0,0 1 0,0-1 0,0 0 0,-1 0 0,2-2 1,27-63-1005,-24 52 1097,0 0-1,2 1 0,0 0 1,0 0-1,1 0 0,1 1 0,0 0 1,12-12-1,-20 24 55,0 1 1,0-1-1,0 1 1,0-1-1,0 1 1,0-1-1,0 1 1,0-1-1,0 1 1,0 0-1,0 0 1,0 0-1,0-1 1,0 1-1,0 0 1,1 0-1,-1 1 1,0-1-1,0 0 1,0 0-1,0 0 1,0 1-1,0-1 1,0 0-1,0 1 1,0-1-1,0 1 1,0-1-1,0 1 1,0 0-1,0-1 1,-1 1-1,1 0 1,0 0-1,0 0 1,-1-1-1,1 1 1,0 0-1,0 2 1,27 45 848,-23-39-836,-4-5-28,0-1 1,1 0-1,0 0 1,-1 1-1,1-1 1,0 0-1,0-1 1,1 1-1,-1 0 1,1-1-1,-1 1 1,1-1-1,0 0 1,0 1-1,0-2 1,0 1-1,0 0 1,0 0-1,0-1 1,1 0-1,-1 0 1,6 1-1,-7-2-17,0-1 1,-1 1-1,1-1 0,-1 0 1,1 0-1,0 0 0,-1 1 1,0-2-1,1 1 0,-1 0 1,0 0-1,1 0 0,-1-1 0,0 1 1,0 0-1,0-1 0,0 1 1,0-1-1,0 0 0,-1 1 1,1-1-1,-1 0 0,1 1 1,-1-1-1,1 0 0,-1 0 0,0 1 1,0-3-1,6-55-71,-6 33 60,1 10 25,-1 0-1,0 1 0,-1-1 1,-1 0-1,-1 0 1,0 1-1,-6-17 0,-35-91-250,43 121-316,0 0-1,1 1 0,-1-1 0,1 0 0,0 0 1,-1 0-1,1 1 0,0-1 0,0 0 0,0 0 1,0 0-1,1 0 0,-1 1 0,1-4 1,2-1 19,0 0 1,0 0 0,0 1 0,0 0 0,8-9 0,6-10-307,29-57-523,-15 26 646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1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0 101 112,'22'-27'238,"-16"18"-34,0 1 1,1 0-1,0 0 0,0 0 1,1 0-1,0 1 1,17-11-1,-25 18-168,1 0 1,-1 0-1,0 0 0,1 0 1,-1 0-1,0 0 1,0 0-1,1 0 0,-1 0 1,0 0-1,1 0 0,-1 1 1,0-1-1,0 0 0,1 0 1,-1 0-1,0 0 1,0 0-1,1 1 0,-1-1 1,0 0-1,0 0 0,1 0 1,-1 1-1,0-1 1,0 0-1,0 0 0,0 1 1,1-1-1,-1 0 0,0 0 1,0 1-1,0-1 1,0 0-1,0 1 0,0-1 1,0 0-1,0 0 0,0 1 1,0-1-1,0 0 1,0 1-1,0-1 0,0 0 1,0 1-1,0-1 0,0 22 854,0-17-586,-1 10 290,-1 0 1,-1 0 0,0 0 0,0-1 0,-8 18 0,6-17-219,0 0 1,1 0 0,1 1-1,0-1 1,-1 22 0,4-15-209,1 0 0,1 0 0,1 0 0,1-1 0,7 24-1,-7-31-156,1-2-1,1 1 0,0 0 0,1-1 1,0 0-1,1-1 0,0 0 0,1 0 1,13 13-1,67 52-27,-65-58 29,0 1 1,-2 2-1,-1 0 1,29 35-1,-49-55 14,0 0 1,0 0-1,0 1 0,0-1 1,0 0-1,0 1 0,0-1 0,0 1 1,-1-1-1,1 1 0,-1-1 1,1 1-1,-1-1 0,1 1 0,-1-1 1,0 1-1,0 0 0,0-1 1,0 1-1,0 0 0,0-1 0,0 1 1,0-1-1,-1 1 0,1 0 1,-1-1-1,1 1 0,-1-1 0,0 1 1,1-1-1,-1 0 0,0 1 0,0-1 1,0 0-1,0 1 0,0-1 1,0 0-1,-1 0 0,1 0 0,0 0 1,0 0-1,-1 0 0,1 0 1,-1-1-1,-2 2 0,-3 1-265,-1 0 0,0-1 0,0 0-1,0 0 1,0-1 0,0 0 0,-13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3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930 160 160,'-18'9'200,"0"-2"0,0 0 0,0-1 1,-27 4-1,-13 5 56,8-3-84,-29 9 109,10 2 90,49-18-218,0 2 0,-35 15 0,8 4 221,1 1 0,1 2 1,-80 69-1,106-80-308,1 0 0,0 2 0,1 0 1,1 0-1,2 2 0,0 0 0,1 0 0,0 2 1,2-1-1,-9 30 0,12-13 6,1 1 0,2-1 0,1 1 0,3 0 0,3 43 0,-1-10 104,2-38-59,2 1 0,1 0 0,1-1-1,2 0 1,2-1 0,1 0 0,2-1 0,33 60-1,-35-74-75,1-1 0,1 0 0,1-1 0,0 0-1,1-1 1,1-1 0,1-1 0,21 15 0,26 14 68,76 37 0,-54-32-102,4-1 75,193 72 1,-141-82-139,110 35 221,-186-56-140,45 7-7,-36-17 2,0-3-1,105-8 1,-154 0-6,0-2 1,0-1 0,-1-1-1,0-2 1,0 0 0,24-14-1,9-3 33,-22 12-38,-10 4-6,-1 0 0,0-2 1,38-24-1,-57 32-1,27-19 14,-1-1 0,57-57 0,-22 9-9,4-2 14,-4-3 0,69-102 0,25-113 538,-110 192-443,-29 51 56,-3-1 0,16-59 0,-21 61 8,-7 24 30,0-1 0,-2 0 0,-1-1-1,-1 0 1,-1 1 0,-1-1 0,-2 0 0,-2-28 0,-2 42-149,1 1 1,-2-1-1,0 1 1,-1 0-1,0 1 1,0-1 0,-1 1-1,-1 0 1,0 1-1,-14-15 1,-4-1 93,-1 1 0,-45-34 0,32 33 263,0 2 1,-2 1 0,0 2 0,-2 2 0,0 2 0,-71-18 0,-285-38 2882,337 64-2827,-15-1 262,-1 4 0,-155 9 1,204 0-665,1 2 0,0 1 0,0 1-1,0 2 1,-42 19 0,-128 75 20,134-66-103,44-24-170,0 1 1,0 1 0,2 1-1,0 0 1,0 2-1,2 0 1,0 1-1,2 1 1,-21 33-1,22-30-1079,1 1 0,1 0 0,1 1 0,1 0 0,2 0 0,0 1 0,2 1 0,-6 45 0,11-5-1859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4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1129 112,'0'0'245,"-1"0"-184,1 0 0,-1 1 0,1-1 0,0 0 0,-1 0-1,1 1 1,-1-1 0,1 0 0,0 1 0,0-1 0,-1 1-1,1-1 1,0 0 0,-1 1 0,1-1 0,0 1 0,0-1-1,0 1 1,0-1 0,-1 1 0,1-1 0,0 1 0,0-1-1,0 0 1,0 1 0,0-1 0,0 1 0,0-1 0,0 1-1,0-1 1,1 1 0,-1-1 0,0 1 0,0 0-1,133 275 2342,-132-273-2366,0 0 1,0-1-1,0 0 1,1 1-1,-1-1 1,1 0-1,0 0 1,-1 0-1,1 0 1,0 0-1,0 0 1,1 0-1,-1-1 1,0 1 0,0-1-1,1 0 1,-1 1-1,1-1 1,-1 0-1,1-1 1,4 2-1,-4-2 8,1-1-1,-1 1 0,0-1 1,0 0-1,1 0 0,-1 0 1,0 0-1,0 0 0,0-1 1,0 1-1,-1-1 0,1 0 1,0 0-1,-1 0 1,1 0-1,-1-1 0,1 1 1,2-5-1,942-1151-1246,-814 973-977,-79 101 1177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4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1 863 144,'1'-5'1974,"5"23"-1210,-3-2-492,2-1 1,0 0 0,7 14-1,6 11 25,-1-1-1,-3 2 0,-1 0 0,-2 1 0,-2 0 0,5 46 0,-14-87-228,0 0 0,0 1 0,0-1 0,0 0 0,0 0 0,1 1 0,-1-1 0,0 0 0,1 0 0,-1 0 0,1 1 0,0-1-1,-1 0 1,1 0 0,0 0 0,0 0 0,1 1 0,-1-2-26,-1 0 0,1 0 0,0 0 0,0 0 0,0 0 0,0 0 1,0-1-1,-1 1 0,1 0 0,0-1 0,0 1 0,0 0 0,-1-1 0,1 1 0,0-1 0,-1 1 0,1-1 0,0 0 0,-1 1 0,1-1 0,-1 0 1,1 1-1,0-1 0,-1 0 0,0 1 0,1-2 0,244-343 1768,7-9-1718,-188 270-732,56-98 0,-73 99-2431,50-122 0,-81 164 1900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07:0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12307 1 64,'1'40'4890,"0"-26"-4699,0 0 0,-1 0 0,-1 0 1,0 0-1,-1 0 0,0 0 0,-6 18 0,-17 45 300,18-61-437,1 0 0,1 1 0,0 0 0,1 0 0,0 0 1,-1 31-1,6-28-33,0-16-24,-1 0 0,1 0 0,-1 0 0,0 1 1,0-1-1,0 0 0,-1 0 0,1 0 0,-1 0 1,0 0-1,0 0 0,-1-1 0,1 1 0,-1 0 0,-3 5 1,-7 5 23,10-11-21,0-1 1,0 1 0,0 0 0,0-1 0,0 0 0,-1 1-1,1-1 1,-1 0 0,0 0 0,0 0 0,1-1-1,-1 1 1,0-1 0,0 1 0,-1-1 0,1 0 0,0 0-1,0-1 1,-7 2 0,-40 13 44,31-13-51,1 0 0,0 1-1,0 1 1,-19 7 0,-3 0-3,-5-3 15,-1-2 0,0-2-1,0-3 1,-54-4-1,4 1 21,88 2-25,-33 1-4,-1-2 0,-78-13 0,-105-16-30,172 25 47,-455-74 0,272 38-41,95 22 51,-99-20 16,134 17-56,-162-12 0,-257 8 69,-60 12-32,336 12-32,152 4-1,-132-13 1,156 6 17,-88 4-1,76 2-8,46 2 10,-1 1 1,2 2 0,-62 18-1,29-7-8,-97 5-26,85-12 3,58-9 29,0 2 1,1 1-1,-34 10 1,-40 6-6,-6 1 40,85-15-48,-1-2 1,1 0 0,-1-1-1,-32 1 1,27-2-3,-1 1 0,-29 6 0,13-1 27,-1-2 1,0-1-1,-75-3 0,117-2-17,-23 1 1,0 2-1,0 0 0,-34 10 1,-43 7-8,10-11-1,-110 24 0,146-23-9,-96 6 0,-2-1 43,-192 30-85,141-35 126,48 1-62,66-5-8,-107-7 0,63-2-12,-1186 3 15,1174-6 17,-147-27-1,270 30-22,-86-14-16,36 5 36,-124-4-1,-661 16-61,829 2 56,1 1 1,-51 12-1,-21 3 4,6-6-16,38-5-2,-71 2 0,103-7 13,-1 0 0,-28 7 0,29-5 1,-1 0 0,-30 0 1,-14-3 54,-80-3 103,141 1-137,-1-2-1,1 1 1,0-1 0,0 0-1,0-1 1,1 0-1,-1 0 1,1-1-1,0 1 1,0-2 0,0 1-1,1-1 1,-1 0-1,2 0 1,-1-1 0,1 0-1,0 0 1,0 0-1,1 0 1,-6-13-1,4 0 58,1-1-1,1 0 1,0 0-1,2 0 0,0 0 1,2-28-1,-10-49-13,10 98-108,0-1 0,0 0 0,0 0-1,0 0 1,0 1 0,1-1 0,-2 0 0,1 0-1,0 1 1,0-1 0,0 0 0,0 0 0,0 1 0,-1-1-1,1 0 1,0 0 0,-1 1 0,1-1 0,0 0 0,-1 1-1,1-1 1,-1 0 0,1 1 0,-1-1 0,0 1-1,1-1 1,-1 1 0,1-1 0,-1 1 0,0 0 0,1-1-1,-1 1 1,0 0 0,0-1 0,1 1 0,-1 0-1,0 0 1,0 0 0,1-1 0,-1 1 0,0 0 0,0 0-1,1 0 1,-1 0 0,0 1 0,0-1 0,0 0-1,1 0 1,-1 0 0,0 1 0,0-1 0,1 0 0,-1 1-1,-1 0 1,-36 22-3483,22-12 1945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13:31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1 160,'52'0'1918,"-51"32"-357,-2-13-1148,-1-1 1,0 1-1,-1-1 1,-1 1-1,-1-1 1,-1 0-1,-11 24 0,-68 117 1260,30-64-816,-71 121 315,20-37-698,93-159-442,10-17-30,1 1 0,-1-1 0,1 0 0,0 1 0,0-1 0,1 1 0,-1-1 0,1 1 0,-1 0 0,1 0 0,0 4 0,1-6-36,-2-18 10,-5 15 180,1 0 1,-1 0-1,0 1 1,0-1-1,1 2 1,-12 0 0,-4 0 51,-15-19-362,24 14-40,0 1 1,1 1 0,-1 0 0,0 1-1,0 0 1,-25 2 0,24 0-521,1 1-1,-1 1 1,1 0 0,0 1 0,0 0 0,-18 10-1,1 2-1600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4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2 835 64,'0'0'4655,"0"30"-3940,-1 4-157,0-15-294,1 0-1,1 0 0,0 0 1,1-1-1,2 1 0,5 20 1,6 27 464,-14-65-680,-1 0-1,1 0 1,0-1 0,0 1-1,-1 0 1,1-1 0,0 1 0,0-1-1,-1 1 1,1-1 0,0 1-1,0-1 1,0 1 0,0-1 0,0 0-1,0 0 1,0 1 0,0-1-1,0 0 1,0 0 0,0 0 0,0 0-1,0 0 1,0 0 0,0 0-1,0-1 1,0 1 0,0 0 0,-1 0-1,1-1 1,0 1 0,0-1-1,0 1 1,0-1 0,0 1 0,-1-1-1,1 1 1,1-2 0,42-34 894,-29 22-706,52-44 7,-3-3 0,84-102 1,95-155-384,-171 221 46,-32 43-145,101-131-2465,-36 73-2335,-83 91 3595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5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1099 240,'-23'0'2660,"64"-3"-1963,-1-1-1,77-19 1,-8 2-255,491-47-63,-503 62-365,105-4 36,-102 9-46,-28-2-6,-1 4-1,111 16 1,-68-3 6,0-5-1,180-8 1,-133-3-2,-55 2-1,313 9-7,-48-4 10,-199-8 3,259 3-21,-391 2 15,-1 2-1,40 9 1,-30-5 8,89 28 10,-54-27-33,-1-5 1,99-5 0,-49-2 63,1 3-95,-133 0 58,-1-47 509,-2 0 0,-9-59 0,-10 34-577,12 46 66,1 0 1,2 0 0,0-1-1,-3-54 1,10 56-16,1 0 0,11-47-1,-9 50 5,-2 7 10,-1 1 0,0-1 0,-3-19 0,1 0 51,0 30-68,1 0 0,-1 1-1,-1-1 1,1 1 0,0 0 0,-1-1 0,0 1-1,0 0 1,0 0 0,0 0 0,0 0-1,-4-4 1,-12-19 21,-8-24 82,-2 1 0,-47-64 0,70 107-65,-1-1-1,1 1 1,-1 0-1,-1 0 1,1 0-1,-1 1 1,1 0-1,-2 1 0,1-1 1,0 1-1,-1 1 1,0-1-1,0 1 1,0 1-1,0-1 1,0 2-1,0-1 1,-16 0-1,-21-1-13,0 3-1,-1 1 0,1 3 1,0 1-1,0 3 0,-74 21 1,16-4-1,-2-5 1,0-5-1,-1-4 1,-129-4 0,-9 6 34,122-4-105,-176 18 91,-100 33-48,261-34 33,29-3-67,57-10 57,-60 5 0,-35 1 5,-244 62 0,318-61-85,31-7 72,0-2 0,-1-2 0,0-1 0,-58 2 0,-60 1 31,-415-11-59,536-2 10,1-2-1,-57-15 1,40 8 33,-104-20-11,157 31-10,0 0 0,1-1 0,-1 1 0,0 0 0,0 0 0,1 0 0,-1 1 0,0-1 0,0 0 0,1 1 0,-1-1 0,0 1 0,1-1 0,-1 1 0,0 0 0,1 0 0,-1 0 0,1 0 0,-1 0 0,1 0 0,0 0 0,-1 0 0,1 0 1,0 1-1,0-1 0,0 1 0,0-1 0,0 1 0,0-1 0,0 1 0,1-1 0,-1 1 0,0 0 0,1-1 0,-1 5 0,-3 7 7,1 2 1,0-1 0,-1 21 0,3-24-11,-2 43 19,3 56 0,2-38-5,-2-46-1,1 0-1,2 0 1,1 0 0,1-1 0,1 1-1,1-1 1,1 0 0,20 40 0,-19-49-5,0 1 1,1-2-1,0 0 0,2 0 1,-1-1-1,2 0 1,0-1-1,0-1 0,2 0 1,-1-1-1,1 0 1,1-1-1,17 8 0,-23-12-6,2-1-1,-1 0 1,0-1-1,1 0 0,0 0 1,0-2-1,0 1 1,20 0-1,-31-3-6,1-1-1,-1 1 0,1-1 0,-1 0 1,1 1-1,-1-1 0,0 0 1,1 0-1,-1 0 0,0 0 1,0 0-1,1 0 0,-1 0 0,0 0 1,0-1-1,0 1 0,0-2 1,21-32-307,-10 16 79,-2 7-373,0-1 0,-1-1 0,0 0 0,-1 0 1,0 0-1,-2-1 0,10-27 0,-12 21-227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5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1288 112,'-140'0'2408,"80"0"1056,60-5-3317,0 0 0,1 0 0,0 0 1,-1 0-1,2 1 0,2-9 0,5-6-130,1 1-1,2 1 1,-1 0 0,2 1-1,26-28 1,85-69-10,-101 93-5,296-231-13,-147 119 6,546-393-19,-599 458 43,-119 67-28,1-1-1,0 0 1,-1 1 0,1-1-1,-1 1 1,1-1 0,0 1-1,0 0 1,-1-1 0,1 1-1,0 0 1,0 0 0,-1-1-1,1 1 1,0 0 0,0 0-1,0 0 1,-1 0 0,1 0-1,0 0 1,0 0 0,0 0-1,-1 0 1,1 0 0,0 1 0,0-1-1,0 0 1,-1 0 0,1 1-1,0-1 1,0 0 0,-1 1-1,1-1 1,0 1 0,-1-1-1,1 1 1,-1 0 0,1-1-1,0 2 1,2 32-2458,-4-22 894,1-9 658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5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74 208,'-7'-1'163,"0"1"1,1-1-1,-1-1 0,0 1 0,-10-5 0,11 4-10,0 0 0,0 0 0,0 1 0,0 0 0,-11-1 0,17 1-139,0 0 0,-1 1 0,1-1 0,0 0 0,0 0 0,0 0 0,-1 1 0,1-1 0,0 0 0,0 0 0,0 0 0,0 0 0,0 1 0,1-1 0,-1 0 1,0 0-1,0 0 0,0 1 0,1-1 0,-1 0 0,0 0 0,1 0 0,15-6 6,0 1 1,0 1-1,0 1 1,1 0-1,-1 1 1,1 1-1,0 0 1,0 1-1,29 3 1,-32-2-18,-10 0 9,0 0 1,0 1 0,0 0-1,0-1 1,0 1-1,0 1 1,0-1-1,-1 1 1,1-1-1,0 1 1,-1 0-1,1 1 1,-1-1 0,0 0-1,0 1 1,0 0-1,0 0 1,0 0-1,-1 0 1,1 0-1,-1 0 1,0 1 0,0-1-1,0 1 1,0 0-1,0-1 1,-1 1-1,0 0 1,0 0-1,0 0 1,1 6 0,-1 1 12,1-1 0,-1 1 0,-1-1 0,0 1 0,0-1 0,-1 1 0,0-1 0,-1 0 0,0 1 0,-1-1 0,-4 11 0,2-10-154,0 1 1,0-1 0,1 1 0,0 0 0,1 0 0,1 1 0,0-1 0,0 15 0,2-25-728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56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19 160,'-9'-18'2975,"21"33"-2539,0-1 1,29 25-1,-23-23-186,-2 0 0,17 20 0,225 340 1530,-204-294-1756,-36-51-21,-1 1 0,-2 0 1,11 36-1,17 35-1574,-37-94 647,-3-13-320,-2-17 91,-1 21 1155,0-33-890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5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1 336,'16'11'1233,"26"34"-534,-3 2 0,46 71 1,-15-21-261,95 101-186,-69-86-485,-97-113 202,1 1 0,0 0 0,-1 0-1,1 0 1,-1 0 0,1 0 0,0 0 0,-1 0-1,1 0 1,-1 0 0,1 0 0,0 1 0,-1-1-1,1 0 1,-1 0 0,1 0 0,0 0 0,-1 1-1,1-1 1,0 0 0,-1 0 0,1 1-1,0-1 1,-1 0 0,1 1 0,0-1 0,0 0-1,-1 1 1,1-1 0,0 0 0,0 1 0,0-1-1,-1 0 1,1 1 0,0-1 0,0 1 0,0-1-1,0 0 1,0 1 0,0-1 0,0 1 0,0-1-1,0 0 1,0 1 0,0-1 0,0 1 0,0-1-1,0 0 1,0 1 0,1-1 0,-1 1-1,0-1 1,0 0 0,0 1 0,0-1 0,1 0-1,-1 1 1,0-1 0,1 0 0,-1 1 0,0-1-1,1 1 1,-40-11-1023,3-3-86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57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93 309 704,'-34'-4'462,"-22"-6"197,53 9-515,39-25 205,73-22-345,157-46 0,19-7-1135,-228 76 576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5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0 608,'-10'108'1143,"6"-84"-881,2 1 0,0-1 1,1 1-1,3 26 0,0-43-190,-1 1-1,1-1 1,1 0-1,-1 0 0,1 0 1,1 0-1,-1-1 1,1 1-1,1-1 1,-1 0-1,1 0 0,0 0 1,1-1-1,0 0 1,0 0-1,7 5 1,-8-8-44,0 0 1,0 0 0,1-1 0,-1 0 0,1 0 0,-1-1-1,1 1 1,0-1 0,0 0 0,0-1 0,10 0-1,68-5 91,-77 3-123,-1 1 0,0-1 1,1 0-1,-1-1 0,0 1 0,0-1 1,0-1-1,-1 1 0,1-1 0,-1 0 0,0 0 1,0 0-1,0-1 0,0 0 0,-1 0 1,5-7-1,-7 9 3,0 0 1,0 0-1,0 0 1,0 0-1,-1 0 0,0-1 1,0 1-1,1 0 1,-2-1-1,1 1 0,0-1 1,-1 1-1,0-1 1,1 1-1,-1-1 1,-1 1-1,1-1 0,0 1 1,-1-1-1,0 1 1,0-1-1,0 1 0,0 0 1,-1-1-1,1 1 1,-1 0-1,0 0 0,1 0 1,-1 0-1,-1 0 1,-3-3-1,-3-3 1,-1 0 0,0 1-1,-1 1 1,0 0 0,0 0 0,0 1-1,-1 0 1,0 1 0,0 1 0,0 0 0,-1 0-1,-13-1 1,-15-1-6,0 2 0,-58 2 1,89 2 4,-21 10-174,30-10 135,1 1 0,-1-1 0,0 0 0,1 1 0,-1-1 0,0 1-1,1-1 1,-1 1 0,1-1 0,-1 1 0,1-1 0,0 1 0,-1-1 0,1 1 0,-1-1 0,1 1 0,0 0 0,-1-1 0,1 1 0,0 0 0,0-1 0,0 1 0,0 0 0,-1 0 0,1-1 0,0 1 0,0 0 0,0-1 0,0 1 0,0 0 0,1 0-1,-1-1 1,0 1 0,0 0 0,0-1 0,1 1 0,-1 0 0,0-1 0,1 1 0,-1-1 0,0 1 0,1 0 0,-1-1 0,1 1 0,-1-1 0,1 1 0,0 0 0,12 9-643,7-8-182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5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2 432,'-1'-1'52,"0"1"-1,0 0 1,-1 0-1,1 0 1,0 0 0,0 0-1,0 0 1,0 0-1,-1 0 1,1 1 0,0-1-1,0 0 1,0 1-1,0-1 1,0 1-1,0-1 1,0 1 0,0 0-1,0-1 1,0 1-1,-1 1 1,2 0-7,-1-1-1,1 1 1,0 0 0,0 0 0,0 0 0,0-1-1,1 1 1,-1 0 0,0 0 0,1-1 0,-1 1-1,1 0 1,0 0 0,-1-1 0,2 3 0,19 35 455,1-2 0,1 0 0,2-1 0,45 48 0,-57-69-407,145 161 524,-72-84-511,-64-70-144,0 0 0,2-2 0,27 19 0,-49-37-22,1 0 1,-1-1-1,1 1 1,-1 0 0,1-1-1,-1 0 1,1 0-1,0 1 1,-1-2-1,1 1 1,0 0-1,0 0 1,0-1-1,0 0 1,0 1-1,-1-1 1,1 0-1,0-1 1,0 1 0,0 0-1,0-1 1,0 0-1,0 1 1,-1-1-1,1 0 1,0-1-1,-1 1 1,1 0-1,0-1 1,-1 1-1,0-1 1,1 0 0,-1 0-1,0 0 1,0 0-1,0 0 1,0 0-1,-1-1 1,1 1-1,0-1 1,-1 1-1,0-1 1,1 1-1,-1-1 1,0 0 0,-1 0-1,1 0 1,0 1-1,-1-1 1,0 0-1,1-5 1,-1-119-309,0 127 379,0-1 1,0 1-1,0-1 1,0 1-1,0-1 1,0 1-1,0 0 1,0-1-1,0 1 1,0-1-1,0 1 0,0-1 1,0 1-1,1-1 1,-1 1-1,0 0 1,0-1-1,0 1 1,1 0-1,-1-1 1,0 1-1,0-1 1,1 1-1,-1 0 1,0 0-1,1-1 1,-1 1-1,0 0 1,1-1-1,-1 1 1,0 0-1,1 0 1,-1 0-1,1-1 1,-1 1-1,0 0 1,1 0-1,-1 0 1,1 0-1,-1 0 1,1 0-1,-1 0 1,1 0-1,24 12 521,17 25 175,-21-14-420,-11-11-251,0-1-1,0 0 1,1-1 0,0 0 0,1 0-1,0-1 1,1-1 0,24 13 0,-27-16-201,12 3-1290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5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0 880,'-19'0'337,"3"0"-193,5 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1:4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0 224,'-23'12'313,"17"-8"-247,0-1-1,-1 0 0,0 0 1,0 0-1,0-1 1,0 0-1,0 0 0,-9 0 1,15-2-56,1 0-1,-1 0 1,0 1 0,0-1-1,0 0 1,0 0 0,0 0-1,0 0 1,1 1 0,-1-1-1,0 0 1,0 1 0,0-1 0,1 1-1,-1-1 1,0 1 0,0-1-1,1 1 1,-1 0 0,0 0-1,0 0 40,1-1-1,-1 1 0,0 0 0,0-1 0,1 1 0,-1-1 0,0 1 0,0-1 0,1 1 1,-1-1-1,0 0 0,0 1 0,0-1 0,0 0 0,0 0 0,0 1 0,0-1 0,0 0 1,0 0-1,0 0 0,1 1-10,0 0 0,0 0 1,0 0-1,1 0 0,-1 1 0,0-1 1,1 0-1,-1 0 0,1 0 1,0 0-1,-1 0 0,1 0 0,0 0 1,-1 0-1,1-1 0,0 1 1,1 1-1,-2-2-44,7 2 116,0-1 1,0 0 0,0 0-1,0-1 1,0 1 0,0-2 0,14-1-1,8 1 48,252-2 149,320 7-1017,-436 7-262,207 40-1,-338-43 677,48 18 0,-32-10-142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5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1 416,'0'0'953,"0"14"-78,-2 58 293,0-36-865,1-1 1,8 60-1,-6-88-298,0 0 1,1 0-1,0 0 1,1-1-1,0 1 0,0-1 1,0 1-1,1-1 1,6 9-1,-8-12-5,1 0 0,-1-1 1,1 1-1,0 0 0,0-1 0,0 0 1,0 1-1,1-1 0,-1 0 0,1-1 1,-1 1-1,1-1 0,-1 1 0,1-1 1,0 0-1,0 0 0,0-1 0,7 1 1,121-1 129,-132 0-95,-1 0 1,0 1-1,0-1 0,1 0 0,-1 0 0,0 1 0,1-1 0,-1 0 0,0 1 0,1-1 0,-1 1 0,1-1 0,-1 1 0,1-1 0,-1 1 0,1-1 0,-1 1 1,1-1-1,-1 1 0,1 0 0,0-1 0,-1 1 0,1 0 0,0-1 0,0 1 0,0 0 0,-1 0 0,1-1 0,0 1 0,0 0 0,0 0 0,0-1 1,0 1-1,0 0 0,0-1 0,0 1 0,1 0 0,-1 0 0,0-1 0,0 1 0,1 0 0,-1-1 0,0 1 0,1 0 0,-1-1 0,1 1 0,-1-1 0,0 1 1,1 0-1,-1-1 0,1 1 0,0-1 0,-1 0 0,1 1 0,-1-1 0,1 1 0,0-1 0,-1 0 0,1 1 0,0-1 0,0 0 0,-1 0 0,1 0 0,0 0 1,-1 1-1,1-1 0,0 0 0,0 0 0,0 0 0,-72 45 723,71-45-835,-1 1 0,1-1 1,-1 1-1,1-1 1,-1 1-1,0-1 0,1 0 1,-1 1-1,1-1 1,-1 0-1,0 0 1,1 0-1,-1 1 0,0-1 1,1 0-1,-1 0 1,0 0-1,0 0 0,1 0 1,-1 0-1,0 0 1,1-1-1,-1 1 1,0 0-1,1 0 0,-1 0 1,0-1-1,1 1 1,-1 0-1,1-1 0,-1 1 1,1 0-1,-1-1 1,0 1-1,1-1 1,-1 1-1,1-1 0,0 1 1,-1-1-1,1 1 1,-1-1-1,1 1 0,0-1 1,-1 0-1,1 1 1,0-1-1,0 0 0,0 1 1,-1-1-1,1-1 1,0-21-1613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5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1 368,'65'88'2319,"15"26"-1112,127 244 0,-126-188-1112,-70-142-139,-1 1-1,-1 0 0,-2 0 1,5 35-1,-11-3-1161,-6-60 1069,0 0 0,0-1-1,0 1 1,0-1 0,1 0 0,-9-2 0,1 0 99,1 0 1,-1-1-1,1-1 1,-20-8-1,26 10 60,0 0 0,0-1 0,0 0 0,0 0 0,1 0 0,0 0 0,-1-1 0,1 1 0,0-1 0,1 0 0,-1 0 0,-3-6 0,6 8-17,0-1 0,0 0 0,1 0 0,-1 1 0,1-1 0,-1 0 0,1 0 0,0 0 0,0 0 0,0 0 1,1 0-1,-1 1 0,1-1 0,-1 0 0,1 0 0,0 1 0,0-1 0,0 0 0,1 1 0,-1-1 0,1 1 0,-1-1 0,1 1 0,0 0 0,0 0 0,0 0 0,0 0 0,4-3 0,6-6-10,1 1 0,1 1 1,23-13-1,-31 18 9,11-5-14,31-19-8,2 2 1,65-24-1,-101 45 23,0 0 0,1 1-1,0 1 1,0 0 0,0 1-1,0 1 1,0 0 0,0 1-1,0 0 1,0 2 0,0 0-1,0 0 1,19 6 0,-28-5 8,0-1 1,-1 1 0,1 0 0,-1 0 0,0 0-1,0 1 1,0 0 0,0 0 0,-1 0-1,1 1 1,-1-1 0,5 9 0,2 4 22,-1 0 0,12 29 0,5 9-16,-27-53-43,1-1 0,0 1 0,0 0 1,0-1-1,0 1 0,0-1 1,1 1-1,-1-1 0,0 0 1,1 0-1,-1 1 0,1-1 1,-1 0-1,1 0 0,-1 0 1,1-1-1,0 1 0,-1 0 1,1-1-1,0 1 0,0-1 1,0 1-1,-1-1 0,1 0 1,0 0-1,0 0 0,0 0 1,0 0-1,0 0 0,-1 0 1,1-1-1,0 1 0,0-1 1,0 1-1,-1-1 0,1 0 0,0 0 1,-1 1-1,1-1 0,-1 0 1,1-1-1,-1 1 0,1 0 1,-1 0-1,0-1 0,1 1 1,-1 0-1,0-1 0,0 1 1,0-1-1,0 0 0,0 1 1,-1-1-1,1 0 0,0 1 1,-1-1-1,1-3 0,0-8 17,-1 1-1,0-1 0,-1 0 0,0 1 1,-1 0-1,-1-1 0,0 1 0,0 0 1,-1 0-1,-1 0 0,0 1 0,-1 0 1,0 0-1,0 0 0,-1 0 0,-13-14 1,19 24 10,-1 0 0,1-1 0,0 1 0,-1-1 0,1 0 0,0 0 0,0 1 0,0-1 0,0 0 0,0 0 0,1 0 0,-1 0 0,1 0 0,-1 0 0,1 0 0,-1 0 0,1 0 0,0 0 0,0 0 0,0 0 0,0 0 0,1-3 0,0 3-13,0 0 1,1 1 0,-1-1 0,0 0-1,1 1 1,-1-1 0,1 1 0,0-1 0,-1 1-1,1 0 1,0-1 0,0 1 0,0 0-1,0 0 1,0 1 0,0-1 0,3-1 0,9-1-102,1 0 1,0 0-1,0 1 1,27 1 0,219 1 1581,-262 3-1379,0 0 0,1 1-1,-1-1 1,0 0 0,0 0-1,-1 0 1,1 0 0,-1 0-1,0 0 1,1-1 0,-1 1-1,0 0 1,-1-1 0,1 1-1,-4 3 1,3-4-66,0 0 0,1 0 0,0 1 0,-1 0-1,1-1 1,0 1 0,1 0 0,-1 0 0,0 0 0,1 0 0,0 0 0,-1 0 0,1 1-1,0-1 1,0 6 0,0-7-21,1 0 0,0 0 0,0 0 0,0 0 0,1 0 0,-1 0 0,0 0 0,1 0 0,-1 0 0,1-1 0,0 1 0,0 0 0,-1 0 0,1-1 0,0 1 0,0 0 0,1-1 0,-1 1 0,0-1 0,0 1 0,1-1 0,-1 0 0,4 3 0,-1-3-5,1 1 0,-1-1 0,1 1 0,0-1 1,-1 0-1,1-1 0,0 1 0,-1-1 0,7 0 0,-4-1-56,0 1 1,0-1-1,-1 0 1,1 0-1,0-1 1,-1 0-1,1 0 1,-1-1-1,0 0 1,0 0-1,0 0 1,0-1-1,0 1 1,-1-2-1,1 1 1,-1 0-1,-1-1 1,1 0-1,0 0 1,-1-1-1,0 1 1,0-1-1,-1 0 1,0 0-1,0 0 1,0 0-1,-1-1 1,0 1-1,0-1 1,0 1-1,-1-1 1,0 0-1,0 1 1,-1-9-1,0 13 56,0 1 0,0-1 0,0 0 0,0 1 0,-1-1 1,1 0-1,-1 1 0,1-1 0,-1 0 0,0 1 0,0-1 0,1 1 0,-1-1 0,0 1 0,0 0 0,0-1 0,-1 1 0,1 0 0,0 0 0,0-1 0,-1 1 0,1 0 0,-1 1 0,1-1 0,-1 0 0,1 0 0,-3 0 0,-2-1 97,0 0-1,0 1 1,0 0 0,0 0-1,-1 0 1,-8 1 0,14 0-82,0 1 0,0 0 0,0 0 0,0 0 0,0 0 0,1-1 0,-1 1 0,0 0 0,1 0 0,-1 1 0,1-1 0,-1 0 0,1 0 0,-1 0 1,1 0-1,0 0 0,-1 0 0,1 1 0,0-1 0,0 0 0,0 0 0,0 0 0,0 0 0,0 1 0,1-1 0,-1 0 0,1 2 0,-2-1-3,2 1 0,-1 0 0,0-1 1,1 1-1,-1-1 0,1 1 0,0 0 0,-1-1 0,1 1 0,1-1 0,-1 0 0,0 1 0,1-1 0,1 3 0,3-2 3,-1 0 0,1 0 0,0 0 0,0-1 0,0 0 0,0 0 0,0 0 0,1-1-1,-1 0 1,0 0 0,9-1 0,78-2 180,-69 0-180,-14 0-16,1 0 0,-1-1 0,0 0 0,0 0 0,0-1 0,-1-1 0,0 1 0,1-2 0,-1 1 0,-1-1 1,1-1-1,9-9 0,45-28-4,-58 43 1,0-1-1,0 2 1,0-1-1,1 1 0,-1 0 1,0 0-1,0 0 0,8 2 1,5-1-191,-13-1-1,1-1 0,-1 0 0,0 1 0,1-2 0,-1 1 0,0-1 0,0 0 0,0 0 0,5-3-1,11-6-713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5:5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0 416,'0'0'2273,"0"10"-1713,-11-10-239,11 9-177,-10-9-48,10 12-528,0-3-993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6:41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941 114 544,'-1'-3'98,"0"0"0,0 0 0,0 1 0,-1-1 0,1 0 0,-1 1 0,1 0 0,-1-1 0,0 1 0,0 0-1,0 0 1,-1 0 0,1 0 0,0 0 0,-1 0 0,1 1 0,-5-3 0,-50-26 2205,38 22-1593,0 1 0,0 1 0,-1 1 1,0 0-1,0 1 0,-1 2 0,-20-1 0,5 2-50,1 3 0,-1 0 0,-44 10 0,9 6-322,0 4-1,1 2 1,-78 40-1,131-57-332,-41 21 49,54-26-45,0 0-1,0 0 1,0 1-1,1 0 1,-1-1-1,1 1 0,0 1 1,0-1-1,0 0 1,-4 7-1,6-8-7,0 0 0,1 1 0,-1-1 0,1 0 0,0 0 0,0 1 0,0-1 0,0 0 0,0 0 0,0 1 0,1-1 0,-1 0 0,1 0 0,-1 1 0,1-1 0,0 0 0,0 0 0,0 0 0,0 0 0,0 0 0,0 0 0,1 0 0,-1-1 0,1 1 0,-1 0 0,1-1 0,0 1 0,0-1 0,-1 0 0,5 3 0,8 5 6,-1 0-1,1-2 1,17 8 0,-23-11-6,92 40 5,-49-22-1,-1 1-1,90 57 0,-134-76 19,0 1 0,0 0 1,-1 0-1,1 0 0,-1 0 0,-1 1 1,1 0-1,-1 0 0,0 0 1,0 1-1,-1-1 0,1 1 0,-2 0 1,1 0-1,-1 0 0,0 0 1,0 0-1,1 11 0,-3-13 61,-1 1 1,1 0-1,-1-1 0,0 1 1,0-1-1,0 1 0,-1-1 1,0 0-1,0 1 0,0-1 1,0 0-1,-1 0 0,0 0 1,0-1-1,-1 1 0,1-1 1,-1 0-1,0 0 0,0 0 1,0 0-1,-1-1 0,1 1 1,-1-1-1,-9 4 0,1-1 124,-1-1-1,0-1 0,0 0 1,-1-1-1,1 0 1,-1-1-1,1-1 0,-1-1 1,0 0-1,-15-2 1,-7 2 250,26 0-390,-1-1 0,1 0 0,0 0 0,0-1 1,-1-1-1,1 0 0,0-1 0,1 0 0,-1 0 0,1-1 0,0 0 0,0-1 0,0 0 0,1-1 1,0 0-1,0 0 0,1-1 0,-9-9 0,15 11-269,-1 1-1,1-1 1,0 0 0,1 1-1,-1-1 1,1 0 0,0 0-1,1 0 1,-1 0-1,1 0 1,1 0 0,0-10-1,0-8-5904,0 23 5807,0-1 0,0 0 0,0 1 0,0 0 0,1-1 0,-1 1 0,0 0 0,1-1 0,-1 1 0,1 0 0,-1 0 1,1 0-1,-1 0 0,1 0 0,0 1 0,-1-1 0,1 1 0,0-1 0,-1 1 0,1-1 0,0 1 0,0 0 0,2 0 0,6-3-500,25-8-1053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6:4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328 195 736,'38'-13'686,"37"-9"729,-69 20-1056,-1 1 0,1 0 0,-1 1 0,1-1-1,0 1 1,-1 0 0,1 1 0,-1-1 0,1 1 0,8 2-1,-13-1-187,1-1-1,-1 0 0,0 0 0,0 1 0,0-1 0,0 1 0,0-1 0,0 1 0,0-1 0,0 1 0,0-1 0,-1 1 0,1 0 0,-1 0 1,1-1-1,-1 1 0,0 0 0,0 0 0,0-1 0,0 1 0,0 0 0,0 0 0,0 0 0,0-1 0,-1 1 0,1 0 0,-2 2 0,1 4 349,-1-1 0,0 0 0,0 1 0,-1-1 0,-4 10 0,-24 26 1100,-1-2 1,-1-1-1,-3-2 0,-44 37 1,7-5-438,38-33-927,-3-2 0,-1-1-1,-59 39 1,97-73-310,1 0 0,0 1-1,0-1 1,0 0 0,0 0 0,-1 0-1,1 0 1,0 1 0,0-1 0,-1 0-1,1 0 1,0 0 0,0 0-1,-1 0 1,1 0 0,0 0 0,0 0-1,-1 0 1,1 0 0,0 0 0,0 0-1,-1 0 1,1 0 0,0 0 0,0 0-1,-1 0 1,1 0 0,0 0 0,0 0-1,-1 0 1,1 0 0,0 0 0,0 0-1,-1-1 1,1 1 0,0 0 0,0 0-1,0 0 1,-1 0 0,1-1 0,0 1-1,0-14-1703,11-18-575,92-161-5391,18 6 4347,-91 145 3041,1-4 278,2 1 0,3 2-1,69-67 1,-100 106 244,0-1-1,1 2 1,-1-1 0,1 0-1,-1 1 1,1 0 0,0 1-1,12-4 1,-16 5-84,-1 1-1,1 0 1,-1 0-1,1 0 1,0 0-1,-1 0 1,1 0-1,0 1 1,-1-1-1,1 1 1,-1-1-1,1 1 1,-1-1 0,1 1-1,-1 0 1,1-1-1,-1 1 1,0 0-1,1 0 1,-1 0-1,0 0 1,0 1-1,0-1 1,0 0-1,0 0 1,0 1 0,0-1-1,0 1 1,0-1-1,-1 0 1,1 1-1,0 0 1,-1-1-1,0 1 1,1-1-1,-1 1 1,0-1-1,0 1 1,0 0 0,0 1-1,4 35 832,-2-1 1,-2 0-1,-8 71 1,3-57-530,-24 212 760,14-175-999,8-52-1048,2 0-1,-2 44 1,-5-98-5724,2-1 4634,1 1 0,-7-23 0,-15-30 68,10 35 900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6:42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173 145 720,'-52'-19'1161,"29"10"286,-1 1 1,-34-7 0,42 9 181,23-2-230,29-4-473,105-7-901,-44 7-1315,131-16-5435,-182 19 5658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26:4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204 207 512,'8'-3'350,"-5"2"-198,-1 0 0,0 0 0,1 0 0,-1 0 0,0 0 0,1 0 0,-1 0 0,0-1 0,0 1 1,0-1-1,0 0 0,-1 0 0,3-3 2209,-5 16 685,-2-5-2404,0 1-1,0-1 1,-1 0-1,0 0 1,-5 7-1,-14 21 1140,-12 43 34,4 2 0,-31 118 0,11-29-2130,38-98-1239,11-54-1308,6-37-5412,-1 6 7307,0 1-1,2 0 0,8-21 0,0-1 14,7-20-505</inkml:trace>
  <inkml:trace contextRef="#ctx0" brushRef="#br0" timeOffset="1">169 275 464,'6'-16'176,"10"-29"849,2 0-1,40-70 1,-56 111-838,0 0 0,0 1 0,1-1 0,0 1 0,-1-1 0,1 1 0,1 0 0,-1 0 0,0 1 0,1-1 0,-1 1 0,1-1 0,0 1 0,0 0 0,0 0 0,0 1 0,0-1 0,0 1 0,7-1 0,-5 2 48,-1 0 0,0 0-1,1 1 1,-1 0 0,0 0 0,0 0 0,0 1 0,0-1 0,0 1-1,0 0 1,0 1 0,0-1 0,8 7 0,0 1 124,-1 1-1,0 0 1,0 1 0,-1 0 0,-1 1-1,0 0 1,0 1 0,-1 0 0,9 21-1,-12-21-270,0 1-1,-1 0 0,0 0 1,-1 0-1,-1 0 0,-1 0 1,0 1-1,-1-1 0,-1 24 1,0-33-8,-1-1 0,0 1 0,0-1 0,-1 0 0,0 1 1,1-1-1,-2 0 0,1 0 0,-1 0 0,1-1 1,-1 1-1,0 0 0,-1-1 0,1 0 0,-1 0 0,0 0 1,0 0-1,0-1 0,-1 1 0,1-1 0,-1 0 1,0-1-1,0 1 0,0-1 0,0 0 0,0 0 0,0 0 1,-1-1-1,1 0 0,-8 1 0,-17 2 517,0-3-1,-51-2 1,22 0-210,43 1-435,-1-1-1,0-1 1,-24-5 0,-15-14-2872,55 21 2704,0-1 0,0 1 0,1-1 0,-1 1 0,0-1 0,0 1 0,0-1 0,0 1 0,1-1 0,-1 0 0,0 0 0,1 1 0,-1-1 0,0 0 0,1 0 0,-1 0 0,1 0 0,-1 0 0,1 1 0,0-1 0,-1 0 0,1 0 0,0 0 0,0 0 0,0 0 0,-1 0 0,1 0 0,0 0 0,0 0 0,1 0 0,-1 0 0,0 0 0,0 0 0,0 0 0,1 0 0,-1 0 0,0 0 0,1 0 0,-1 0 0,1 0 0,-1 0 0,1 0 0,-1 1 0,1-1 0,0 0 0,0 0 0,1 0 0,13-10-2983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31:03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914 131 640,'-18'-16'1343,"-1"1"0,0 1 1,-1 1-1,-1 0 0,0 2 0,0 0 0,-34-11 0,39 15-613,6 5-306,1-1 0,-1 2 0,1-1 0,-1 2 0,0-1 0,0 1 0,-18 2 0,-7 0 431,0-1 28,0 2 1,0 1-1,0 1 0,1 2 0,0 2 0,-45 17 0,53-16-598,0 2-1,1 0 1,0 2-1,1 1 1,1 0-1,1 2 1,0 1-1,-29 30 1,47-44-272,0 0 0,0 0 0,1 0 0,0 1 0,0 0 0,0-1 0,0 1 0,1 0 0,-1 1 0,1-1 0,1 0 0,-1 0 0,1 1 0,0-1 0,0 1-1,0-1 1,1 1 0,0 0 0,0-1 0,0 1 0,1-1 0,0 1 0,0-1 0,0 1 0,1-1 0,0 0 0,0 1 0,0-1 0,0 0 0,1 0 0,0-1 0,0 1 0,1-1 0,-1 1 0,1-1 0,5 5 0,4 1-21,2 0 1,-1 0-1,1-1 0,0-1 1,1-1-1,0 0 0,0-1 0,1-1 1,16 3-1,3 0-180,0-2 0,0-2 0,48 0-1,-55-3-102,0-2-1,0-2 0,0 0 1,0-2-1,39-12 1,-54 12 156,0 0 1,0-1-1,-1-1 1,0 0-1,-1-1 1,1-1-1,-1 1 1,-1-2 0,0 0-1,0 0 1,-1-1-1,14-19 1,-16 17 115,0 0 0,0-1 0,-2 0 0,0 0 0,0 0 1,-1-1-1,-1 0 0,0 0 0,-2 0 0,1-1 0,-2 1 0,0 0 0,-1-23 1,0 35 27,0 0 0,0-1 0,-1 1 1,1 0-1,-1 0 0,1-1 0,-1 1 1,0 0-1,0 0 0,0 0 1,-1 0-1,1 0 0,-1 0 0,1 0 1,-1 1-1,0-1 0,0 0 0,0 1 1,-1 0-1,1-1 0,-1 1 0,1 0 1,-1 0-1,0 1 0,1-1 1,-1 0-1,0 1 0,0 0 0,-5-2 1,-6 0-573,-1 0 0,1 1 0,0 0 0,-1 1 0,-19 2 0,17-1-988,15 0 1222,0-1-1,1 1 0,-1 0 0,0 0 0,0 0 0,1 0 0,-1 1 0,0-1 0,0 0 0,1 1 0,-1-1 0,0 1 0,1-1 0,-1 1 0,1 0 0,-1 0 0,0 0 0,1 0 0,0 0 0,-1 0 0,1 0 0,0 0 0,0 1 0,-1-1 0,1 0 0,0 1 0,0-1 0,0 1 0,1-1 0,-1 1 0,0 0 0,1-1 0,-1 1 0,0 3 0,1 9-1727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31:04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1177 0 128,'-15'10'923,"15"-8"462,-3 0-1057,0 1 0,0-1 0,1 1 0,-1 0 0,1-1 0,-1 1 0,1 1 0,0-1 0,0 0 0,-1 4-1,-1-1 97,-6 10 1462,0 1 0,-13 32 1,14-29-952,-8 27 728,5-5-32,-23 53 0,22-61-1187,-21 44 178,-58 95 0,-3 7-490,64-118-49,13-29-12,2 1 0,-13 42 1,26-54-30,3-20-39,0-1-1,0 0 0,0 0 0,0 1 1,-1-1-1,1 0 0,0 0 0,0 1 1,-1-1-1,1 0 0,-1 0 0,1 0 0,-1 1 1,1-1-1,-1 0 0,0 0 0,0 0 1,-1 1-1,1 0 323,-35-2 1660,28 0-1683,1 1 0,-1 1 0,1 0 0,-1 0 0,1 0 0,0 1 0,0 0-1,0 0 1,-9 6 0,-60 43 1076,64-43-1093,-33 25-67,1 2-1,2 2 1,2 2-1,2 2 1,1 1-1,3 1 0,1 3 1,2 0-1,-25 55 1,32-60-372,-10 22-335,32-58-324,0 0 0,1-1-1,0 1 1,0 0-1,0 0 1,0 6 0,7-16-3923,-1 1 3538,108-98-9145,-2-4 6604,70-62 1942,-124 120 1613,-38 34 415,-1-2 0,-1 0 1,0 0-1,0-2 0,-2 0 1,24-34-1,-38 49-44,0 0 0,0 0-1,0 0 1,0 1-1,0-1 1,-1 0 0,1 0-1,-1 0 1,1-1 0,-1 1-1,0 0 1,0 0 0,0 0-1,0 0 1,0 0 0,0 0-1,-1 0 1,1 0 0,-1 0-1,1 0 1,-1 0 0,0 0-1,0 0 1,1 0 0,-2 0-1,-2-3 2957,4 10-2871,1 0 0,1 1 1,-1-1-1,1 0 0,0 0 1,0 0-1,0-1 0,1 1 1,0 0-1,0-1 0,0 0 0,0 0 1,1 1-1,-1-2 0,9 8 1,13 17 807,10 18-97,-2 2 0,-2 2 0,-2 1-1,36 87 1,-61-123-819,0 0 0,-1 0-1,-1 1 1,-1-1 0,0 1-1,0-1 1,-2 1 0,0-1 0,-1 1-1,0-1 1,-1 0 0,-1 0-1,-7 18 1,10-32-320,0 1 0,0 0 0,1-1 0,-1 1 0,0 0 0,1 0 0,-1-1 0,1 1 0,-1 0 0,1 0 0,0 0 0,0 0 0,0 0 0,0 3 0,16-19-8061,14-24-137,-16 17 8963,14-24-2722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31:0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777 213 112,'-108'-59'1127,"-77"-37"4170,265 121 6517,39 1-9401,134 15-2903,127-12 722,-265-23-229,74-4 20,-115-2 205,-73 0-137,-1 1 0,0 0 0,0 0 0,1 0 0,-1 0 0,0 0 0,0 0 1,0-1-1,0 1 0,0 0 0,0 0 0,0 0 0,-1 0 0,1 0 0,0 0 0,0 0 0,-1-1 0,1 1 1,0 0-1,-1 1 0,-7 0 21,0-1 1,-1 0-1,1 0 0,0 0 1,0-1-1,0-1 1,-12-1-1,-14 0-46,-84 2-3,-165-21 0,-470-97-199,597 90 142,-83-10-2,209 37-196,28 1-173,5 0-110,27 2-182,-1 1 1,1 2-1,40 12 1,21 3-552,325 38-5888,-139-44-1519,-272-14 7220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1:4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88 704,'-49'-5'614,"42"5"-326,0 0-1,0-1 1,0 0-1,1 0 1,-1-1-1,0 1 1,0-1-1,-9-5 1,52 10 2574,55-10-3027,-62 4 416,1139-57-2111,-976 60-1621,-191 0 2816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31:0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7 256,'-22'-7'9677,"13"17"-9164,1 0 1,0 1 0,0 0 0,1 0 0,1 1 0,0-1 0,-7 21 0,-18 32 564,9-28-684,1 1 1,3 1 0,-17 46 0,35-83-373,-1 0 0,1 0 0,-1 0 0,1 1 0,0-1 0,-1 0 0,1 0 0,0 0 0,0 0 0,0 1 0,0-1 0,0 0-1,0 0 1,0 0 0,0 1 0,1-1 0,-1 0 0,0 0 0,1 0 0,0 2 0,0-2-10,0-1-1,-1 0 1,1 0-1,0 1 1,0-1-1,0 0 1,-1 0 0,1 0-1,0 0 1,0 0-1,0 0 1,-1 0-1,1 0 1,0-1-1,0 1 1,0 0-1,-1 0 1,1-1 0,0 1-1,0 0 1,-1-1-1,2 0 1,52-39 164,-42 31-159,63-47-39,122-97 4,-175 136-163,0 0-1101,-10 4-2353,-1 12-4773,-11 1 8346,5 0-1518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31:0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78 240,'-4'3'203,"0"0"0,0 1 0,0 0 0,1-1 0,-1 2 0,1-1 0,0 0 0,0 0 0,0 1 0,1 0 0,0-1 0,0 1 0,0 0 0,0 0 0,1 0 0,0 0 0,0 1 0,0-1 0,1 0 0,0 0 0,0 0 0,0 8 0,1-13-179,-1 1 1,0 0-1,1-1 1,-1 1 0,0 0-1,1-1 1,-1 1-1,1-1 1,-1 1-1,1 0 1,-1-1-1,1 1 1,-1-1-1,1 0 1,-1 1-1,1-1 1,0 1-1,-1-1 1,1 0-1,0 1 1,-1-1-1,1 0 1,0 0 0,0 0-1,-1 0 1,1 0-1,0 1 1,0-1-1,-1 0 1,2-1-1,27 1 24,-24 0-5,6-1-41,1 0 0,-1-1 0,0-1-1,0 1 1,0-2 0,0 0 0,-1 0 0,1-1 0,16-10 0,-20 11-19,0 0 1,0-1-1,0 0 1,-1 0-1,0-1 0,0 0 1,0 0-1,-1 0 1,1-1-1,-2 0 1,1 1-1,-1-2 1,0 1-1,3-9 1,-6 14 16,0 0 1,-1 0 0,1 1-1,-1-1 1,0 0 0,0 0-1,0 0 1,1 0 0,-2 0-1,1 1 1,0-1 0,0 0-1,-1 0 1,1 0 0,-1 1-1,1-1 1,-1 0 0,0 0-1,1 1 1,-1-1 0,0 0-1,0 1 1,0-1 0,-1 1-1,1 0 1,0-1 0,-1 1-1,1 0 1,0 0 0,-1 0-1,1-1 1,-1 2 0,0-1-1,1 0 1,-1 0 0,0 0-1,0 1 1,1-1 0,-4 0-1,0 0 13,1 1 0,0-1-1,-1 1 1,1 0-1,-1 0 1,1 0-1,0 0 1,-1 1-1,1 0 1,0 0-1,-1 0 1,1 0-1,0 1 1,0-1 0,0 1-1,-6 4 1,-7 6 17,2 1 1,-1 0 0,-17 21-1,29-29-35,-1 0 0,1 0-1,1 1 1,-1-1 0,1 1-1,0 0 1,0 0 0,1 0-1,0 0 1,0 1 0,0-1-1,1 0 1,-1 1 0,1 7-1,1-10-34,0-1 0,0 1 1,0-1-1,0 1 0,1-1 0,-1 0 0,1 1 0,0-1 0,0 1 0,2 4 0,-1-6-8,-1-1 0,1 0 0,-1 1 0,1-1 0,-1 0 0,1 0 0,0 0 0,-1 0 0,1 0-1,0-1 1,0 1 0,-1 0 0,1-1 0,0 1 0,0-1 0,0 0 0,0 0 0,0 0 0,0 0 0,0 0 0,2 0 0,11-2-270,0 0 1,-1-1 0,1 0 0,-1-1 0,0-1 0,0 0-1,0-1 1,18-11 0,5-3-313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31:1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72 260 384,'1'0'75,"1"0"0,-1 0-1,1 0 1,0 0 0,-1 0 0,1 0-1,-1 0 1,1 0 0,-1 1 0,1-1-1,-1 0 1,0 1 0,1 0-1,-1-1 1,1 1 0,-1 0 0,2 1-1,1 25 1117,-4-18-1166,-1 3 205,0 0 1,-1 0-1,0 0 0,-1 0 0,0-1 0,0 1 0,-2-1 0,-8 18 0,-6 6 241,-30 39 0,48-73-466,-1 2-29,5-14-795,62-56-406,-42 39 975,36-32 1,-50 51 264,0 1 1,1 0 0,0 1 0,0 0-1,1 0 1,0 1 0,16-6 0,-26 12 18,-1-1 0,1 1 0,0 0 1,0 0-1,0-1 0,-1 1 1,1 0-1,0 0 0,0 0 0,0 0 1,0 0-1,-1 0 0,1 0 1,0 0-1,0 0 0,0 1 1,-1-1-1,1 0 0,0 0 0,0 1 1,0-1-1,-1 0 0,1 1 1,0-1-1,-1 1 0,1-1 0,0 1 1,-1-1-1,1 1 0,0 1 1,0 0 14,0 0 0,0 1 0,0-1 0,0 0 0,-1 0 0,0 1 0,1-1 0,-1 0 0,0 1 0,0-1 0,0 3 0,-1 6 63,-1 1-1,0-1 0,-6 20 1,-11 13 62,14-35-215,1-1-1,0 1 0,1 0 0,0 1 0,0-1 0,1 0 0,-2 17 1,6-26-81,0 1 1,0-1 0,-1 0 0,1 1 0,0-1-1,0 0 1,0 0 0,-1 0 0,1-1 0,0 1-1,0 0 1,-1-1 0,3 0 0,15-8-344,-1-2 1,-1 0 0,0-1 0,31-27-1,-14 10 92,-2 6 58,2 1-1,42-20 1,8-5 415,-69 40 885,-10 9-305,-16 23 45,-29 32 84,36-52-732,-16 19 550,-27 45-1,42-60-556,1-1 0,0 1 0,0-1-1,1 1 1,0 0 0,0 0 0,1 1-1,1-1 1,-2 19 0,3-28-67,0 1 1,0 0-1,1-1 0,-1 1 1,0 0-1,0 0 0,0-1 1,0 1-1,1-1 1,-1 1-1,0 0 0,1-1 1,-1 1-1,0 0 0,1-1 1,-1 1-1,1-1 1,-1 1-1,1-1 0,-1 1 1,1-1-1,0 0 1,-1 1-1,1-1 0,-1 0 1,1 1-1,0-1 0,-1 0 1,1 0-1,0 1 1,30 0 32,-21-3-37,0 0 0,0-1 0,0 0 0,10-4 0,7-7-95,-1-2-1,-1 0 1,-1-2 0,0 0-1,31-33 1,95-118-508,-123 134 635,27-49-1,-54 84-13,0 0-1,0 0 0,0 0 0,0 0 0,0 0 0,0 0 0,0 0 0,0 0 1,0 0-1,0-1 0,0 1 0,-1 0 0,1 0 0,0 0 0,0 0 1,0 0-1,0 0 0,0 0 0,0 0 0,0 0 0,0 0 0,0 0 0,0 0 1,0 0-1,0 0 0,0 0 0,0-1 0,0 1 0,0 0 0,0 0 1,0 0-1,0 0 0,0 0 0,0 0 0,0 0 0,0 0 0,0 0 0,0 0 1,0 0-1,0-1 0,0 1 0,0 0 0,0 0 0,0 0 0,0 0 1,0 0-1,0 0 0,0 0 0,0 0 0,0 0 0,0 0 0,-11 7 342,-15 16 27,2 2-160,1 1 0,2 1 0,-21 34-1,35-49-198,0 1-1,1-1 0,0 1 0,1 1 1,1-1-1,0 1 0,1 0 0,0 0 1,1 0-1,0 20 0,1-33-21,1 0-1,0 0 1,-1 0 0,1 0 0,0 0-1,0 0 1,0 0 0,0 1 0,0-1-1,0 0 1,1 0 0,-1 0 0,0 0-1,0 0 1,1 0 0,-1 1-1,1-1 1,-1 0 0,1 0 0,-1 0-1,1-1 1,0 1 0,-1 0 0,1 0-1,0 0 1,0 0 0,0 0 0,0-1-1,-1 1 1,1 0 0,0-1-1,0 1 1,0-1 0,0 1 0,1-1-1,-1 0 1,0 1 0,0-1 0,0 0-1,0 0 1,0 0 0,0 1 0,0-1-1,1-1 1,-1 1 0,0 0-1,0 0 1,0 0 0,0 0 0,0-1-1,2 0 1,13 1-6,-7-1-58,1 0 0,-1-1 1,0 0-1,1 0 0,-1-1 0,0 0 0,0-1 0,-1 1 1,1-2-1,-1 1 0,0-2 0,13-9 0,9-9-541,47-52-1,-51 48 486,-10 13 335,-33 35-32,-18 20 95,29-30-256,1 0 0,-1 0-1,2 1 1,0-1-1,0 1 1,1 0 0,0 0-1,0 0 1,2 0 0,-1 1-1,1-1 1,1 0-1,0 1 1,3 20 0,-2-30-55,0 0 0,0 0 0,0 0 0,1 0 1,-1 0-1,0-1 0,1 1 0,-1 0 1,1-1-1,-1 1 0,1-1 0,0 1 0,0-1 1,0 0-1,-1 0 0,1 0 0,0 0 0,0 0 1,1 0-1,-1-1 0,0 1 0,0 0 1,0-1-1,0 0 0,1 0 0,-1 0 0,0 1 1,0-2-1,0 1 0,1 0 0,-1 0 0,0-1 1,4-1-1,3 0-225,1 0 0,-1-1 0,1 0 0,-1-1 0,0 0 1,12-7-1,0-4-9,-1-2 0,0 0-1,-2-1 1,18-20 0,-19 18 258,1 1 0,0 2-1,40-30 1,-58 47 36,0 0-1,1 0 1,-1 1 0,0-1 0,1 0-1,-1 0 1,0 0 0,1 1-1,-1-1 1,0 0 0,0 0-1,1 1 1,-1-1 0,0 0 0,0 1-1,0-1 1,1 0 0,-1 1-1,0-1 1,0 0 0,0 1 0,0-1-1,0 0 1,0 1 0,0-1-1,0 0 1,0 1 0,0-1-1,0 0 1,0 1 0,0-1 0,0 1-1,0-1 1,0 0 0,0 1-1,0 0 1,0 22 373,0-19-266,-1 6 52,0 0 0,-1 1-1,0-1 1,-1 0 0,0 0 0,-4 10-1,-12 43 191,18-57-354,-2 9-6,1 1 1,0-1-1,1 0 1,1 1-1,1 19 1,0-34-38,-1 0-1,1 0 1,0-1-1,-1 1 1,1 0-1,0 0 1,-1 0-1,1-1 1,0 1-1,0 0 1,0-1 0,0 1-1,0-1 1,-1 1-1,1-1 1,0 0-1,0 1 1,0-1-1,0 0 1,1 1-1,-1-1 1,0 0 0,0 0-1,0 0 1,0 0-1,0 0 1,0 0-1,0 0 1,0-1-1,0 1 1,0 0-1,2-1 1,37-11-626,-20 0 484,0 0 1,-1-1 0,-1-1-1,0-1 1,0-1 0,-2 0-1,18-23 1,-2-1 127,-3-1-1,33-59 1,-40 59 169,-1-1-1,-1-2 0,-3 1 1,-2-2-1,12-57 1,-23 72 893,-12 43 749,-7 15-1318,-5 8 321,-17 46 0,8-17-479,-32 82-245,57-137-273,1 1 1,0-1-1,1 0 0,0 1 0,0 0 1,1-1-1,0 1 0,2 16 1,-1-19-62,0-8 207,0 1 0,0 0-1,0-1 1,0 1 0,1 0 0,-1-1 0,0 1 0,0-1 0,1 1 0,-1 0 0,0-1 0,1 1 0,-1-1 0,1 1 0,-1-1 0,1 1 0,-1-1 0,1 0 0,-1 1 0,1-1 0,-1 1 0,1-1 0,0 0 0,-1 1 0,1-1 0,0 0 0,-1 0 0,1 0 0,-1 0 0,1 1 0,0-1 0,-1 0 0,1 0 0,0 0 0,0 0 0,-1 0 0,1-1 0,0 1 0,-1 0 0,1 0-1,-1 0 1,1 0 0,0-1 0,-1 1 0,1 0 0,-1-1 0,1 1 0,0 0 0,-1-1 0,1 0 0,35-18-934,19-31 270,-45 39 722,1 0 0,0 1 0,0 1 0,25-16 1,-36 25 45,1-1 0,0 1 1,0-1-1,0 1 0,-1-1 1,1 1-1,0 0 0,0-1 1,0 1-1,0 0 0,-1 0 1,1 0-1,0 0 0,0 0 1,0 0-1,0 0 0,0 0 1,0 0-1,-1 0 0,1 0 1,0 1-1,0-1 0,0 0 1,0 0-1,-1 1 0,1-1 1,0 1-1,0-1 1,-1 1-1,2 0 0,-1 1 41,0 0-1,1 0 1,-1 0-1,-1 0 1,1 0-1,0 0 1,0 0-1,-1 0 1,1 0-1,-1 0 1,0 0 0,0 3-1,0 11 378,0 0 0,-5 27 0,5-40-411,-8 42 447,4-25-352,0 0-1,0 32 0,4-35-125,1 19-40,0-35 17,-1 0 1,1 0-1,-1-1 0,1 1 1,-1 0-1,1-1 0,-1 1 1,1 0-1,0-1 0,-1 1 1,1-1-1,0 1 0,-1-1 1,1 1-1,0-1 0,0 0 1,0 1-1,-1-1 0,1 0 1,0 1-1,0-1 0,0 0 1,0 0-1,0 0 0,-1 0 1,1 0-1,0 0 0,0 0 1,0 0-1,0 0 0,0-1 1,0 1-1,-1 0 0,1 0 1,0-1-1,0 1 0,1-1 1,5-2-15,1-1 0,-1 1 0,0-1 1,-1 0-1,1-1 0,-1 1 0,1-1 0,-1-1 1,-1 1-1,1-1 0,-1 0 0,0 0 1,0-1-1,-1 1 0,0-1 0,0 0 0,-1 0 1,0-1-1,4-11 0,0-2 146,-2-1 1,0 0-1,-1 0 0,-2-1 1,1-36-1,-3 56-157,-1 1 1,0-1 0,0 1-1,1-1 1,-1 1-1,-1 0 1,1-1-1,0 1 1,0 0 0,-1 0-1,1 0 1,-1 0-1,0 0 1,0 0 0,0 1-1,0-1 1,0 0-1,0 1 1,0 0-1,0-1 1,0 1 0,-1 0-1,1 0 1,0 0-1,-1 1 1,1-1-1,-1 0 1,-2 1 0,2-4-1153,3-1-151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31:1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70 140 320,'0'0'48,"0"0"-1,0 0 0,0 0 1,0 0-1,0 0 1,1 0-1,-1 0 1,0 0-1,0 0 1,0 0-1,0 0 0,0 0 1,1 0-1,-1 0 1,0 0-1,0 0 1,0 0-1,0 0 1,0 0-1,1 0 1,-1 0-1,0 0 0,0 0 1,0 0-1,0 0 1,0 0-1,1 1 1,-1-1-1,0 0 1,0 0-1,0 0 0,0 0 1,0 0-1,0 0 1,0 0-1,0 1 1,1-1-1,-1 0 1,0 0-1,0 0 0,0 0 1,0 0-1,0 0 1,0 1-1,0-1 1,0 0-1,0 0 1,0 0-1,0 0 0,0 1 1,0-1-1,0 0 1,0 0-1,0 0 1,0 0-1,0 0 1,0 1-1,0-1 0,0 0 1,-1 0-1,1 0 1,0 0-1,3 23 1040,-2 26 114,-2-41-1077,0-1 0,-1 1-1,1 0 1,-2 0 0,1-1-1,-1 1 1,0-1 0,-1 0-1,0 0 1,0 0 0,-6 7 0,4-4-48,0-1 1,1 1-1,0 1 1,-5 12 0,4-8 389,5-24 224,8-29-312,9 1-384,1 2 0,3 0 1,0 1-1,3 1 0,25-30 1,-23 35-1995,33-30 0,-34 37 172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31:11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591 238 800,'-190'0'5063,"-91"0"8480,277 0-13262,1 0-1,-1 1 0,0 0 1,0 0-1,0 0 1,1 0-1,-1 0 0,1 1 1,-1-1-1,1 1 0,-6 4 1,6-4 28,0 0 0,1-1 0,-1 1 1,0-1-1,0 1 0,0-1 0,0 0 1,-1 0-1,1 0 0,0-1 0,-5 1 0,7-1-155,0 0 0,0-1-1,0 1 1,0 0-1,0 0 1,0 0 0,0 0-1,0 0 1,0 0-1,0 0 1,0 1-1,0-1 1,0 0 0,0 0-1,0 1 1,0-1-1,0 1 1,0-1 0,1 1-1,-1-1 1,0 1-1,0 0 1,0-1-1,1 1 1,-1 0 0,0-1-1,1 1 1,-1 0-1,1 0 1,-1 0 0,1 0-1,-1 0 1,1-1-1,-1 1 1,1 0-1,-1 1 1,19-2 449,150-36-603,462-85 0,302 13 0,-848 98 0,-96 9-2068,-96-4-16017,97 5 13307,9-5 960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31:1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1319 554 48,'40'-63'440,"-13"25"-8,-18 23-310,-5 8 10,0 1 0,0-1 0,-1 0 1,1 0-1,-2 0 0,1 0 0,1-8 1,0-1 69,-3 12 278,0 0 0,0 0 0,0 0 0,-1 0 1,1-1-1,-1 1 0,-1-9 0,1 12-369,-1 0 0,1 0 0,-1 0 0,0-1 0,1 1 0,-1 0 0,0 0 0,0 0-1,0 0 1,1 1 0,-1-1 0,0 0 0,0 0 0,-1 0 0,1 1 0,0-1 0,0 0 0,0 1 0,0-1 0,-1 1-1,1 0 1,0-1 0,0 1 0,-1 0 0,1 0 0,0 0 0,0 0 0,-1 0 0,1 0 0,0 0 0,-3 0-1,-49-1 3534,34 0-2578,-1 0 1,1 2-1,0 0 1,-1 1-1,1 1 1,-35 9 0,-15 16 32,1 3 0,2 3 0,1 3 0,2 3 0,-60 48 1,49-30-400,2 3 0,3 4 1,-81 95-1,35 2 137,76-103-724,0 3 47,3 0 0,-54 134 0,81-166-143,1 1 1,2 1 0,1-1 0,1 1-1,2 0 1,1 0 0,6 55-1,-2-62 18,1 0-1,1 0 1,2 0-1,12 33 1,47 95-66,-43-103 73,-3-12-55,1 0 0,1-2 0,2 0 0,55 62 0,-33-50-4,2-1-1,79 58 1,-95-83 31,1-2 0,0-1 1,2-2-1,0-1 0,68 20 0,-11-18 7,-24-6 17,-7-2-80,1-3-1,0-2 1,100-5 0,-72-1 46,42-5-2,197-36 0,-243 29-17,-7-2 6,0-4 1,-1-3 0,-2-3-1,0-4 1,87-46-1,170-107-213,-292 155 210,-2-1-1,0-2 1,-2-2 0,-2-1-1,56-67 1,-51 49 72,91-127 661,-109 144-589,-1-2 1,-2-1-1,21-54 0,-27 59-132,-2-1 0,-1 0 0,-1-1 0,-2 0 0,-2 0 0,3-49 0,-8 31 0,2 32 0,-1-1 0,-1 1 0,-1-1 0,-1 1 0,-1 0 0,-1 0 0,0 0 0,-2 0 0,-14-36 0,-21-15 0,-3 1 0,-63-77 0,57 80 0,8 11 0,-90-116 0,107 144 0,-1 1 0,-1 0 0,-54-38 0,0 9-1358,-3 4-1,-173-79 1,208 111 581,-2 2 1,0 2-1,0 3 1,-1 1-1,-1 3 1,0 3-1,-59 0 1,47 4-4980,30 0 1444,0 2 0,-46 5 0,47 5 556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31:14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1 272,'0'0'2580,"-2"11"-1230,-27 44 791,-3-1 1,-57 74-1,-91 90-655,148-181-1299,-38 34 14,48-51-443,1 2 0,-27 34-1,59-79-5850,17-27 4804,-6 19 666,20-34-144,3 3 0,75-82 0,-105 128 816,1 1 0,0 1 1,1 0-1,1 1 1,0 1-1,1 0 0,0 2 1,1 0-1,0 1 1,0 1-1,1 1 1,0 1-1,32-5 0,-40 9 114,0 1 0,1 1 0,-1 0-1,1 1 1,-1 1 0,16 3 0,-26-5-81,0 1 0,0-1 0,0 1 1,1 0-1,-1 0 0,0 1 0,0-1 0,0 1 0,-1-1 1,1 1-1,0 0 0,-1 0 0,1 0 0,-1 0 0,1 1 1,-1-1-1,0 1 0,0-1 0,0 1 0,0 0 1,-1-1-1,1 1 0,-1 0 0,0 0 0,0 0 0,0 1 1,0-1-1,0 0 0,-1 0 0,1 5 0,-2-4 19,0 0 0,0 0 0,0-1 0,0 1 0,-1-1 0,0 1 0,0-1 0,0 1 0,0-1 0,0 0 0,-1 0 0,1 0 0,-1-1 0,0 1 0,0 0 0,0-1 0,-7 4 0,-4 4 90,0-1 0,-29 13 0,24-15-310,-2-1 0,1 0 1,0-1-1,-1-1 0,0-2 0,0 0 1,0 0-1,0-2 0,-32-4 1,52 4 48,0 0 0,0 0 0,0 0 0,0 0 0,1 0 0,-1-1 0,0 1 0,0 0 0,0-1 0,0 1 0,0-1 1,0 1-1,0-1 0,0 1 0,1-1 0,-1 0 0,0 1 0,0-1 0,1 0 0,-1 1 0,0-1 0,1 0 0,-1 0 0,1 0 1,-1 0-1,1 0 0,0 1 0,-1-1 0,1 0 0,0 0 0,-1 0 0,1 0 0,0 0 0,0 0 0,0 0 0,0-2 0,0 0-119,1-1 0,-1 1 0,1 0-1,0 0 1,0-1 0,0 1 0,0 0 0,0 0-1,1 0 1,3-6 0,18-17-846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31:1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26 704,'0'0'483,"0"16"443,-1-7-668,0 1 1,-1 0-1,-1-1 1,1 1-1,-2-1 1,1 0-1,-1 0 0,0 0 1,-10 13-1,7-10-116,0 1 0,1 0-1,-9 28 1,7-16-65,4-13 176,18-29-170,5-10-145,2 2 0,0 0-1,2 1 1,44-36 0,-54 50-240,0 0 1,1 1 0,0 1-1,0 0 1,0 1 0,1 1 0,0 0-1,1 1 1,-1 0 0,1 1-1,28-2 1,-8 5-425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31:1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1 608,'-15'18'379,"-4"5"461,-27 44 0,42-59-671,-1 0 0,2 0-1,-1 1 1,1-1-1,0 1 1,1-1 0,0 1-1,1 0 1,-1 0-1,1 9 1,1-17-136,0 1-1,0-1 1,0 0 0,0 1 0,0-1-1,0 0 1,0 1 0,0-1-1,0 0 1,1 1 0,-1-1-1,1 0 1,-1 0 0,1 0 0,-1 1-1,1-1 1,0 0 0,-1 0-1,1 0 1,0 0 0,0 0-1,0 0 1,0 0 0,1 1-1,1-1-14,-1-1-1,1 1 0,0-1 1,-1 0-1,1 0 0,0 0 0,-1 0 1,1 0-1,0-1 0,0 1 0,4-2 1,-2 1-37,0-1 1,-1 0 0,1 1-1,-1-1 1,1-1 0,-1 1-1,0-1 1,1 0 0,-1 0-1,-1 0 1,1 0 0,0-1-1,-1 1 1,0-1 0,0 0-1,0 0 1,0 0 0,-1 0-1,1-1 1,2-7 0,0 0-176,-2 0 0,1-1 0,-2 1 0,1 0 0,-2-1 0,1-24 0,-2 36-259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31:1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12 624,'0'0'1537,"0"4"-953,-1 4-326,0 1 1,-1-1-1,0 0 0,0 0 0,-1 0 1,0 0-1,0 0 0,-5 8 0,3-8-159,1 1 0,0-1 0,1 0 0,0 1 0,1 0 0,0 0 0,0 0 0,-1 12 0,3-21-131,1 1 0,-1-1 1,0 0-1,0 0 0,0 1 0,0-1 0,1 0 0,-1 0 1,0 1-1,0-1 0,1 0 0,-1 0 0,0 0 0,0 0 1,1 1-1,-1-1 0,0 0 0,1 0 0,-1 0 0,0 0 1,1 0-1,-1 0 0,0 0 0,1 0 0,-1 0 0,0 0 1,0 0-1,1 0 0,-1 0 0,0 0 0,1 0 0,-1 0 1,0 0-1,1 0 0,-1-1 0,0 1 0,0 0 0,1 0 1,-1 0-1,0 0 0,0-1 0,1 1 0,-1 0 0,0 0 1,0 0-1,1-1 0,28-17-677,32-27 83,-22 12 450,-19 16 97,41-28 0,-54 41 156,-1 0-1,1 0 0,1 1 0,-1 0 0,0 1 1,1-1-1,-1 1 0,1 1 0,0 0 0,13-1 1,-20 2-16,1 1 1,-1 0 0,1-1-1,-1 1 1,1 0-1,-1 0 1,0 0 0,0 0-1,1 0 1,-1 0-1,0 0 1,0 0 0,0 0-1,0 1 1,0-1 0,0 0-1,0 1 1,-1-1-1,1 1 1,0-1 0,-1 1-1,1-1 1,-1 1-1,0-1 1,1 1 0,-1 0-1,0-1 1,0 1 0,0-1-1,0 1 1,0 0-1,-1 1 1,-3 58 1135,-10-14-698,11-37-453,-1 0-1,2 0 0,-1 0 1,2 0-1,-2 15 0,3-24-114,4 0-90,-1-1-1,1 1 1,0-1-1,0 0 1,0-1-1,-1 1 1,1-1-1,0 1 1,-1-1 0,1 0-1,-1-1 1,5-1-1,23-11-527,0-2 0,41-27 0,-3 1 430,-34 17 246,-30 21 79,-1-1 0,1 2 0,0-1 0,0 0 0,1 1 0,-1 0 0,1 1-1,-1-1 1,1 1 0,11-3 0,-16 5 484,-1 3 155,-2 5-484,0-1 0,-1 1 0,0-1-1,0 0 1,-1 0 0,1 0 0,-2-1-1,1 1 1,-9 9 0,-12 20 375,21-30-548,0 0 0,1 1 1,-1-1-1,2 1 0,-1 0 1,1 0-1,0 0 0,0 0 1,0 0-1,1 0 0,0 0 1,1 1-1,0-1 0,1 13 1,0-19-62,-1 0 1,1 0 0,0 0-1,0 1 1,-1-2 0,1 1-1,0 0 1,0 0 0,0 0 0,0 0-1,0 0 1,0-1 0,0 1-1,0 0 1,0-1 0,1 1-1,-1-1 1,0 0 0,0 1-1,1-1 1,-1 0 0,0 0-1,0 1 1,1-1 0,-1 0-1,0 0 1,0 0 0,1-1 0,-1 1-1,0 0 1,0 0 0,1-1-1,0 0 1,47-12-661,-32 4 467,-1 0 0,0-1-1,0-1 1,21-19 0,-29 23 188,-1 1 0,0-1 0,-1-1 1,1 1-1,-2-1 0,1-1 0,-1 1 0,0-1 0,0 1 1,4-16-1,-7-29 760,-3 52-712,1 0-1,0 1 1,-1-1 0,1 1-1,-1-1 1,1 1 0,-1-1-1,1 1 1,-1-1 0,1 1 0,-1-1-1,0 1 1,1 0 0,-1-1-1,0 1 1,1 0 0,-1-1-1,0 1 1,1 0 0,-1 0-1,0 0 1,0 0 0,1 0-1,-1 0 1,0 0 0,0 0-1,1 0 1,-1 0 0,-1 0 0,-26 5 263,20-1-257,-1 1 0,0 1 1,1 0-1,0 0 0,-8 8 1,13-11-254,0 0 1,0 0 0,0 0-1,1 0 1,-1 0 0,1 1 0,0-1-1,0 1 1,0-1 0,0 1 0,1 0-1,0 0 1,-1 0 0,1 0-1,0 6 1,1-9-928,7-1-939,7 0 1148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3:0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1 432,'5'34'282,"1"-1"-1,2 0 1,1 0-1,24 55 1,-12-31-121,112 415 50,-131-463-214,0-1-23,0 1 1,0 0-1,1 0 0,0-1 1,1 0-1,-1 1 0,7 8 1,-10-17 17,0 0 1,1 1-1,-1-1 1,0 0-1,0 0 0,0 0 1,1 0-1,-1 0 1,0 0-1,0 1 1,0-1-1,1 0 1,-1 0-1,0 0 1,0 0-1,0 0 1,1 0-1,-1 0 1,0 0-1,0 0 1,1 0-1,-1 0 1,0 0-1,0 0 1,0 0-1,1 0 1,-1 0-1,0-1 1,0 1-1,0 0 1,1 0-1,-1 0 1,0 0-1,0 0 1,0 0-1,1-1 0,-1 1 1,0 0-1,0 0 1,0 0-1,0 0 1,0-1-1,1 1 1,-1 0-1,0 0 1,0 0-1,0-1 1,0 1-1,0 0 1,0 0-1,0-1 1,0 1-1,0 0 1,0 0-1,0 0 1,0-1-1,0 1 1,0 0-1,0 0 1,0-1-1,2-15-296,-2-12-121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1:0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52 576,'0'2'105,"0"-1"0,-1 1 0,1 0 0,0 0 0,0 0 0,0 0 0,1-1 0,-1 1 0,0 0 0,1 0 0,-1 0 0,1-1 0,0 1 0,-1 0 0,1-1 0,0 1 0,2 2 0,0-3-97,0 0-1,0 0 1,0 0-1,0 0 1,0-1-1,0 1 1,0-1-1,0 0 0,0 0 1,0 0-1,4 0 1,28-3-273,0-2 1,0-1-1,-1-2 0,48-17 1,-32 10-51,46-14-587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1:2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43 464,'0'0'73,"1"0"0,-1 0 0,1 0 1,0 0-1,-1 0 0,1 0 0,-1 1 0,1-1 0,-1 0 0,1 0 0,-1 1 0,1-1 0,-1 0 0,1 1 1,-1-1-1,1 0 0,-1 1 0,0-1 0,1 1 0,-1-1 0,0 0 0,1 1 0,-1-1 0,0 1 0,1-1 1,-1 1-1,0 0 0,0-1 0,0 1 0,0-1 0,1 1 0,-1-1 0,0 1 0,0 0 0,0-1 0,0 1 1,0-1-1,0 1 0,-1-1 0,1 1 0,0 0 0,0-1 0,0 1 0,0-1 0,-1 1 0,1-1 0,-1 2 0,-3-1-955,-9-2 7959,27 1-5911,10 1-934,0 2 1,0 1-1,-1 0 0,30 11 0,-25-7-65,0-1 0,39 4 0,186 20 97,-141-18-139,123 7-50,190-20-115,-386 1 46,-1 2-1,66 12 0,-87-13-10,0 0 0,1-1 0,27-3-1,-3 1 27,3 10-90,-44-9 568,-32 0-334,17 0-180,-333-14-1010,-471-104 75,607 86 1098,-307-8 0,478 41-128,-36-2 27,104-5-44,14 5 3,0 3 0,79 11 0,99 15-19,509 82-222,-438-59-242,-239-40 364,-45-8 62,1-1 0,0 0 0,1 0 0,-1-1 0,9 1 0,30 5-492,-43-3 28,-30-5 242,-212-28-1058,-251-20-4168,427 45 4269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2:2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2 112,'0'0'726,"14"0"8598,-31-1-9184,11 1-112,0 0 0,0 0 1,0 0-1,0 0 0,-10 3 0,14-2-27,1-1-1,0 1 1,0-1 0,-1 1-1,1 0 1,0-1 0,0 1-1,0 0 1,0 0-1,0 0 1,0 0 0,0 0-1,0 0 1,0 0-1,1 0 1,-1 0 0,0 0-1,1 0 1,-1 1-1,1-1 1,-1 0 0,1 0-1,-1 1 1,1-1-1,0 0 1,0 1 0,0-1-1,-1 0 1,1 1 0,1 1-1,-1 8-14,-1-9 18,1 1-1,0-1 0,0 0 1,0 0-1,0 0 0,0 1 1,0-1-1,1 0 0,-1 0 0,1 0 1,0 0-1,-1 0 0,2 3 1,0-4 0,0 0-1,0 0 1,0 0 0,0 0 0,1-1 0,-1 1 0,0 0 0,0-1 0,0 0 0,0 1 0,1-1 0,-1 0 0,0 0 0,0 0 0,3-1 0,21 1-14,-1-1-1,1-1 0,-1-1 0,0-2 1,0 0-1,39-14 0,42-17-95,-107 32-12,-9-1 77,-10-2-6,-6 6 41,-1 1 0,1 1 0,0 1 0,0 1 0,0 2 0,0 0 0,-45 16 0,-238 74 38,288-89-106,31-7-36,28-2 65,37 3-25,99-2 27,-147 0 9,0-1 1,-1-2 0,1 0-1,35-14 1,-53 17-5,21-11 74,-26 4-24,-17-3-65,0 7 57,-1 0 0,1 1 0,-1 1 0,0 0 0,0 1-1,0 0 1,0 1 0,0 1 0,0 0 0,-17 3 0,-14-2 1,10-1 21,0 2-1,-1 1 1,1 2 0,-43 12-1,-81 20-54,158-37 27,0 0 0,0 0 1,1 0-1,-1 0 0,0 1 1,1-1-1,-1 0 1,0 1-1,1-1 0,-1 0 1,1 1-1,-1-1 0,0 1 1,1-1-1,-1 0 0,1 1 1,-1 0-1,1-1 0,0 1 1,-1-1-1,1 1 0,-1-1 1,1 1-1,0 0 0,0-1 1,-1 1-1,1 0 0,0-1 1,0 1-1,0 0 0,0 0 1,0-1-1,0 1 0,0 0 1,0-1-1,0 1 0,0 0 1,0 0-1,0-1 0,0 1 1,1 0-1,-1-1 0,0 1 1,0 0-1,1-1 0,-1 1 1,0-1-1,1 1 0,-1-1 1,1 1-1,-1 0 0,1-1 1,-1 1-1,1-1 0,-1 0 1,1 1-1,0-1 0,-1 0 1,1 1-1,0-1 0,-1 0 1,1 1-1,0-1 0,-1 0 1,1 0-1,0 0 0,-1 0 1,2 0-1,13 3-70,0-1 1,0-1-1,0-1 0,28-2 0,1 0-143,25-1-448,103-18-1,-133 15 377,2-7 105,-31 5 15,-27 1-164,-355-2-2176,246 10 127,109-1 1544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2:22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20 768,'0'0'121,"0"-1"-1,0 0 0,0 1 0,0-1 1,-1 0-1,1 0 0,0 1 0,1-1 1,-1 0-1,0 1 0,0-1 0,0 0 1,0 1-1,0-1 0,1 0 0,-1 1 0,0-1 1,1 1-1,-1-1 0,0 0 0,1 1 1,-1-1-1,1 1 0,-1-1 0,1 1 1,-1-1-1,1 1 0,-1 0 0,1-1 1,-1 1-1,1-1 0,-1 1 0,1 0 1,1-1-1,-1 1-16,1 1 1,0-1 0,0 1-1,0-1 1,-1 1-1,1-1 1,0 1 0,-1 0-1,1 0 1,-1 0 0,1 0-1,2 2 1,43 43 700,-28-22-688,0-2-1,2 0 1,0-1-1,2-1 1,0-1 0,50 31-1,39 6 738,-112-56-744,0 0 0,1 1 0,-1-1 0,0 0-1,1 0 1,-1 0 0,0 0 0,0 0 0,1 1 0,-1-1 0,0 0-1,1 0 1,-1 0 0,0 1 0,0-1 0,0 0 0,1 0 0,-1 1 0,0-1-1,0 0 1,0 1 0,1-1 0,-1 0 0,0 0 0,0 1 0,0-1-1,0 0 1,0 1 0,0-1 0,0 0 0,0 1 0,0-1 0,0 0 0,0 1-1,0-1 1,0 0 0,0 1 0,0-1 0,0 0 0,0 1 0,0-1 0,-1 0-1,1 1 1,0-1 0,0 0 0,0 0 0,0 1 0,-1-1 0,1 0-1,0 1 1,0-1 0,-1 0 0,1 0 0,0 0 0,0 1 0,-1-1 0,1 0-1,0 0 1,-1 0 0,1 0 0,0 0 0,-1 1 0,-24 7 631,21-6-16,-253 74 4704,223-73-5218,24-3-185,8 0 12,29 0-1081,149-10-323,-174 10 1392,-29 2 1,-85 25-1686,100-25 515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1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915 67 208,'3'-3'133,"-1"1"0,0-1 0,0 1 0,-1-1 0,1 0 0,0 0 0,-1 1 0,0-1 0,1 0 0,-1-1 0,-1 1 0,1 0 0,0 0 0,-1 0 0,1 0 0,-1-1 0,2-12 11251,-10 15-8245,3 3-3003,1-1 0,0 0 1,0 1-1,-1 0 0,1 0 0,0 0 1,1 1-1,-1 0 0,0-1 0,1 1 1,-1 0-1,1 0 0,0 1 0,-3 4 1,-13 10 191,-375 341 1054,179-120-1377,215-238-24,-1 0 1,1 0-1,0-1 1,-1 1-1,1 0 1,-1 0-1,1-1 1,-1 1-1,1 0 0,-1-1 1,0 1-1,1-1 1,-1 1-1,0-1 1,1 1-1,-1-1 1,0 1-1,0-1 1,1 0-1,-1 0 1,0 1-1,0-1 1,0 0-1,1 0 0,-1 0 1,0 0-1,0 1 1,0-1-1,0-1 1,-1 1-1,1-1-169,0 0-1,1-1 1,-1 1-1,0 0 0,1-1 1,-1 1-1,1 0 1,0-1-1,-1 1 0,1-1 1,0 1-1,0-1 1,0 1-1,0 0 1,0-3-1,8-62-4204,-1 45 3912,1 0-1,1 1 1,1 0-1,1 0 1,1 1 0,15-19-1,-25 34 469,0 2 69,-1-1 0,1 1 0,-1-1 0,0 1 0,0-1 0,0 0 0,0 1 0,-1-1 0,1 0 0,-1 0 0,1 1 0,-1-1 0,0-3 0,-12 8 1142,-11 15-827,1 0 0,0 1-1,2 1 1,-24 28 0,-64 94-16,67-84-184,37-52-174,0 0 1,1 1-1,0 0 0,0 0 1,0 0-1,1 0 0,0 0 1,-2 12-1,4-16 72,50-3-334,0-3 336,52-10 1,-97 13 14,1 1-40,-1-1 1,0 0 0,0 0 0,0-1 0,0 0 0,0 0 0,5-2 0,-7 2-82,-1 0 1,0 0-1,0 0 0,0 0 1,-1-1-1,1 1 0,0 0 1,-1-1-1,1 1 0,-1-1 1,0 0-1,0 1 0,0-1 1,0 0-1,0-4 0,6-54-1974,-7 49 811,1 1 0,0 0 1,0 0-1,5-13 0,3-2-984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5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1980 34 448,'66'-9'1589,"-40"4"-1086,-5 0 1572,-31 5 4453,-16 0-1220,9-1-5397,-129-13 7882,-78 15-5648,87 1-1617,71 2 802,-108 18-1,110-11 271,-110 4 0,97-13-1560,-87 15 0,66-3-40,-66 17 0,108-25 0,3-1 0,20 5 0,-2-1 0,1-2 0,-1-2 0,-54 2 0,86-6 0,-1-1 0,0 1 0,1 0 0,-1 0 0,1 0 0,-1 1 0,1-1 0,0 1 0,-6 3 0,6-2 0,0-1 0,-1-1 0,1 1 0,0 0 0,-1-1 0,1 0 0,-1 0 0,0 0 0,-6 1 0,-67 7 0,19 3-10183,93-17-351,-1-5 5383,10-2 1464,-19 8 2188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5:5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1795 32 112,'2'-1'172,"0"0"-1,-1 0 1,1-1 0,0 1-1,-1 0 1,1-1 0,-1 0 0,0 1-1,1-1 1,-1 0 0,0 0-1,0 0 1,0 0 0,2-8 8533,-18 21-8003,-72 52 1180,-87 59-64,88-62-1158,3 5 0,-88 88-1,-68 54-109,113-104-494,-27 20 128,-11 15 407,128-105-528,-36 28 188,37-32-57,1 0 0,2 3 0,-52 63 0,55-58 300,-2-1-1,-58 55 1,63-56 85,23-30-537,0 0 0,-1 0-1,1 0 1,-1 0 0,-8 7 0,-2 2 1153,6-3-4017,24-28-6346,32-53 2829,-19 25 3810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3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1 256,'0'0'1459,"44"1"425,-36 5-1682,-1 0 0,1-1 0,0 0 0,1 0 0,-1-1 0,1 0 0,0-1 0,0 0 0,0 0 0,0-1 0,1 0 0,-1 0 0,13 0 0,6 1-13,0 1 0,-1 1 0,0 2 0,0 0 0,-1 2 0,27 13-1,-44-18-109,26 12 317,-29-12-332,1-1 1,0 1 0,0-1 0,0-1 0,1 1 0,-1-1 0,14 2 0,-8-2 72,-17 1 11,1-2-136,0 0-1,0-1 0,0 0 0,0 1 0,0-1 0,0 0 1,0-1-1,0 1 0,-5-2 0,-64-20 123,-29-8 290,51 26-104,44 5-345,0-1 0,0 0 0,0-1 0,0 0 0,0 0 0,0 0-1,0 0 1,0-1 0,-7-3 0,7 1-1907,18 7-1110,14 3 645,-9-6 1362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1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519 130 192,'45'-53'905,"-13"14"-201,-31 38-635,1 0 0,-1-1 1,0 1-1,1 0 0,-1-1 0,0 1 0,0-1 1,0 0-1,0 1 0,-1-1 0,1 0 1,0 1-1,-1-1 0,1 0 0,-1 0 1,0 0-1,1 1 0,-1-1 0,0 0 1,0-3 1952,0 27-1329,-3 25-229,-2 0-1,-3-1 0,-1 0 0,-27 82 0,-56 168 914,-166 642 944,214-716-2190,-75 331 69,111-525-853,2 1 0,1 0 0,-3 49 0,-2-94-3365,10-12 1764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1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21 336,'-15'-12'279,"6"5"1675,-1 5 5980,63 5-3858,73 12 0,-71-7-3009,81 2-1,822-10 610,-854 5-1654,175 32-1,-139-15 0,702 72-200,-601-69 151,191 8-77,-180-12-151,0 0 114,134-39-415,-264 10 407,392-2 168,-484 10-28,10-2-204,-1-2 1,47-11-1,-35 6-383,-9 0-512,-27 5-474,0 1 0,31-2-1,-46 5 1473,1 0-1,-1 0 1,0 1-1,1-1 1,-1 0-1,0 0 1,1 0-1,-1 0 1,0 0-1,1 0 1,-1 0-1,1 0 1,-1 0-1,0 0 1,1 0-1,-1 0 1,0 0-1,1 0 1,-1 0-1,0 0 1,1 0-1,-1-1 1,0 1-1,1 0 1,-1 0-1,0 0 1,1 0-1,-1-1 1,0 1-1,0 0 1,1 0-1,-1-1 0,0 1 1,0 0-1,1 0 1,-1-1-1,0 1 1,0 0-1,0-1 1,0 1-1,1 0 1,-1-1-1,0 1 1,0 0-1,0-1 1,0 1-1,0 0 1,0-1-1,0 1 1,0-1-1,0 1 1,0 0-1,0-1 1,0 1-1,0 0 1,0-1-1,-1 1 1,1 0-1,0-1 1,0 1-1,0 0 1,-1-1-1,0 0-164,0-1 0,0 1 0,0 0 1,0 0-1,-1 0 0,1 0 0,0 0 0,-1 0 0,1 0 0,-1 0 0,1 1 1,-1-1-1,-2 0 0,-23-4-1194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3:0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8 240,'0'0'14,"0"-1"1,0 1-1,0 0 0,0-1 0,0 1 0,0 0 1,0-1-1,-1 1 0,1 0 0,0 0 0,0-1 0,0 1 1,0 0-1,-1-1 0,1 1 0,0 0 0,0 0 1,0-1-1,-1 1 0,1 0 0,0 0 0,-1 0 1,1-1-1,0 1 0,0 0 0,-1 0 0,1 0 1,0 0-1,-1 0 0,1 0 0,0-1 0,-1 1 1,1 0-1,0 0 0,-1 0 0,1 0 0,0 0 1,-1 0-1,1 0 0,0 0 0,-1 1 0,1-1 1,0 0-1,-1 0 0,1 0 0,0 0 0,-1 0 1,1 1-1,0-1 0,0 0 0,-1 0 0,1 0 1,0 1-1,0-1 0,-1 0 0,1 1 0,-18 14 287,-29 68 24,9-12-189,18-27-85,17-38 105,2-21-109,-3 5-44,1 0 0,0 0 0,0-1 0,1 1 0,0-1 0,0-15 0,-9-19 312,11 44-219,-1-3 152,1 4-245,-1 0 0,1 0 0,0 0 0,0 1 0,0-1 0,0 0-1,0 0 1,0 0 0,0 0 0,-1 0 0,1 1 0,0-1 0,0 0 0,0 0-1,0 0 1,0 0 0,-1 0 0,1 0 0,0 0 0,0 1 0,0-1 0,-1 0-1,1 0 1,0 0 0,0 0 0,0 0 0,-1 0 0,1 0 0,0 0 0,0 0-1,0 0 1,-1 0 0,1 0 0,0 0 0,0 0 0,0 0 0,0 0-1,-1-1 1,1 1 0,0 0 0,0 0 0,0 0 0,0 0 0,-1 0 0,1 0-1,0 0 1,0-1 0,0 1 0,0 0 0,0 0 0,-1 0 0,1 0 0,0-1-1,0 1 1,0 0 0,0 0 0,0 0 0,0 0 0,0-1 0,0 1 0,0 0-1,0 0 1,0 0 0,0-1 0,-3 5 5,0 0-1,0 0 1,1 0 0,-1 0-1,1 1 1,0-1 0,0 1-1,1-1 1,-2 10 0,2-12-6,0 0 1,0 0-1,1 1 0,-1-1 1,1 1-1,0-1 1,0 0-1,0 1 1,0-1-1,0 1 0,0-1 1,1 0-1,-1 1 1,1-1-1,-1 0 1,1 0-1,0 1 1,0-1-1,2 4 0,7-2-27,0 0 0,0-1 0,1 0 0,-1 0 0,0-1 0,1 0 0,0-1 0,-1-1 0,19 0 0,-28 0-162,-1 17-528,0-2 219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1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0 387 464,'282'0'6828,"141"0"-5468,60 9-890,-27-40-248,-261 12-146,62 5-43,123-14 14,-167 0-67,263-1 0,-78 1 22,-108 3-9,-181 15 14,-1-6 0,141-39 0,-162 31-17,38-8-41,-68 24-514,1 3-1,73 3 1,-115 2-25,-15-1 460,-1 1 1,1 0 0,0 0 0,0-1 0,0 1-1,0-1 1,0 1 0,-1-1 0,1 1 0,0-1-1,0 0 1,-1 1 0,1-1 0,-1 0 0,1 0-1,0 1 1,-1-1 0,1 0 0,-1 0 0,0 0-1,1 0 1,-1 1 0,0-1 0,1 0 0,-1 0-1,0 0 1,0 0 0,0 0 0,0 0 0,0 0-1,0 0 1,0 0 0,0 0 0,-1-1 0,1-13-973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1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770 1 256,'-2'12'7174,"-1"-2"-6675,1 0 1,-1 0-1,0 0 1,-8 13-1,-6 4 357,-25 45 932,23-35-1007,-36 53 1,-13 24-24,-45 140-152,87-187-554,-34 91 54,-96 176 0,114-271 83,29-46-148,1 1 0,-12 24 0,-26 54 79,47-88-78,0 0 0,0 0 0,-1 0 0,-1-1 0,1 0 0,-10 12 0,13-16-21,0-1 0,0 0 0,0 1 0,1-1 0,0 1 1,-1-1-1,1 0 0,0 1 0,0-1 0,0 1 0,0-1 1,1 5-1,-1 23 290,-3-14-261,0 0-1,1 0 0,1 1 0,1 19 0,0-27-73,0-6 299,2-45-1905,3 21-901,-1 0 1,-1-1-1,0-43 1,-3 35 249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15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99 576,'-5'-30'1925,"0"22"1009,-3 20 2951,-3 13-4349,-1 0-1,-1-1 1,-23 32 0,3-5-257,-111 174 1425,-39 67-1065,173-277-1648,5-7-14,1 0 0,0 0 1,0 0-1,-3 12 1,3-12-3529,3-18 1822,4-19-352,7-1 539,1 1 0,1 1 0,1 0 1,27-39-1,-15 24 449,135-224-1908,10 5 3732,-164 252-507,-5 7-62,1-1-1,0 1 1,0 0 0,0-1 0,0 1 0,1 0-1,-1 0 1,1 1 0,0-1 0,0 0 0,0 1 0,0 0-1,5-3 1823,-11 173 7486,0-102-7671,-21 118 0,19-150-1139,-2 62 0,0 4 234,4-11-638,4-54 1785,21-76-1355,4-7-679,3 1 0,58-74 0,83-101-260,3-8-1001,-171 228 1490,5-8-2010,-4 41-18528,-3-14 18611,0-2-350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1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11 416,'0'2'126,"-1"0"0,0 1 1,1-1-1,-1 0 0,0 0 0,-1 0 0,1 0 0,0 0 0,-1 0 1,1 0-1,-1 0 0,1 0 0,-1-1 0,0 1 0,0-1 0,0 1 1,0-1-1,0 0 0,0 0 0,0 0 0,0 0 0,0 0 0,0 0 1,-1 0-1,-3 0 0,1 1 154,1-1 1,-1 2-1,1-1 0,-1 0 1,1 1-1,0 0 0,-8 6 1,-15 25 734,2 1 0,1 1 1,1 1-1,2 1 0,2 1 1,-15 44-1,30-72-872,1-1 1,1 1-1,0 0 0,0 1 0,1-1 1,1 0-1,0 0 0,0 0 0,2 13 1,-1-23-142,-1 0 1,0 0-1,0 0 1,1 0-1,-1 0 1,0-1-1,1 1 1,-1 0-1,1 0 0,-1 0 1,1-1-1,0 1 1,-1 0-1,1 0 1,0-1-1,-1 1 1,1 0-1,0-1 1,0 1-1,0-1 1,-1 1-1,1-1 1,0 0-1,0 1 1,0-1-1,0 0 1,0 0-1,0 1 1,0-1-1,0 0 1,0 0-1,0 0 1,0 0-1,0 0 1,0 0-1,0 0 1,0-1-1,0 1 1,-1 0-1,1 0 0,0-1 1,0 1-1,0-1 1,0 1-1,0-1 1,-1 1-1,1-1 1,0 1-1,1-2 1,4-2-101,1 0 0,-1 0 0,0-1 0,0 1-1,7-9 1,13-18-244,-1-1 0,-2-1 0,-1-1 0,-2-2 0,-1 0 0,-2 0 0,-1-2 0,19-73 0,-32 100 537,-1-1 0,-1 1 1,0-1-1,-1-18 0,-1 12 766,-1 18-892,0 1 0,0-1 0,0 0 0,1 0 1,-1 1-1,0-1 0,0 1 0,0 0 0,0-1 0,0 1 1,0 0-1,1 0 0,-1 0 0,-2 2 0,-2 2-23,0 0-1,0 0 1,1 1 0,0-1-1,0 1 1,0 0-1,1 0 1,0 1-1,0-1 1,1 1-1,0 0 1,-4 9-1,3-2-274,1 0 0,0 0-1,1 0 1,1 1-1,0 20 1,1-34 194,1 0 0,-1 0 0,1 0 0,-1-1 0,1 1-1,-1 0 1,1-1 0,0 1 0,-1 0 0,1-1 0,0 1 0,-1-1 0,1 1 0,0-1 0,0 1-1,0-1 1,0 1 0,-1-1 0,1 0 0,0 0 0,0 1 0,0-1 0,0 0 0,0 0 0,0 0 0,0 0-1,0 0 1,0 0 0,1 0 0,36-1-255,-29 1 211,-8-1 85,1 1 0,-1 0 0,1 0 1,-1 0-1,1 0 0,-1 0 0,0 0 0,1 1 0,-1-1 1,1 0-1,-1 1 0,1-1 0,-1 1 0,0 0 0,0-1 1,1 1-1,-1 0 0,0 0 0,2 1 0,-2 0 21,0 0 0,-1 0 0,1 0-1,-1 0 1,1 1 0,-1-1 0,0 0-1,0 0 1,0 0 0,0 0 0,0 3-1,-1 11 74,0 31 169,0-22-246,1-1 0,0 1-1,2-1 1,1 0 0,9 37 0,-12-61-89,0 1 1,0 0-1,0 0 0,1 0 1,-1 0-1,0 0 1,0 0-1,1-1 0,-1 1 1,0 0-1,1 0 1,-1 0-1,1-1 0,-1 1 1,1 0-1,0-1 0,-1 1 1,1 0-1,0-1 1,-1 1-1,1-1 0,0 1 1,0-1-1,-1 1 1,1-1-1,0 0 0,0 1 1,0-1-1,0 0 1,0 1-1,0-1 0,-1 0 1,1 0-1,0 0 1,0 0-1,0 0 0,0 0 1,0 0-1,0 0 1,1-1-1,0 0-194,-1 0 0,1 0-1,0 0 1,-1-1 0,1 1 0,-1 0 0,1-1 0,-1 1-1,1-1 1,-1 0 0,0 1 0,0-1 0,0 0 0,0 0 0,0 1-1,1-4 1,9-33-2325,-1 9 1358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1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0 368,'0'0'4658,"-13"3"-2683,4 3-1615,1 2 1,0-1 0,0 1 0,0 0 0,1 1 0,1-1-1,-1 2 1,-4 10 0,-20 23 497,-85 113 1208,67-87-1690,-9 14-189,-20 27-521,20-40-3068,46-59 2251,12-11 1037,0 0-1,0 0 1,0 1 0,0-1 0,0 0 0,0 0-1,0 1 1,0-1 0,0 0 0,-1 0 0,1 0 0,0 1-1,0-1 1,0 0 0,-1 0 0,1 0 0,0 1-1,0-1 1,0 0 0,-1 0 0,1 0 0,0 0-1,0 0 1,-1 0 0,1 0 0,0 0 0,0 0 0,-1 1-1,1-1 1,0 0 0,0 0 0,-1 0 0,1 0-1,0 0 1,0-1 0,-1 1 0,1 0 0,0 0 0,0 0-1,-1 0 1,1 0 0,0 0 0,0 0 0,0 0-1,-1-1 1,1 1 0,0 0 0,0 0 0,0 0-1,-1 0 1,1-1 0,0 1 0,0-13-1177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1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79 512,'0'0'638,"-25"-6"3470,25 5-4078,1 0-1,-1 0 1,1 0-1,-1 0 1,1 0-1,-1 0 0,1 0 1,0 0-1,-1 0 1,1 0-1,0 0 1,0 0-1,0 1 0,0-1 1,0 0-1,0 1 1,0-1-1,0 0 1,0 1-1,0-1 0,2 0 1,26-9 2,-25 9 6,42-11-184,0 2 1,1 2-1,0 1 0,95 2 1,-137 5 139,0 0 1,0 1-1,0 0 1,-1 0 0,1 0-1,0 0 1,0 1-1,-1 0 1,1 0-1,-1 0 1,0 1 0,1-1-1,-1 1 1,0 0-1,0 0 1,-1 0-1,1 1 1,-1-1 0,0 1-1,0 0 1,4 5-1,-5-5 35,0-1 0,0 1 0,-1 0 0,1-1-1,-1 1 1,0 0 0,0 0 0,0 0 0,0 0 0,-1 0-1,0 0 1,1 0 0,-2 1 0,1-1 0,0 0 0,-1 0-1,0 0 1,0 0 0,0 0 0,0-1 0,0 1 0,-1 0-1,0 0 1,0-1 0,0 1 0,-3 3 0,-13 13 152,0 0 0,-2-1 1,0 0-1,-2-2 0,-33 22 1,30-21-118,22-16-57,0 0 1,0 0-1,-1-1 0,1 1 1,0 0-1,-1-1 0,1 0 0,-1 0 1,1 0-1,-1 0 0,1-1 0,-1 0 1,0 1-1,1-1 0,-1 0 0,0-1 1,-6 0-1,9-3-30,0 0 0,0 0 0,0 0 0,1 0 0,0 0 0,-1-1 0,2 1 0,0-7 0,-1 5-2,1 0 10,0 0 0,1 1 1,-1-1-1,1 1 0,0-1 0,1 1 1,-1 0-1,1 0 0,0 0 0,0 0 1,1 1-1,-1-1 0,1 1 0,0 0 1,0 0-1,1 0 0,8-5 0,4-4-8,0 2 0,1-1 0,29-11 0,-40 20 18,0 1 0,0 1 0,0-1-1,0 1 1,0 0 0,1 1-1,-1 0 1,14 1 0,3 0-9,-23 0 13,1-1 1,-1 0-1,1 1 1,-1-1-1,1 1 0,-1-1 1,0 1-1,1 0 1,-1 0-1,0 0 0,1 0 1,-1 0-1,0 0 1,0 0-1,0 0 1,0 0-1,0 0 0,0 0 1,0 1-1,0-1 1,-1 0-1,1 1 0,-1-1 1,1 1-1,-1-1 1,1 1-1,-1-1 0,1 1 1,-1-1-1,0 1 1,0 1-1,2 56-980,-2-48 175,1-11 688,-1 0-1,1 1 1,-1-1 0,1 0 0,-1 0 0,1 1-1,-1-1 1,1 0 0,-1 0 0,1 0 0,-1 0-1,1 0 1,0 0 0,-1 0 0,1 0 0,-1 0-1,1 0 1,-1 0 0,1 0 0,-1 0-1,1 0 1,0 0 0,-1-1 0,1 1 0,0-1-1,9-8-1508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1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11 256,'18'-11'1586,"-15"24"1378,-20 27-132,-27 35-39,26-44-1763,-28 39 0,41-64-905,-111 152 2099,99-130-2123,0-1 0,2 2 0,1 0 1,-10 33-1,18-42-483,2 0 1,-4 28 0,5 10-3811,3-56 2498,10-9-1880,6-13 2552,-13 15 463,18-24-793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1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115 123 320,'23'0'640,"-15"-1"-278,-1 0 0,1 1 1,0 1-1,-1-1 0,15 4 1,-20-4-261,-1 1 0,1 0 0,-1-1 0,1 1 0,0 0 0,-1 0 0,1 0 0,-1 0 0,0 0 0,1 0 0,-1 1 0,0-1 0,0 0 0,0 1 0,0-1 0,0 1 0,0-1 0,0 1 0,0-1 0,-1 1 0,1 0 0,0 0 0,-1-1 0,0 1 0,1 0 0,-1-1 0,0 1 0,0 0 0,0 0 0,0 2 0,0 1 12,0 0-1,-1 0 0,1 0 1,-1 0-1,0 0 0,-1 0 1,1 0-1,-1 0 0,0-1 1,0 1-1,0-1 1,-1 1-1,-3 4 0,-2 1-28,-1 0 0,0-2 0,-1 1 0,-14 10 0,11-9-107,6-4-121,0 0 0,0 0 1,-1 0-1,0-1 0,0-1 1,0 1-1,-1-1 0,1 0 1,-1-1-1,0 0 0,-18 3 1,27-6 90,-1 0 1,0 0 0,1 0 0,-1 0 0,0 0 0,1 0-1,-1 0 1,0 0 0,1-1 0,-1 1 0,1 0-1,-1 0 1,1-1 0,-1 1 0,0 0 0,1-1-1,-1 1 1,1-1 0,0 1 0,-1-1 0,1 1-1,-1 0 1,1-1 0,0 0 0,-1 1 0,1-1-1,0 1 1,-1-1 0,1 1 0,0-2 0,0-22-1157,2 17 1006,0 1 1,0 0 0,0 1-1,1-1 1,0 0-1,5-7 1,20-22-528,2 2 0,67-58 1,-78 75 715,1 1 1,1 1 0,1 1-1,0 1 1,0 1-1,44-16 1,-52 23 20,-7 1-15,0 1-1,0 0 0,0 1 1,0 0-1,0 0 0,9 0 1,-5 1-28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1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194 102 352,'0'0'1435,"0"-13"4675,-2 20-5902,-1 0 0,0 0 1,0 0-1,0 0 0,-1-1 1,0 1-1,0-1 0,-1 0 0,0-1 1,-7 8-1,-11 16 284,-11 23 8,24-33-423,-2-1 0,0-1 0,-1 0 0,-16 17 0,29-34-94,0 0-1,0 0 1,0 0-1,0 0 1,0 0-1,0 0 1,0 0 0,0 1-1,-1-1 1,1 0-1,0 0 1,0 0-1,0 0 1,0 0-1,0 0 1,0 0-1,0 0 1,0 0-1,-1 0 1,1 1-1,0-1 1,0 0-1,0 0 1,0 0-1,0 0 1,0 0 0,-1 0-1,1 0 1,0 0-1,0 0 1,0 0-1,0 0 1,0 0-1,-1 0 1,1 0-1,0 0 1,0 0-1,0-1 1,0 1-1,0 0 1,0 0-1,-1 0 1,1 0 0,0 0-1,0 0 1,0 0-1,0 0 1,0 0-1,0 0 1,0-1-1,0 1 1,0 0-1,0 0 1,-1 0-1,1 0 1,0 0-1,0 0 1,0 0-1,0-1 1,0 1-1,0 0 1,1-14-588,7-16-209,14-17-316,15-30 423,67-107-1,-163 262 3726,-59 78-4553,116-153 428,4-25-2756,7 1 2857,5-3 69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1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1 272,'61'0'2660,"-60"6"-2359,1 0 1,-1 1-1,-1 0 1,1-1-1,-1 1 1,0-1-1,-1 1 1,0 6-1,-1-10-250,1 0-1,0 0 0,-1 0 1,1-1-1,-1 1 0,0-1 1,0 1-1,0-1 0,0 0 1,-1 0-1,1 0 0,-1 0 1,1 0-1,-1 0 1,1-1-1,-1 1 0,0-1 1,0 1-1,-5 0 0,0 1-104,-1-1-1,1 0 1,-1-1-1,0 0 1,-12 0 0,19-1-373,2-2 264,0 0 0,1 0 0,-1 0 0,0-1 1,1 1-1,-1 0 0,1 0 0,0 0 0,0 0 0,0 1 1,0-1-1,0 0 0,0 0 0,0 0 0,1 1 0,-1-1 1,0 1-1,1-1 0,0 1 0,-1 0 0,1-1 0,0 1 1,0 0-1,-1 0 0,1 0 0,0 0 0,0 1 0,3-2 1,13-4-999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3:0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3352 600 32,'15'-21'736,"-15"10"-616,1 8-92,-1 0-1,0 0 1,0 0 0,0 0 0,0 0 0,0 0 0,-1 0 0,1 0 0,-1-1 0,0 2 0,0-1 0,0 0 0,0 0 0,0 0 0,-1 0-1,1 1 1,-1-1 0,0 0 0,0 1 0,0 0 0,-4-4 0,-21-24 183,22 24-159,1 1-1,-1-1 1,0 1-1,-1 0 0,1 1 1,-11-7-1,-140-92 1352,134 91-1257,-103-55 735,-146-55 0,220 106-722,-82-15 0,89 22-104,-39-11 127,20 6 61,-67-8-1,-413 9 646,351 15-815,142 1-57,-1 3 1,1 3-1,1 1 1,0 2-1,-51 21 1,-54 13 6,58-21-45,-111 46-1,131-35-37,-132 82-1,40-19-7,148-87 58,0 1 0,-33 30 0,-14 8-3,64-48 10,0 1 0,0-1 0,1 1 0,-1 0 0,1 0 0,-1 0 0,1 0 0,0 0 0,1 1 0,-1-1 0,1 1 0,0-1 0,0 1 0,0-1 0,1 1 0,0-1 0,-1 1 0,2 7 0,-4 25-7,-1-9 14,2 0-1,1 0 1,4 32-1,-1 7-38,-1-20 37,2 0 0,2 0 0,17 68 0,-15-86-1,2 0 0,0-1 1,2 0-1,2-1 0,0 0 0,28 40 0,-26-49-3,0 0 1,1-2-1,1 0 0,1-1 0,0-1 1,0 0-1,2-2 0,35 19 1,18 2-14,87 27 1,-153-57 10,772 242-25,-727-231 28,1-3 0,0-2 0,1-2 0,0-3 0,0-2 0,0-3 0,55-7 0,-41-1-4,-1-4 1,0-2-1,-1-4 1,-1-2-1,69-33 1,-122 49 0,382-179-44,-17-33 28,-346 196-124,0-1 1,-2-2-1,-1-1 0,-1-1 1,26-32-1,-45 48 26,0 0 1,-1 0-1,-1 0 0,1-1 1,-1 0-1,-1 0 0,0 0 1,-1-1-1,0 0 0,-1 0 1,0 0-1,-1 0 1,0-1-1,-1 1 0,0 0 1,-1-1-1,-1 1 0,0-1 1,-3-14-1,-1 16-33,0-1 1,0 1-1,-2 0 1,1 0-1,-1 0 0,-1 1 1,0 0-1,0 1 1,-1 0-1,-10-9 0,13 13 50,-30-31-571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1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0 272,'-1'3'158,"1"-1"0,-1 0 0,0 0 1,1 0-1,-1 0 0,0 1 0,0-1 0,-1-1 0,1 1 0,0 0 0,0 0 0,-1 0 0,0-1 0,1 1 1,-1-1-1,-2 3 0,-41 28 1274,14-10-315,11-4-479,1 2 0,1 0 0,0 2 0,2-1 0,0 2 0,2 0 0,-24 51 0,35-67-597,1 0 1,0 1-1,0-1 0,0 1 1,1 0-1,0 0 0,0-1 1,1 1-1,0 0 0,1 0 1,2 14-1,-3-22-48,1 1 0,-1-1-1,1 0 1,-1 1 0,1-1 0,-1 0 0,1 1-1,-1-1 1,1 0 0,-1 0 0,1 0 0,0 0-1,-1 0 1,1 1 0,-1-1 0,1 0 0,0 0-1,-1-1 1,1 1 0,-1 0 0,1 0 0,0 0-1,-1 0 1,1 0 0,-1-1 0,1 1 0,-1 0-1,1 0 1,0-1 0,18-9-327,2-9-225,-2 0 0,1-1 0,-2-1 0,-1-1 0,27-45 0,27-33-70,-27 46 1070,-42 53 65,-3 21 1402,-1 0-1,-1-1 1,-9 35-1,7-35-1365,1 1 1,0-1-1,-1 36 1,5-42-463,0 0 0,1 1 1,1-1-1,0 0 1,1 0-1,6 21 1,-7-31-91,-1 0 0,0 0 0,1 0 1,-1 0-1,1-1 0,0 1 1,0 0-1,0-1 0,0 1 1,0-1-1,0 0 0,1 1 0,-1-1 1,1-1-1,0 1 0,0 0 1,-1 0-1,1-1 0,0 0 1,0 1-1,1-1 0,-1 0 0,0-1 1,0 1-1,0-1 0,1 1 1,-1-1-1,0 0 0,0 0 0,1 0 1,-1-1-1,6 0 0,1-2-159,0 0 0,-1 0 0,1-1 0,-1 0-1,0-1 1,0 0 0,0 0 0,-1-1 0,15-13 0,7-9-1081,30-37 0,-21 22-1324,-32 35 1500,4-3-1237,-2 8-2204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3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17 288,'-35'-1'787,"26"-4"-676,-13-4 1069,20 9-275,-35 0 461,14 0 275,13-1-1058,0 0 0,1 1 1,-1 1-1,0 0 0,0 0 0,0 1 0,-10 3 1,19-5-488,1 0 0,0 0 1,-1 0-1,1 0 1,0 0-1,0 0 0,-1 0 1,1 0-1,0 0 0,-1 0 1,1 0-1,0 1 1,0-1-1,-1 0 0,1 0 1,0 0-1,0 0 0,-1 0 1,1 1-1,0-1 1,0 0-1,0 0 0,-1 0 1,1 1-1,0-1 0,0 0 1,0 0-1,0 1 1,0-1-1,-1 0 0,1 0 1,0 1-1,0-1 0,0 0 1,0 0-1,0 1 1,0-1-1,0 0 0,0 0 1,0 1-1,0-1 0,0 0 1,0 1-1,17 3 1909,50-2-1371,-24-1 192,324 50 2634,75 6-806,28-49-171,-375-8-2231,-58 1-159,64 13 0,-64-8-21,66 3 1,-2-9 41,5 0-503,-37 0-3594,-124 11-5221,-9-5 2487,50-4 5463,-1 0 0,1-1 0,-1-1-1,-21-2 1,34 1 1220,1 0 0,-1 0 0,1 0-1,-1-1 1,1 1 0,0-1 0,0 1 0,-1-1-1,1 1 1,0-1 0,0 1 0,0-1 0,1 0-1,-1 0 1,0 0 0,1 1 0,-1-1-1,1 0 1,-1 0 0,1 0 0,0-2 0,-1 1 132,1 0 1,-1 0 0,0 0 0,0 0-1,0 0 1,0 0 0,-1 1 0,1-1-1,-1 0 1,-2-2 0,-4-1 535,1-1 1,0 0-1,-13-15 0,19 20-354,-1 0-1,1 0 0,0 1 1,0-1-1,0 0 0,0 0 0,0 0 1,0 0-1,0 0 0,1-1 1,-1 1-1,1 0 0,0 0 0,-1 0 1,1-1-1,0 1 0,0 0 1,1 0-1,-1 0 0,0-1 0,1 1 1,-1 0-1,1 0 0,0 0 1,0-2-1,1 2-171,-1 0 1,1 1-1,0-1 0,-1 1 1,1-1-1,0 1 0,0 0 1,0 0-1,0-1 0,0 1 0,0 1 1,0-1-1,1 0 0,-1 1 1,0-1-1,0 1 0,1-1 1,3 1-1,53 0 1209,-38 0-832,-13 1-378,1 0-1,-1 0 0,0 1 0,0 0 0,0 0 0,0 1 0,0 0 1,12 6-1,60 41 320,-53-32-370,-25-17-8,0 0 0,-1 0 0,1 0 0,-1 0 0,0 1 0,1-1-1,-1 0 1,0 1 0,0-1 0,0 0 0,0 1 0,0 0 0,0-1 0,0 1-1,0-1 1,-1 1 0,1 0 0,-1 0 0,1-1 0,-1 1 0,0 0 0,0 0-1,1 0 1,-2 2 0,1 0 126,-1 0-1,0 0 1,0 0 0,-1 0-1,1 0 1,-1-1-1,0 1 1,0-1 0,0 1-1,-4 4 1,-7 7 677,0-1-1,-1 0 1,-23 17 0,-245 200 3271,279-229-3266,-19 15-4171,16-17-1911,11-14-682,32-36-4030,-23 29 6043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3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60 294 560,'-59'0'4973,"58"25"-1278,2-21-3453,0 0-1,0 0 0,1 0 0,-1 0 1,1 0-1,0 0 0,0 0 1,0 0-1,0-1 0,1 1 1,0-1-1,-1 0 0,1 0 1,1 0-1,-1 0 0,0 0 1,1-1-1,-1 1 0,1-1 1,0 0-1,-1 0 0,1 0 1,0-1-1,0 1 0,1-1 0,3 1 1,11 1 132,-1-1 0,1-1 0,0 0 0,32-4 1,-31 1-209,3 0-117,-1-2 0,1 0 0,-1-2 0,0 0-1,0-1 1,34-18 0,117-74-46,-92 42-171,-73 51 162,-1-1-1,0 1 0,0-2 0,0 1 1,-1-1-1,0 0 0,8-15 0,-12 20 1,-1 0 1,1 0-1,-1-1 0,0 1 0,0 0 0,0-1 1,-1 1-1,1-1 0,-1 1 0,0 0 0,0-1 1,0 1-1,-1-1 0,1 1 0,-1-1 0,1 1 1,-1-1-1,0 1 0,-1 0 0,1 0 0,0 0 1,-1-1-1,0 1 0,0 0 0,0 1 0,0-1 1,0 0-1,0 1 0,-1-1 0,1 1 0,-1 0 1,0 0-1,0 0 0,0 0 0,0 0 0,0 0 1,0 1-1,0 0 0,-1-1 0,1 1 0,0 1 1,-1-1-1,1 0 0,-1 1 0,-5-1 0,-13 2 79,-1 2-1,1 0 0,-1 1 0,1 1 0,0 1 0,1 1 1,-1 1-1,1 1 0,1 1 0,0 0 0,0 2 0,1 0 1,-25 21-1,23-15 73,1 0 0,0 2 0,2 0 0,0 1 0,1 0 0,1 2 1,2 0-1,0 0 0,1 2 0,-17 45 0,27-60-68,0 0 0,1-1 0,0 1 0,1 0 0,0 0 0,1 0 0,0 0 0,1 10 0,-1-18-63,0 1 1,0-1-1,1 1 0,0-1 1,-1 1-1,1-1 0,0 1 1,0-1-1,0 1 0,0-1 1,1 0-1,-1 0 0,0 0 1,1 1-1,0-1 1,-1-1-1,1 1 0,0 0 1,0 0-1,0-1 0,0 1 1,1-1-1,-1 0 0,0 1 1,1-1-1,-1 0 0,0 0 1,1-1-1,-1 1 0,1 0 1,-1-1-1,1 0 0,0 1 1,3-1-1,15 1-356,0-1 0,0-1 0,0-1 0,0-1-1,-1 0 1,1-2 0,38-13 0,46-25-5155,119-55-4475,-169 69 8500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3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356 246 464,'15'-17'516,"-2"-1"-1,0 0 1,17-32-1,-27 45-265,0-1-1,-1 0 0,1 0 0,-1 0 0,0 0 1,-1 0-1,1-1 0,-1 1 0,-1 0 1,1-1-1,-1 1 0,0-1 0,0 1 0,-1-1 1,0 1-1,-3-13 0,3 17-155,-1 1 0,1-1 0,-1 0 0,1 0 0,-1 1 0,1-1 0,-1 1-1,0 0 1,0-1 0,0 1 0,0 0 0,0 0 0,0 0 0,0 0 0,0 0 0,0 1 0,0-1 0,0 1 0,0-1-1,-1 1 1,1 0 0,0 0 0,0 0 0,-1 0 0,1 0 0,0 0 0,0 1 0,-1-1 0,1 1 0,-3 1-1,-7 1 145,0 0-1,1 1 0,-1 0 1,-12 8-1,13-6-161,-1 1 0,1 0 0,1 0 0,-1 2 0,1-1 0,1 1 1,-16 19-1,20-21-66,0 0 1,1 0 0,-1 0 0,2 1 0,-1-1 0,1 1-1,1 0 1,-1 0 0,1 0 0,0 1 0,1-1 0,0 0-1,0 10 1,1-13-2,1 0-1,-1 0 1,1-1-1,-1 1 1,1 0-1,1 0 1,-1-1-1,1 1 1,-1-1-1,2 1 1,-1-1-1,0 0 0,1 0 1,-1 0-1,1 0 1,7 7-1,1-2-15,0 0 1,1-1-1,0 0 0,17 8 0,-10-5-4,-15-9 75,0 1-1,0-1 0,-1 1 1,1-1-1,-1 1 1,0 0-1,0 0 1,0 1-1,0-1 1,-1 1-1,1-1 1,-1 1-1,0 0 1,3 6-1,-5-8 3,0 0 0,1-1 0,-1 1 0,0 0 0,0 0 0,0-1 0,0 1 0,-1 0 0,1 0 0,0-1 0,-1 1 0,1 0 0,-1-1 0,0 1-1,0-1 1,1 1 0,-1 0 0,0-1 0,0 0 0,0 1 0,-1-1 0,1 0 0,0 1 0,0-1 0,-1 0 0,1 0 0,-1 0 0,1 0 0,-1 0 0,1-1 0,-1 1 0,1 0 0,-1-1 0,0 1 0,1-1-1,-1 1 1,0-1 0,-1 0 0,-26 8 513,0-2 0,0-1-1,-48 2 1,-36-5-2101,104-3 1733,-4-3-4543,13 3 4097,-1 1-1,1 0 0,0-1 1,-1 1-1,1-1 0,-1 1 0,1-1 1,0 1-1,-1-1 0,1 1 1,0-1-1,0 1 0,-1-1 0,1 0 1,0 1-1,0-1 0,0 1 1,0-1-1,0 0 0,0 1 1,0-1-1,0 1 0,0-1 0,0 0 1,0 1-1,0-1 0,0 1 1,0-1-1,1 1 0,-1-1 0,0 0 1,0 1-1,1-1 0,-1 1 1,1-1-1,8-10-1354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3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1849 114 144,'0'-2'141,"-1"0"0,1 0 1,-1 0-1,0 1 0,0-1 0,0 0 0,0 0 1,0 1-1,0-1 0,0 0 0,0 1 0,-1-1 0,1 1 1,-1-1-1,1 1 0,-1 0 0,0 0 0,1 0 0,-4-2 1,-45-22 1038,34 18-689,-3-2-222,-1 1 0,1 1 0,-1 1 0,-1 0 0,1 2 0,-1 0 0,0 2 0,0 0 0,-24 1 0,-544 1 3122,578 1-3257,0 0 0,0 1-1,0 0 1,-15 4 0,-19 5 328,10-3-119,1 1-1,-59 25 1,-10 3 304,11-1-316,23-5-174,43-20-81,0 0 0,0 2 0,1 2-1,-36 26 1,57-37-45,-1 1-1,1 0 1,0 0-1,0 0 1,-6 11-1,7-11 9,0 0 0,0-1 0,-1 1 0,1 0 0,-1-1 0,-5 5 0,4-4 13,0 1 0,0 1 0,1-1-1,0 0 1,0 1 0,1 0 0,0 0 0,0 0-1,-3 12 1,-10 16 199,13-29-229,0 0 0,0 0 0,1 0 0,0 0 0,0 0-1,0 0 1,1 1 0,-1 11 0,0-9 2,0 1-1,-1-1 1,1 0-1,-2 0 0,-6 13 1,1-1 67,6-13-102,-2 4 119,0 0 1,1 0 0,0 0 0,1 1 0,1-1-1,-2 14 1,-6 50 425,6-60-397,2 1 0,-3 30-1,5-34-7,0 0-1,-1 0 0,-1-1 0,-3 17 0,2-18-26,2 1 0,0-1 0,0 1 0,1-1 1,2 20-1,0 5-38,-1-28-63,0 0 0,1 0 0,0-1 0,0 1 0,1 0 0,0-1 0,0 0 0,1 0 0,0 0 0,7 10 0,11 20 114,-12-17-31,1-1 0,2-1 1,0 0-1,0-1 0,2 0 1,0-1-1,1-1 0,0 0 1,1-1-1,1-1 0,0 0 0,1-2 1,0 0-1,24 9 0,-33-15-4,-2-1-23,1 0-1,-1 0 1,1-1 0,0 0-1,-1-1 1,1 0 0,0-1-1,11 2 1,75 8 394,-25-8 469,127 23-1,-143-17-554,53 2 624,-56-3-588,1-3 0,0-2-1,0-2 1,62-7 0,-58-1-196,-2-3-1,1-2 1,95-35 0,-102 28 292,-2-3 0,82-50 0,-103 57-345,-4 1-84,0 0 0,-1-1-1,0-2 1,-2 0-1,0 0 1,0-2 0,19-28-1,-15 15 9,-3-1-1,0-1 0,-2 0 1,15-45-1,-12 32-119,-15 36 62,1-1-1,-2 1 1,0-1 0,0 0-1,-1 0 1,0 0 0,-1-1-1,0-14 1,-2-230 2370,0 251-2390,-1 1 1,0-1-1,0 1 1,0-1-1,-1 1 1,0 0-1,0 0 1,0 0-1,0 0 1,-1 0-1,0 0 1,0 1-1,0-1 1,-1 1-1,0 0 1,-6-6-1,-5-4 33,-1 2-1,-1-1 0,-22-11 1,24 16-78,13 7 49,1 0 0,-1 0 1,0 0-1,0 0 0,0 0 0,1 0 1,-1 0-1,1-1 0,-1 1 1,1-1-1,-1 1 0,1-1 0,0 0 1,0 1-1,0-1 0,-1-2 1,-6-6-34,0 0 1,-1 0 0,0 1 0,0 0 0,-1 0 0,0 1-1,-1 1 1,1-1 0,-19-8 0,9 5 65,-12-1-43,30 11-5,0 1-1,0 0 0,0-1 0,1 1 1,-1-1-1,0 0 0,0 0 0,0 0 1,0 0-1,1 0 0,-1 0 1,0 0-1,1 0 0,-1 0 0,1-1 1,0 1-1,-1-1 0,1 1 1,0-1-1,0 0 0,-2-2 0,-5-7-960,-1 1 0,-1 0 0,0 1-1,0 0 1,-13-8 0,1 4-2299,15 10 1394,0 0 0,1 0 0,-1 1 0,0 0 0,0 1 0,0 0 1,-9-1-1,4 2-1363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52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127 314 80,'-4'11'277,"3"-10"-241,0 0 1,1-1-1,-1 1 1,1 0 0,-1 0-1,1 0 1,-1 0 0,1 0-1,-1 0 1,1 0 0,0 0-1,0 0 1,-1 0-1,1 0 1,0 0 0,0 0-1,0 0 1,0 0 0,0 0-1,0 1 1,0-1-7,0-1 0,0 1 0,0-1 1,0 1-1,-1-1 0,1 1 0,0-1 0,-1 1 0,1-1 1,0 1-1,-1-1 0,1 1 0,0-1 0,-1 1 1,1-1-1,-1 0 0,1 1 0,-1-1 0,1 0 1,-1 1-1,1-1 0,-1 0 0,0 0 0,1 1 0,-1-1 1,1 0-1,-1 0 0,1 0 0,-1 0 0,0 0 1,1 0-1,-1 0 0,1 0 0,-1 0 0,0 0 0,1 0 1,-1 0-1,1 0 0,-1-1 0,0 1 0,0 0 1,-7-1 795,7 1-359,-27 3 4034,0 21-3493,-2 6 7180,34-26-7594,0-1 1,1 0 0,0 0-1,0 0 1,0-1-1,0 0 1,0 0-1,0 0 1,1 0-1,-1-1 1,1 0-1,-1 0 1,6 0-1,85 0 4089,-60-1-2503,9 1-2141,1-2 1,-1-2-1,0-2 1,73-18-1,-28 3-39,1 3 0,111-5 0,-112 13 0,76-5 0,135-17 0,-183 22 0,-85 8 0,1-1 0,33-6 0,-16 1-2912,1 2-1,0 3 1,58 5 0,-93-3 2347,26-30-16391,-35 23 16344,-5 5 572,0-1 0,-1 1 0,1-1 0,0 0 0,-1 0 0,0 0 0,1 0 0,-1 0 0,0 0 0,-1-1 0,1 1 0,-1-1 0,1 1 0,-1-1 0,0 0 0,0-4 0,-1 5 44,0 0 0,0 0 0,0 0 0,-1 0 0,1 0 0,-1 0 1,0 0-1,0 0 0,0 0 0,0 0 0,-1 0 0,1 0 0,-1 1 0,0-1 0,0 1 0,0-1 0,0 1 0,0 0 0,0 0 0,-4-3 0,-29-21 882,-56-32-1,78 50-409,-31-8 3422,41 15-3453,1 0 0,-1 0 0,0 1 0,0-1 0,1 1 1,-1 0-1,0-1 0,0 1 0,-3 1 0,0-1 2099,6 2-2338,0 0-1,1 0 1,0 1 0,-1-1 0,1 0 0,0 0-1,0 0 1,0 0 0,1 0 0,-1 0 0,0 0-1,1-1 1,1 3 0,19 12 1108,0-1 1,46 23-1,-51-30-1113,0 0 0,-1 1 0,0 1-1,-1 0 1,0 1 0,0 1 0,23 26-1,-35-33-76,0 0 0,0 0 0,0 1-1,-1-1 1,1 1 0,-2-1 0,1 1-1,-1 0 1,1 0 0,-1 0 0,-1 0 0,1 0-1,-1 0 1,-1 0 0,1 0 0,-1 0-1,0 0 1,0 0 0,0 0 0,-1 0 0,0-1-1,0 1 1,-1-1 0,1 1 0,-1-1-1,0 0 1,-1 0 0,1 0 0,-1 0 0,0-1-1,0 1 1,-6 3 0,-1 0 358,5-4-197,0 1-1,-1-1 0,1 0 0,-1-1 0,1 1 0,-1-1 0,0-1 1,0 1-1,0-1 0,-1-1 0,-7 2 0,-80 8 317,63-6-5325,21 2-112,7 4-3301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5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1 384,'0'0'392,"3"-1"148,1 1-1,0 0 0,0 0 0,-1 0 1,1 1-1,0-1 0,4 2 0,-6 1-455,0-1 0,-1 1-1,1-1 1,-1 1 0,1 0 0,-1 0-1,0-1 1,-1 1 0,1 0 0,0 0-1,-1 0 1,1 0 0,-1 4-1,-1 50 1105,0-14-274,24 152 2253,-11-110-1475,3 112 1,-15 763 3184,0-957-4901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5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25 64,'0'0'32,"-10"-4"-32,10-1 0,-11-1 0,1 0-48,10 3 16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56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32,'0'-1'188,"0"0"-1,0 0 1,-1 0-1,1 0 1,0 0 0,0 0-1,0 0 1,0 0-1,1 0 1,-1 0 0,0 0-1,0-1 1,1 1-1,-1 0 1,0 0 0,1 0-1,-1 1 1,1-1 0,-1 0-1,1 0 1,0 0-1,-1 0 1,2-1 0,16 11 6674,10 5-5968,-2-9 106,1-2 1,-1-1-1,0-1 0,1-1 1,-1-1-1,37-7 0,60-1 95,-90 7-949,43-7-1,-43 5-72,44-2 1,1481 6 72,-1168-15-162,-51 1 14,-248 10 27,-49 3-58,72-11 1,178-39 141,-239 46-15,-36 4-14,0-1 1,29-6 0,-14 1 297,1 1 1,0 2-1,1 1 0,48 3 1,-59 0-470,30-10 1006,-45 7-716,0 1 1,1 0 0,-1 1-1,15-2 1,196-12 2105,-51 15-840,-167 0-895,-1 8-576,1 15 52,-1 1 0,-1 0-1,-2 0 1,0 0 0,-1-1 0,-9 26 0,0-9 32,-12 32 165,-62 126-1,70-165-205,1 0 0,2 2-1,1-1 1,1 1 0,2 1 0,2 0 0,1 1-1,-3 65 1,8-85-24,0 0 0,-1 0-1,-1-1 1,0 1 0,-10 21 0,-4 20 38,-33 164 85,32-95-163,17-77 55,3-45-27,-1-1 0,1 0 0,-1 1 1,0-1-1,-1 1 0,1-1 0,-1 0 1,0 1-1,0-1 0,0 0 0,0 0 0,-1 0 1,0 0-1,0 0 0,0 0 0,-5 6 0,-2 1 75,8-9-67,0-1 1,-1 1-1,1 0 1,-1-1-1,1 1 1,-1-1-1,0 0 0,1 1 1,-1-1-1,0 0 1,0 0-1,0 0 1,0 0-1,0 0 1,0-1-1,0 1 1,0-1-1,0 1 1,0-1-1,0 0 1,-1 0-1,1 0 1,0 0-1,-3 0 1,-49 0 111,8 2-115,1-3 0,0-2 1,-57-10-1,67 8 5,1 1 0,-1 2 0,0 1 0,-36 4 0,-12 0 62,-246-3-259,314 1 201,-1 0 0,0 1 1,1 1-1,-27 9 0,-24 3-17,30-10-9,-62 13 49,75-13-47,0-2 0,-32 2 1,-2 1 7,-7 0-19,-76-1 0,32 6 20,-79-1 27,-18-1-134,-150-9-85,348 1 187,0 0 0,0 0 0,0 0 0,0 1 0,0 0 1,-8 3-1,-30 7 2,-60 7-67,66-10 27,0-3-1,-69 4 1,72-11 47,1 3 0,0 0 0,-60 14 0,1-7 52,-54 22-94,95-17-3,-33 12 45,72-22-120,-1 0-1,1-1 0,-1 0 1,0-1-1,0-1 1,0-1-1,0 0 0,0 0 1,-27-6-1,39 5-106,0 0 0,0 0 0,0 0 0,1 0 0,-1 0 0,1-1 0,-1 1 0,1-1 0,-1 0 0,1 0-1,0 1 1,0-2 0,0 1 0,0 0 0,0 0 0,0-1 0,1 1 0,-1-1 0,1 1 0,0-1 0,0 0 0,0 1 0,0-1 0,-1-5 0,-1-6-1598,2 1 0,0-1 1,0 0-1,2-16 1,-1 6-442,3 6 1186,0 0-1,1 0 1,0 0-1,2 0 1,0 1-1,1 0 1,1 0-1,0 1 1,19-27-1,-10 13 111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5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218 195 208,'16'-28'1868,"-12"18"-1114,-1 0 0,-1-1 0,0 0 1,2-18-1,-3-22 4799,-2 49-5437,1 1 0,-1 0 1,0 0-1,0-1 0,0 1 0,0 0 0,0 0 1,0 0-1,0 0 0,0 0 0,0 0 0,0 0 1,-1 0-1,1 1 0,0-1 0,-1 0 0,1 1 1,0-1-1,-4 0 0,-36-12 559,30 10-198,7 1-417,0 0 0,-1 1 0,1 0-1,-1 0 1,0 0 0,1 1 0,-1 0 0,0-1-1,1 2 1,-1-1 0,0 0 0,1 1 0,-1 0-1,1 0 1,-1 0 0,1 1 0,-1-1 0,1 1-1,0 0 1,0 1 0,0-1 0,0 1-1,0-1 1,0 1 0,1 0 0,-1 1 0,1-1-1,-5 8 1,2-3 7,0 0 0,1 1 0,1 0 0,0 0 0,0 0 0,0 0 0,1 1-1,1-1 1,0 1 0,0 0 0,0 0 0,2 0 0,-1 0 0,1-1 0,1 1 0,-1 0 0,2 0 0,-1 0-1,2 0 1,-1-1 0,1 1 0,0-1 0,1 0 0,0 0 0,8 12 0,34 40 521,-24-32-527,27 44-1,-48-71-239,-1-1 0,1 0 0,0 0 0,0 0 0,0 0 0,0 0 0,0 0 0,0-1 0,0 1 0,0 0 0,0 0-1,0-1 1,1 1 0,-1-1 0,0 1 0,0-1 0,1 1 0,-1-1 0,0 0 0,1 1 0,-1-1 0,0 0 0,1 0 0,-1 0-1,0 0 1,1 0 0,-1-1 0,0 1 0,1 0 0,-1-1 0,0 1 0,0-1 0,1 1 0,-1-1 0,0 1 0,2-2 0,42-29-5602,-42 28 5864,141-131-5856,-114 103 4874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3:2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1660 80,'129'0'1230,"-125"1"-1204,1 1 0,-1-1 0,1 1 0,-1-1 0,1 1-1,-1 1 1,0-1 0,7 6 0,25 11 112,82 16 70,-110-32-197,-1 0 0,1 0 0,-1 1 0,1 0 0,-1 0 0,13 11 0,-13-10-3,0 0 0,0 0 0,1 0 0,0-1 0,11 5 0,8-1-7,-16-4 17,0 0 0,-1-1 0,1-1 1,0 0-1,0 0 0,12-1 0,48 10 92,-56-9-104,0-1-1,0 2 1,0 0 0,-1 1 0,1 0 0,-1 1 0,24 12 0,-24-11-1,-1 0-1,1 0 1,0-2 0,0 0 0,0 0 0,1-1-1,25 1 1,-29-3-1,1 0 1,-1 1-1,19 5 0,-19-4-1,1-1-1,-1 0 0,19 1 1,-18-2-6,0 0 0,-1 1 0,1 1 1,20 6-1,-20-5 12,-1-1 0,0 0 0,1 0 1,21 0-1,179 7-31,-151-10 39,201 8-39,-169-3 35,98-6 1,-59-2-52,-31 3 38,245 10 6,-254-5-7,100-6 1,-66-1 6,-119 2-5,0-1 0,0 0 0,0 0-1,0 0 1,0-1 0,-1 0 0,1 0 0,0-1-1,-1 0 1,0 0 0,1 0 0,-1-1 0,-1 0 0,1 0-1,-1 0 1,8-8 0,3-6 0,0-1-1,-2 0 1,18-32 0,12-14-18,1 2 87,-3-1 1,49-104-1,-67 115 29,-4-1 1,-1-1 0,-3 0-1,-2-2 1,-3 0-1,-3 0 1,-2 0 0,-1-88-1,-5 137-70,1-4 18,-1-1 1,0 1 0,-1-1-1,0 1 1,-1-1 0,0 1-1,-1 0 1,0 0 0,-1 0-1,-1 0 1,-6-11 0,-4-3 8,-2 1 0,-1 1 0,-2 0 1,-32-32-1,-100-76 60,109 96-84,-2 2-33,-1 2-1,-1 1 1,-2 3-1,-1 2 1,-1 2-1,-1 3 1,-1 1-1,0 3 1,-65-11-1,-59-2-18,-271-12 0,363 36 19,-224-16-139,-403-23-430,285 46-238,353 8 633,0 2 1,1 4-1,-90 31 0,126-34 2,1 1 1,1 2-1,0 1 0,2 2 0,0 1 1,0 1-1,-28 26 0,23-11-662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5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1 199 560,'3'-28'406,"9"-62"516,-10 83-722,0 0 1,0 0-1,0 0 1,1 1-1,0-1 1,0 0-1,0 1 1,1 0-1,8-10 0,-12 16-172,0 0 0,0-1 0,1 1-1,-1 0 1,0-1 0,0 1 0,1 0-1,-1 0 1,0-1 0,1 1-1,-1 0 1,0 0 0,1 0 0,-1-1-1,0 1 1,1 0 0,-1 0-1,0 0 1,1 0 0,-1 0 0,1 0-1,-1 0 1,0 0 0,1 0 0,-1 0-1,0 0 1,1 0 0,-1 0-1,1 0 1,-1 0 0,0 0 0,1 0-1,-1 0 1,0 1 0,1-1 0,-1 0-1,0 0 1,1 0 0,-1 1-1,0-1 1,1 0 0,-1 0 0,0 1-1,0-1 1,1 0 0,-1 1-1,0-1 1,0 0 0,1 1 0,-1-1-1,0 0 1,0 1 0,0-1 0,0 0-1,0 1 1,0-1 0,0 1-1,0-1 1,0 0 0,0 1 0,0 0-1,5 27 1310,-5-26-1180,3 91 3231,-4 1 0,-15 101 0,10-126-2665,3 151 195,4-170-3844,-1 1-3379,8-67 1975,-4 10 3575,10-19-1246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5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0 448,'8'0'560,"3"0"17,-5 10 15,-6 5 32,0 6 65,0 0-33,0 5-176,0-5-160,0 0-144,0 0-112,0-2-16,0-2-272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5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48 688,'-91'0'4581,"89"0"-3738,4 26 1118,0-22-1871,1 0 0,-1 0-1,1 0 1,0 0 0,0-1 0,1 1-1,-1-1 1,1 0 0,-1 0 0,1 0-1,0 0 1,6 3 0,60 26 82,-30-16-105,-29-11-60,0-1-1,0 0 1,1-1 0,0 0-1,-1-1 1,1-1 0,0 1-1,0-2 1,0 0 0,0 0-1,13-3 1,-19 2 40,-1-1 0,1-1 0,-1 1 0,0 0 1,0-1-1,0 0 0,-1-1 0,1 1 0,-1-1 0,0 1 0,0-1 0,0-1 0,0 1 0,-1 0 0,1-1 1,-1 0-1,0 0 0,-1 0 0,1 0 0,-1 0 0,0 0 0,2-10 1633,-33 17 534,24 1-2092,0 1 0,1-1 0,0 1-1,0 0 1,0 0 0,0 0-1,0 1 1,1-1 0,0 1 0,0 0-1,0 0 1,1 0 0,-1 0 0,1 0-1,-2 9 1,0 0 167,1 0-1,0 1 1,1-1 0,-1 28-1,3-30-140,-1 0-51,1 0 0,1 0-1,0 0 1,1 0 0,3 15-1,-4-25-88,0 1-1,0-1 0,0 1 0,0-1 1,0 0-1,1 1 0,-1-1 1,1 0-1,0 0 0,-1 0 1,1 0-1,0 0 0,0 0 0,0-1 1,0 1-1,0-1 0,1 1 1,-1-1-1,0 0 0,1 0 1,-1 0-1,1 0 0,-1 0 0,1-1 1,0 1-1,-1-1 0,1 1 1,0-1-1,4 0 0,3 0-220,1 0 0,0 0 0,0-1 0,-1-1 0,1 0 1,19-6-1,-25 6-336,1-2 0,0 1 0,-1 0 0,0-1 1,1 0-1,-1-1 0,-1 1 0,1-1 0,-1 0 0,0 0 1,0 0-1,5-9 0,13-23-2021,-3-1 1,16-42-1,13-28 1582,-42 96 1291,1 0 0,0 0 0,0 1 0,18-19 0,-24 29 391,14 37 3606,-10-13-2223,-1 0 0,2 39 0,-6 47 283,0-56-2712,0-50-273,21-40-4582,-11 24 5216,1 1 1,0 0-1,0 1 1,1 0 0,0 1-1,1 1 1,0 0-1,1 0 1,0 1-1,0 1 1,24-8-1,-36 14 115,0 0-1,0 1 0,0-1 0,0 1 1,0-1-1,0 1 0,1 0 0,-1 0 1,0 0-1,0 0 0,0 1 0,0-1 1,0 0-1,0 1 0,0-1 0,0 1 1,0 0-1,0 0 0,-1 0 0,1 0 0,3 2 1,-3-1 59,1 1 1,-1-1-1,1 1 1,-1 0-1,0 0 0,0 0 1,0 0-1,-1 1 1,1-1-1,-1 0 1,2 6-1,0 6 158,0 0 0,0 0-1,-2 1 1,1 24 0,-3-21-399,2 33-1469,-1-51 1270,0 0 0,1 1 0,-1-1 0,0 0 0,1 0 1,-1 0-1,0 1 0,1-1 0,-1 0 0,1 0 0,0 0 0,-1 0 0,1 0 0,0 0 0,0 0 0,0 0 0,0 0 0,0 0 1,-1-1-1,2 1 0,-1 0 0,0-1 0,0 1 0,0 0 0,0-1 0,0 0 0,0 1 0,1-1 0,-1 0 0,0 1 0,0-1 1,3 0-1,-3-1 10,1 1 0,0-1 0,0 0 0,0 0 0,-1 0 0,1 0 0,-1 0 0,1 0 0,-1 0 0,1-1 0,-1 1 0,1-1 1,-1 1-1,0-1 0,0 1 0,0-1 0,0 0 0,1-2 0,2-3-344,13-17-1199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5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64 496,'10'-55'2397,"-10"46"435,-6 38-705,-21 96 1956,-16 109-1785,14-18-5675,29-189 1410,0-23 1464,1 0 0,-1-1 0,0 1 0,0 0 0,0-1 0,-1 1 0,1 0 0,-1-1 0,0 1 0,-1 3 0,-7-5-1028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29:5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98 113 1072,'-8'-6'552,"-1"1"-1,0 0 0,0 1 0,-15-6 0,-14-7 3152,45 16 32,32-2-2742,66 5-373,-34 0-1390,86-7 0,-142 1-19,-1 0 0,1 0 0,-1-1 1,0-1-1,0-1 0,16-9 0,-21 10 580,-9 6 226,0 0 1,0 0-1,0 0 1,0 0-1,0 0 1,-1 0-1,1 0 1,0 0-1,0 0 1,0 0-1,0 0 1,0 0-1,0 0 0,0 0 1,0 0-1,0 0 1,0 0-1,0 0 1,-1 0-1,1-1 1,0 1-1,0 0 1,0 0-1,0 0 1,0 0-1,0 0 1,0 0-1,0 0 1,0 0-1,0 0 0,0-1 1,0 1-1,0 0 1,0 0-1,0 0 1,0 0-1,0 0 1,0 0-1,0 0 1,0 0-1,0 0 1,0-1-1,0 1 1,0 0-1,0 0 1,0 0-1,0 0 0,1 0 1,-1 0-1,0 0 1,0 0-1,0 0 1,0 0-1,0-1 1,0 1-1,0 0 1,0 0-1,0 0 1,0 0-1,0 0 1,1 0-1,-1 0 1,0 0-1,0 0 0,0 0 1,0 0-1,0 0 1,-13-3 1234,-14 2 955,23 1-1980,-4 0 591,0 0-1,0 0 1,0 1 0,0 0-1,-9 2 1,13-1-471,0-1 0,0 2-1,1-1 1,-1 0 0,1 1 0,-1-1 0,1 1 0,0 0 0,0 0 0,0 0-1,-3 5 1,3-4-102,0 0-1,1 1 0,-1-1 1,1 1-1,0-1 1,0 1-1,0 0 0,1 0 1,0 0-1,0 0 0,-1 8 1,3 63 1190,0-35-440,0-36-856,0 1 0,0 0 0,0-1 0,0 0 0,1 1 0,0-1 0,0 0 0,1 0 0,-1 0 0,1 0 1,0 0-1,0-1 0,6 7 0,-6-8-99,0 1 0,0-1-1,0 0 1,1 0 0,-1 0 0,1 0 0,0-1 0,0 1 0,0-1 0,0 0 0,0 0 0,0-1-1,1 1 1,-1-1 0,0 0 0,1 0 0,4 0 0,1-1-32,-1 0 0,0-1 0,0-1-1,0 0 1,0 0 0,0 0 0,-1-1 0,1-1 0,-1 1 0,0-2 0,0 1-1,0-1 1,0 0 0,-1 0 0,0-1 0,0 0 0,0 0 0,-1-1 0,0 0-1,7-10 1,1 1-53,-10 12-75,0-1 0,0 1 1,-1 0-1,1-1 0,-1 0 0,0 0 0,0 0 1,-1 0-1,0 0 0,3-9 0,-5 51-15514,0-35 14215,1 9-1094,0-10 2223,-1 1 0,0-1 0,1 1-1,-1 0 1,0-1 0,0 1 0,0 0 0,0-1 0,0 1 0,-1 0-1,1-1 1,-1 1 0,1 0 0,-1-1 0,0 3 0,-8 6-681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2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65 144,'0'0'232,"-21"-27"3495,21 17-973,0-18 15146,0 40-16098,0 20-1052,1 2-56,-2-1 0,-1 1 1,-10 54-1,-16 61 658,9-40-602,-16 127-214,34-206 972,0 8-5347,2-20-6731,-1-48-8111,-32 32 17651,24 2 1018,0 0-1,0 1 1,1 0 0,0 0-1,-10 10 1,9-8 13,0-1 1,0 0-1,0 0 1,-12 5-1,18-10-1,1 0 0,-1 0 0,1 0 0,0 0 0,-1 0 0,1 0 0,0 0 0,0 0-1,0 1 1,0-1 0,0 0 0,0 1 0,0-1 0,0 1 0,1-1 0,-1 1 0,1-1-1,-1 1 1,1-1 0,-1 1 0,1-1 0,0 1 0,0 0 0,0 2 0,0-2-27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2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361 434 64,'12'-33'183,"3"1"0,19-34 0,-9 17 183,-22 41-242,-1 0 0,0 0-1,0 0 1,0 0 0,-1 0 0,-1-1 0,1 1-1,-1 0 1,-2-12 0,2-6 492,4 22-94,-4 4-268,0-1 0,1 1 1,-1 0-1,0 0 1,1 0-1,-1 0 0,0-1 1,1 1-1,0-1 763,-1 1-762,0-1-1,1 1 0,-1 0 1,0-1-1,0 1 1,0 0-1,1-1 0,-1 1 1,0 0-1,0-1 0,0 1 1,0 0-1,0-1 0,0 1 1,0-1-1,0 1 0,0 0 1,0-1-1,0 1 0,0-1 1,-1-25-6839,-3 2 4356,-1-29 1612,5 36 7548,1 42-4390,-4 47 685,-19 24 870,-14 78-51,27-115-3397,-1 2 127,-4 106 0,14 137 1131,-2-275-1597,-2-1 0,-1 0 0,-1 0-1,-1 0 1,-13 32 0,8-25 55,1 1 0,-7 48 0,12-34-117,0 54 0,5-84-148,-1 0 0,-6 26 1,4-26 118,1 1 0,0 27 0,2-29-90,-2 1 0,1 0 0,-10 29 0,7-29-50,0 0 0,2 0 0,-2 32 0,3 47-11834,-14-124 4734,12 21 6028,1-1-1,0 1 1,0-1 0,0 1-1,1-1 1,0 0 0,0 0-1,0 0 1,-2-10 0,3 13 885,1 0-1,0 1 1,-1-1 0,1 1-1,-1-1 1,1 1 0,-1-1-1,0 1 1,1-1 0,-1 1-1,0-1 1,0 1 0,0 0-1,0 0 1,0 0 0,0-1-1,-1 1 1,1 0 0,0 0-1,-1 0 1,1 1 0,0-1-1,-1 0 1,1 0 0,-1 1-1,1-1 1,-1 1 0,0 0-1,1-1 1,-1 1 0,-2 0 0,-62-3-22,51 3 594,14 0-375,-1 0-1,0 0 1,1-1 0,-1 1 0,1 0-1,-1-1 1,1 1 0,-1-1 0,1 0-1,-1 0 1,1 1 0,0-1 0,-1 0-1,1 0 1,0 0 0,0 0 0,0-1-1,-1 1 1,1 0 0,0 0 0,1-1-1,-1 1 1,0 0 0,0-1 0,1 1-1,-1-1 1,0-1 0,-4-24 3579,4 3 9025,1 24-12582,-1 0-1,1 0 1,0 1-1,-1-1 0,1 0 1,-1 0-1,1 1 0,0-1 1,-1 0-1,1 1 1,0-1-1,-1 1 0,1-1 1,0 0-1,-1 1 0,1-1 1,0 1-1,0-1 0,0 1 1,0-1-1,-1 1 1,1-1-1,0 1 0,0-1 1,0 1-1,0-1 0,0 1 1,0 0-1,1 9 478,0 1-1,1-1 0,0 0 1,1 0-1,4 13 1,7 26 970,-8 6-164,-1 0 1,-5 70 0,-1-57-868,1-68-527,0 1 0,0-1 0,0 1 0,0-1 0,0 1 0,0-1 0,0 1 0,0-1 0,0 1 0,1-1 0,-1 1 0,0-1 0,0 1 0,0-1 0,1 1 0,-1-1 0,0 1 0,0-1 0,1 0 0,-1 1 0,0-1 0,1 1 0,-1-1 0,1 0 0,-1 0 0,0 1 0,1-1 0,-1 0 0,1 0 0,-1 1 0,1-1 0,-1 0 0,1 0 0,-1 0 0,1 0 0,0 1 0,24-7 0,22-22 0,-3-8 0,48-50 0,9-8 0,6-4 0,-111 97 0,1 1 0,-1 0 0,0 0 0,0 0 0,1 0 0,-1 1 0,0 0 0,1 0 0,-1-1 0,-5 4 0,-30 18 0,23-12 0,-1 0 0,-1-1 0,1-1 0,-2-1 0,-18 5 0,4-6-2080,27-5 644,0-1 1,0 0-1,-1 0 0,1 0 1,0-1-1,0 0 0,0 0 1,0-1-1,0 1 0,-8-5 1,-22-11-2612,0-5-1743,19 7 3325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27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715 381 416,'2'-2'143,"-1"0"0,1 0 0,-1 0-1,0 0 1,0 0 0,0 0 0,0 0 0,0-1-1,-1 1 1,1 0 0,-1-1 0,1 1 0,-1 0 0,0-1-1,0 1 1,0 0 0,0-1 0,0 1 0,-1 0-1,1-1 1,-1 1 0,1 0 0,-1-1 0,0 1-1,0 0 1,0 0 0,0 0 0,0 0 0,0 0 0,-1 0-1,1 0 1,-1 0 0,-2-1 0,-48-40 2407,36 26-1328,14 14-971,-1 1 0,1-1 0,0 1 0,-1 0 0,0-1 0,1 1 0,-1 0 0,0 0 1,-4-1-1,-99-63 6114,94 63-5844,11 2-348,-1 1 0,0-1-1,0 1 1,1-1 0,-1 0 0,0 1-1,1-1 1,-1 0 0,1 0 0,-1 0-1,1 0 1,-3-2 0,-23-12 3141,25 14-3195,1 1 0,-1-1 0,0 1 0,1-1 0,-1 0 0,1 0 0,-1 1 0,1-1 0,-1 0 0,1 0 0,-1-1 0,1 1 0,0 0 0,-1 0 1,1-1-1,0 1 0,0 0 0,-1-3 0,-26-18 2180,20 16-1756,0 0-1,0 0 0,-1 1 0,0 0 0,-17-6 1,-11-7 408,14 14-951,21 4 0,0 0 0,1 0 0,-1 0 0,0 0 0,1 0 0,-1 0 0,0-1 0,1 1 0,-1-1 0,1 1 0,-1-1 0,1 0 0,-3-1 0,-4-1 0,0 0 0,0 1 0,0 0 0,0 0 0,0 1 0,0 0 0,-1 0 0,1 1 0,-15 1 0,18-1 0,-26 0-2249,-37 0-9122,61 0 5590,0 0 2582,-1 0-1998,-4 0 243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2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919 77 144,'-19'-16'516,"15"12"-273,-1 0-1,1 1 1,0-1 0,-1 1 0,0-1 0,0 2 0,0-1 0,0 0 0,-1 1 0,1 0 0,0 0 0,-1 1-1,0-1 1,-9 0 0,12 2 1,1 0 0,-1 0 0,1-1 0,-1 1-1,1-1 1,0 0 0,-1 1 0,1-1 0,0 0 0,-4-2-1,-18-4 1982,-31 5 1025,36 0-2640,0 1 0,1 1 0,-1 1 0,0 0 0,0 2 0,-29 7 0,16-1 900,0-1 1,-48 6-1,-32 7 738,67-11 418,-2-4-5088,-96-3-17004,110-3 16022,12 0 2545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28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0 336,'-25'1'830,"0"2"0,-35 7 0,36-6 84,0 0 0,-34 1 0,46-4-417,-1 2 0,1-1-1,0 1 1,0 1 0,0 1 0,0-1 0,1 2 0,0-1-1,0 2 1,0-1 0,-15 14 0,2-4 155,-2 3-345,-37 34 1,39-31-297,-39 27 0,1-12 151,-111 49-1,166-84-496,1 0 0,-1 0 1,1-1-1,-1 1 0,1-1 0,-1-1 0,0 1 1,-9-2-1,9 1-96,4 0-1696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4:26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5117 523 432,'-51'-47'622,"33"32"-414,-9-5-5,14 14-87,1 0 1,-1-1-1,-19-16 1,-8-3 169,10 7-112,17 9-107,-2 1 0,1 1 0,-1 1 0,-17-7 1,-99-36 260,-24-8-69,11 4 0,51 17-156,-46 5 180,72 14-209,-1 2 1,-1 4-1,-84-5 0,-212 8 51,318 9-131,-24 0 37,22-2-17,-1 3 0,-79 10-1,61 2-6,-180 42 5,42-3 61,80-22-66,23-4 0,-279 77 67,262-65-12,-132 62 1,174-63-19,2 3 0,1 4 0,2 3 1,-75 64-1,-54 48 25,85-70 116,-115 114 1,203-172-162,2 1 0,1 1 1,-34 58-1,-49 116 156,1-4 90,82-159-238,2 1 1,2 0-1,2 2 0,2 1 1,2 0-1,2 1 0,3 0 1,-7 56-1,11-32 19,-13 239 79,20-265-69,1 1 0,3-1-1,12 64 1,-15-110-61,15 72 109,31 83 0,-38-132-76,1 0 0,2-1-1,0 0 1,2-1 0,0 0 0,1-1 0,21 22-1,14 3 9,2-1-1,2-2 0,84 50 1,-38-26 19,-78-52-47,19 14 60,71 37 0,-96-58-52,0-1 0,0-1-1,0-1 1,1 0 0,0-1 0,0-1 0,0-1 0,27 1 0,196 8 171,-167-7-143,0 4-1,137 30 1,-202-36-43,143 23 145,0-6 0,288-3 0,195-39 393,-509 9-558,-2-5 0,0-5 0,129-44 0,87-53-6,135-43 64,-451 158-44,810-270 6,-779 253-7,-2-2 1,0-3-1,-2-2 1,-1-2 0,-1-2-1,-2-2 1,-1-2-1,-3-2 1,-1-2-1,-2-2 1,39-56-1,25-43 40,141-212-28,-205 290 43,-2-3 0,-3 0 1,38-114-1,1-120 582,-64 254-421,1-18-38,-3-1 0,-3-110-1,-4 148-161,-2-2 14,-1 0 0,-2 0 0,0 0 0,-3 0 0,0 1 0,-2 1 0,-1-1 0,-1 1 0,-2 1 0,-18-29 0,5 14-86,-2 1 1,-2 1-1,-2 2 0,-1 1 0,-57-48 0,41 47-1487,-79-45 1,-13-11-3619,109 69 2753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2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1 848,'-50'23'2031,"0"3"-1,2 2 0,-77 59 0,117-79-1516,-1 0-1,1 0 1,1 1-1,0 0 1,0 1-1,1-1 1,0 1-1,0 0 1,1 1-1,1 0 1,0-1-1,0 1 1,1 1-1,-3 21 1,3-23-342,-1-1 1,1 0 0,-1 0-1,-1 0 1,0 0 0,0 0-1,-1-1 1,-7 9 0,-19 29 159,-2 8-288,23-39-657,1 0 0,-15 33 1,22-42-299,1 0 0,0 0 1,0 0-1,1 1 1,0-1-1,0 1 1,0 6-1,2-11 663,0-1 0,0 1-1,0-1 1,0 1 0,0-1 0,1 0-1,-1 1 1,0-1 0,0 0 0,1 0-1,-1 0 1,1 0 0,-1 0 0,1 0-1,0 0 1,-1-1 0,3 2 0,34 11-1319,-16-9 913,52 5-981,-44-9 544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28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1 768,'-1'11'548,"-1"0"0,0 0-1,0 0 1,-1 0 0,0-1 0,-1 1-1,0-1 1,0 0 0,-2 0-1,1 0 1,-1-1 0,-12 15 0,15-19-252,-24 31 1751,23-32-1843,0 0 0,0 1-1,1 0 1,-1-1 0,1 1 0,0 1 0,0-1 0,1 0 0,0 1 0,0-1 0,0 1 0,1 0-1,-1-1 1,1 1 0,0 11 0,0-7-273,1 1 0,0-1 0,0 0 0,1 1-1,0-1 1,1 0 0,1 0 0,-1 0 0,1 0 0,1-1 0,8 18-1,8 14-2657,9 15-1704,-28-53 4211,1 0-1,0 0 1,0-1 0,1 1-1,-1-1 1,1 1 0,-1-1-1,1 0 1,0 0 0,-1 0-1,1 0 1,0-1 0,0 1-1,6 1 1,7-1-796</inkml:trace>
  <inkml:trace contextRef="#ctx0" brushRef="#br0" timeOffset="1">394 685 720,'4'18'1725,"0"0"0,-1 1 0,-1-1 1,0 29-1,-2-38-1225,2-1 1,-1 1 0,1 0 0,1 0-1,-1-1 1,1 1 0,1-1 0,8 15-1,41 59 1050,-47-73-1679,0-1 0,0-1 1,1 1-1,0-1 0,0 0 1,9 5-1,-9-7-541,0-2-1,0 1 1,0-1 0,1 0-1,-1 0 1,1-1 0,0 0-1,-1 0 1,1-1 0,0 0-1,0 0 1,12-1 0,16-2-1363,3-6 296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2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21 752,'46'0'2120,"-16"0"2078,-27 47 1834,-1-44-6074,-1-1 1,1 1-1,-1 0 0,1-1 1,0 1-1,0-1 1,0 0-1,1 1 0,-1-1 1,0 0-1,1-1 0,-1 1 1,1 0-1,0-1 0,0 1 1,-1-1-1,1 0 0,0 0 1,0 0-1,0 0 1,6 0-1,6 1-1062,0-1 0,0-1 0,23-2 0,0 1-274,132-13-2282,2 1 1766,-104 13 1072</inkml:trace>
  <inkml:trace contextRef="#ctx0" brushRef="#br0" timeOffset="1">858 82 128,'59'0'1614,"67"10"0,-83-8 126,-34-2-810,0 1 0,0-1 0,-1 1 0,17 4 0,6-1 2360,1-11-3348,32-23-4565,-31 13 2708,59-18-1937,-41 20 1328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2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0 587 1329,'30'-8'10553,"26"-19"-8046,-23 11-2009,83-47-1266,-89 45-386,1 3 0,0 0 1,1 2-1,50-16 0,-61 25 535,2 2 0,-1 0 0,0 2-1,31 2 1,-35-1 811,0 0-1,0-1 0,1 0 1,-1-1-1,0-1 0,0 0 1,0-1-1,21-8 1,-24 6-254,9-5-424,-1 1 0,2 1 0,-1 1 1,1 0-1,0 2 0,0 1 0,27-2 0,-5 4-288,47-9 0,-47 5 1477,48 0 1,-87 6-576,1-1 0,-1 0 1,0 0-1,1-1 0,-1 1 1,0-1-1,0 0 1,0-1-1,0 1 0,0-1 1,0 0-1,4-4 0,54-49-1064,-38 32 289,7-7-348,36-46 0,-50 56 672,13-15-320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29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79 243 288,'10'-26'560,"-5"1"97,-5 4-33,0 1-16,0 4 17,-15 1-33,-2 0 80,-2 4-96,-2 1-143,10-1-257,1 1-304,10-5-417,0 0-559,0-2-113,0 2-111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3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846 808 672,'-14'-10'839,"-8"-5"565,0-2-1,-30-29 0,47 41-1380,0 0 1,1-1-1,0 1 0,0-1 0,0 0 0,1 0 0,0 0 0,0 0 0,0 0 0,1-1 0,0 1 0,0-1 1,0 0-1,1 1 0,0-11 0,2-3-621,0 0 0,2 1 0,6-24 0,1-9-753,-10 50 1381,0 1 1,1-1 0,-1 1-1,-1-1 1,1 1 0,0 0-1,0-1 1,0 1-1,-1-1 1,1 1 0,-1 0-1,1-1 1,-1 1 0,0 0-1,1 0 1,-1-1-1,0 1 1,0 0 0,0 0-1,0 0 1,0 0 0,0 0-1,0 0 1,0 0 0,-3-1-1,-39-17 1702,7 3 310,16 4-1128,3 2 484,-1-1 1,2-1-1,-20-18 0,31 25-1452,0 0-1,1 0 1,0-1 0,0 1-1,-5-11 1,7 11-560,0 1 0,0-1-1,1 0 1,-1 0 0,1 0 0,1 0 0,-1 0 0,0-8-1,1-12-2044,0-2 388</inkml:trace>
  <inkml:trace contextRef="#ctx0" brushRef="#br0" timeOffset="1">338 97 1489,'-36'0'1152,"-4"0"113,2 0 287,2-4 81,0-7-112,7 1-481,-3-5-495,7 4-385,4 1-993,6-1-1248,-2-4-640,4 5-1969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3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54 1137,'0'-3'1339,"0"0"1,0-1-1,-1 1 1,1 0-1,-1 0 1,1 0-1,-1 0 1,0 0 0,0 0-1,-1 0 1,-2-5-1,-12-3 3702,-9 13-3477,19 0-1332,0 1 1,1 1-1,-1-1 0,1 1 1,0 0-1,0 0 0,0 0 0,0 1 1,1 0-1,0 0 0,-5 6 0,-40 66 534,45-69-706,-23 38 133,-20 50 0,40-80-192,1 1 0,1-1 1,0 1-1,1 0 1,1 1-1,1-1 1,-1 19-1,3-15-77,-1-12-235,1 0 0,0 0-1,0 0 1,4 17-1,-4-24 135,0-1 0,1 1 0,-1-1 0,1 1 0,0 0-1,-1-1 1,1 1 0,0-1 0,0 0 0,0 1 0,0-1-1,0 0 1,1 1 0,-1-1 0,0 0 0,0 0 0,1 0-1,-1 0 1,1 0 0,-1-1 0,1 1 0,-1 0 0,1-1-1,-1 1 1,1-1 0,0 1 0,-1-1 0,1 0 0,0 1-1,-1-1 1,3 0 0,6 0-1164,-1-1 0,1 1-1,-1-1 1,1-1 0,-1 0 0,0 0-1,17-7 1,-16 4 636,0-1 0,0 0 0,0 0 0,-1-1-1,0-1 1,10-10 0,3-6 1029,0-1 0,34-51 12209,-57 82-9252,0 5-3864,1-4 1324,-1 0 0,0 0 0,0-1 0,-1 1 0,0-1 0,-4 12 0,3-12-346,1 1 1,0 0 0,0 0-1,0 0 1,1 0-1,-1 13 1,2-1 117,-1-9-320,1 1-1,0-1 0,1 1 1,3 18-1,-3-27-181,-1 0 0,1 0 0,-1 0-1,1 0 1,0 0 0,0 0 0,0-1 0,0 1 0,0 0 0,0-1-1,1 1 1,-1-1 0,1 1 0,-1-1 0,1 1 0,-1-1 0,1 0-1,0 0 1,-1 0 0,1 0 0,0 0 0,0 0 0,0-1 0,0 1-1,0 0 1,0-1 0,0 0 0,0 1 0,0-1 0,4 0 0,4-1-5,-1 0 0,1-1 0,0 0 1,0 0-1,-1-1 0,0 0 0,1-1 0,-1 0 1,0-1-1,-1 0 0,1 0 0,-1-1 1,0 0-1,-1 0 0,1 0 0,-1-1 0,0-1 1,-1 1-1,0-1 0,0 0 0,0-1 1,-1 1-1,-1-1 0,1 0 0,-2 0 0,1 0 1,-1-1-1,0 1 0,-1-1 0,0 0 1,-1 0-1,1-11 0,-2 18 5,0 0 0,-1 0-1,1-1 1,-1 1 0,1 0 0,-1 0-1,0 0 1,0 0 0,0 0 0,-1 0 0,1 0-1,-1 0 1,0 0 0,1 0 0,-1 1-1,0-1 1,-1 1 0,1-1 0,0 1 0,-1 0-1,1 0 1,-1 0 0,0 0 0,0 1-1,1-1 1,-1 1 0,0 0 0,0-1 0,-1 1-1,1 0 1,0 1 0,0-1 0,0 1-1,-1-1 1,1 1 0,0 0 0,0 0 0,-1 1-1,1-1 1,0 0 0,0 1 0,0 0-1,-1 0 1,1 0 0,0 0 0,0 1 0,0-1-1,1 1 1,-1-1 0,-4 4 0,-71 58-1841,34-14-3765,42-47 4829,0 1 1,1 0-1,-1 0 0,1 0 1,0 0-1,0 0 0,0 0 1,1 1-1,-1-1 1,1 0-1,-1 0 0,1 1 1,0 5-1,0-8 568,22-5-11005,-8-7 9504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31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1 112 448,'11'-3'576,"0"1"1,0 0-1,1 1 0,14 0 1,-25 1-459,1 0 1,-1 1-1,0-1 1,0 1-1,0-1 1,0 1-1,0 0 1,0-1-1,-1 1 1,1 0-1,0-1 1,0 1-1,0 0 1,-1 0 0,1 0-1,0 0 1,-1 0-1,1 0 1,-1 0-1,1 0 1,-1 0-1,0 0 1,1 0-1,-1 1 1,0-1-1,0 0 1,1 0-1,-1 0 1,0 2 0,1 44 3123,-1-40-2496,1 26 1399,0-21-1531,0-1 0,-1 1 1,-1 0-1,0-1 1,0 1-1,-1-1 0,-6 20 1,-7 24 675,11-25-3303,39-97 451,-15 32 1237,-9 17 478,0 1-1,2-1 0,0 2 0,0 0 1,2 1-1,0 0 0,1 1 0,0 1 1,1 0-1,0 2 0,1 0 0,0 0 1,28-10-1,-43 20-10,-1 0 1,0 0-1,0 0 1,1 0-1,-1 1 1,1-1-1,-1 1 1,1 0-1,-1-1 1,1 1-1,-1 0 0,1 0 1,-1 1-1,0-1 1,1 0-1,-1 1 1,1-1-1,-1 1 1,1 0-1,3 2 1,-4-1 49,-1 1 1,1-1 0,-1 1-1,0-1 1,1 1 0,-1-1-1,0 1 1,0 0 0,-1 0-1,1 0 1,-1-1 0,1 1-1,-1 0 1,0 0 0,0 0-1,-1 5 1,0 11-28,-1 0-1,-1-1 1,-1 1 0,-1-1-1,0 0 1,-1 0 0,-1 0-1,-11 18 1,13-25-156,3-5-99,0 0-1,0 0 1,1 0 0,-1 0-1,1 1 1,1-1-1,-1 0 1,1 7 0,0-11-599,15-19 7,-2-1-1,0-1 1,-1 1-1,13-28 1,12-17 687,-17 32 613,3 1 0,43-47 1,-57 67-282,0 0 1,1 1 0,1 1 0,-1 0 0,1 0 0,1 1 0,-1 1 0,1 0 0,1 0 0,-1 1 0,14-3 0,-25 7-262,0 1 0,1 0 1,-1-1-1,1 1 0,-1 0 0,1 0 1,-1 0-1,1 0 0,-1 1 1,1-1-1,-1 0 0,1 0 0,-1 1 1,1-1-1,-1 1 0,0 0 1,1-1-1,-1 1 0,0 0 0,1 0 1,-1 0-1,0-1 0,2 4 1,-1-2 23,0 1 1,-1-1 0,0 1 0,1 0 0,-1 0 0,0-1 0,0 1 0,0 0 0,-1 0 0,1 0-1,0 4 1,-1 8 74,0-1-1,0 0 1,-2 0-1,-3 20 0,-3-4-245,-1 0-1,-20 45 1,-7 20-3976,25-46-1723,6 2-3658,31-50 1651,-6-9 6326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3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87 608,'19'-24'663,"33"-39"6198,-46 75-3249,-3 4-2331,0 0-1,-2 0 1,0 0-1,0 1 1,-2-1 0,-4 31-1,-9 17 929,-2 0-1,-2-1 1,-32 70-1,21-57-1501,-78 214 213,36-100-4415,56-133-971,12-21-1419,8-58-823,10-16 4432,-2 5 1282,61-212-607,-33 102 5148,84-196 0,-112 311-2560,2 1 0,1 0 0,1 1 1,1 1-1,22-24 0,-33 41-580,1-1 1,0 1-1,1 1 1,-1-1-1,2 1 0,-1 1 1,1 0-1,-1 0 0,2 1 1,-1 0-1,1 0 1,-1 2-1,1-1 0,0 1 1,0 1-1,19-2 0,-27 4-320,-1 0 0,1 0-1,-1 1 1,0-1-1,1 1 1,-1 0-1,0-1 1,1 1-1,-1 0 1,0 1-1,0-1 1,0 0 0,0 1-1,0-1 1,0 1-1,0-1 1,0 1-1,0 0 1,-1 0-1,1 0 1,-1 0 0,0 0-1,1 0 1,-1 0-1,0 0 1,0 1-1,0-1 1,-1 0-1,1 1 1,0-1-1,-1 1 1,0-1 0,0 0-1,1 6 1,-1 1 24,0 0 0,0 0 1,-1 1-1,0-1 0,0 0 1,-1 0-1,0 0 0,-5 12 1,-7 9-89,-1-2 0,-1 0 1,-1-1-1,-1 0 1,-2-2-1,-31 32 1,-31 23-4268,81-79 3845,0 1-1,0-1 0,0 0 0,0 0 1,-1 0-1,1 0 0,0 0 0,0-1 0,-1 1 1,1 0-1,-1-1 0,1 1 0,0-1 1,-1 1-1,-2 0 0,4-2 66,-1 1 1,1 0-1,0-1 1,-1 1-1,1-1 1,0 1-1,0-1 1,-1 1-1,1-1 0,0 1 1,0-1-1,0 1 1,0-1-1,0 1 1,0-1-1,0 0 1,0 1-1,0-1 1,0 1-1,0-1 0,0 1 1,0-1-1,0 1 1,1-1-1,-1 1 1,0-1-1,1 0 1,12-32-7579,-2 16 8714,12-13-2170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32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0 175 112,'49'-29'636,"34"-22"1213,-28 17 10743,-53 46-8435,-1 41-271,-1-48-2928,1 23-211,-1 0 0,-2 0 0,0 0 0,-2 0 0,-1-1 0,-14 45 0,5-22-395,8-28 163,7-58-195,0 21-272,1 1-1,1-1 1,0 1 0,9-22 0,-5 19-988,0 1 1,2 0 0,-1 1 0,2 0 0,0 0 0,15-15 0,-11 14-410,1 1-1,1 1 1,0 1-1,1 0 0,0 1 1,1 1-1,0 0 1,1 2-1,31-12 1,-12 8-281,1 2 1,63-9-1,-63 16 3319,46 0 1,-84 4-1434,0 0 0,0 0 0,1 0 0,-1 1 0,0-1 0,1 0 0,-1 1 0,0-1 0,0 1 0,0-1 0,0 1 0,0 0 0,1-1 0,-1 1 0,0 0 0,0 0 0,-1 0 0,1 0 0,0 0 0,0 0 0,0 0 0,-1 0 0,2 2 0,0 2 648,0-1 0,0 1 1,-1 0-1,0 0 1,0-1-1,1 10 0,-1 1 775,-1 0-1,0 1 0,-4 23 0,1-28-1552,0 0-1,-1 0 1,-1 0-1,1-1 1,-2 1-1,1-1 1,-1 0-1,-1-1 1,0 0 0,0 0-1,-17 16 1,-3-1 191,0-1-1,-46 29 1,69-49-331,-1 0-1,1 0 1,0-1-1,-1 1 1,0-1-1,1 0 1,-1-1-1,0 1 1,0-1-1,0 0 1,0 0-1,0 0 1,0-1-1,0 0 1,-9 0-1,13-4-40,0 1 0,1-1 0,-1 1 0,1-1 0,0 0 0,0 1 0,0-1 0,0 0 0,1 1-1,1-7 1,2-3 27,1-1 0,1 1 0,0 0 0,1 0 0,0 1 0,0 0-1,2 0 1,0 0 0,10-10 0,-13 16 197,0 0-1,0 0 1,0 0 0,1 1 0,0-1 0,1 2-1,-1-1 1,1 1 0,-1 0 0,1 1 0,0 0-1,1 0 1,-1 0 0,1 1 0,-1 1 0,12-2-1,-13 5-159,-1 0 1,1 0-1,-1 0 0,1 0 0,-1 1 0,0 0 0,0 1 0,0 0 0,0-1 1,-1 2-1,1-1 0,-1 1 0,9 9 0,32 24-30,-36-32-264,1 0 0,-1-1-1,1-1 1,1 0 0,-1 0 0,0-1 0,15 2 0,4-2-1843,47-1 1,-61-2 1606,-6 0-1518,15 0-3717,-25 0 5508,1 1 0,-1-1 1,0 0-1,1 0 1,-1-1-1,1 1 0,-1 0 1,1 0-1,-1 0 0,1 0 1,-1 0-1,1 0 1,-1-1-1,0 1 0,1 0 1,-1 0-1,1-1 0,-1 1 1,0 0-1,1-1 1,-1 1-1,0 0 0,1-1 1,-1 1-1,0 0 0,1-1 1,-1 1-1,0-1 1,0 1-1,0 0 0,1-1 1,-1 0-1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7:4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26 690 64,'0'101'1190,"0"-99"-859,0 44 2158,-1-45-2385,1 1 1,0 0-1,0 0 0,-1 0 1,0 0-1,1 0 0,-1-1 1,0 1-1,0 0 0,0-1 1,0 1-1,0 0 0,0-1 1,0 1-1,0-1 0,-1 0 1,-1 2-1,-6 11 806,9-12 88,15-3-725,0 0 0,0-1 0,-1-1 0,1 0 0,-1-1 0,27-10 0,81-48-84,-93 46-51,155-89-924,-4-7 0,250-207 0,-384 280-332,-1-3 0,39-47 0,-28 15-707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3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378 162 272,'5'-9'288,"0"0"-1,0 0 1,0 0-1,-1 0 1,-1-1-1,0 0 1,0 0 0,-1 0-1,0 0 1,0 0-1,-1 0 1,-1 0-1,3-27 24061,-2 46-19939,0-2-4409,0 0 0,0 0 0,1 0 0,-1 0 0,5 8 0,8 39 0,-12-17 0,-2 0 0,-2 0 0,-2-1 0,-15 71 0,-54 145 0,36-133 0,-32 97 0,-57 221 0,118-347 0,7-71 0,0 0 0,-1 0 0,-5 20 0,-4 22 0,9-35 55,2-24-72,0 0-1,0-1 1,0 1 0,0 0 0,0 0 0,0-1-1,-1 1 1,1 0 0,-1-1 0,1 1 0,-1 0 0,1-1-1,-1 1 1,0-1 0,0 1 0,-1 1 0,0-1-1365,32-17-23457,-13 11 36122,-36 130-8292,8-197-3410,11 7 433,0-83 5134,0 183-3726,2-16-817,0 0 1,1-1-1,1 1 0,1-1 0,1 0 1,10 21-1,-9-21-424,0 0 1,-1 1-1,0-1 0,-2 1 1,-1 0-1,2 25 1,-9-22-61,4-23-119,0 0-1,-1 1 0,1-1 1,0 0-1,0 0 0,0 0 1,-1 1-1,1-1 0,0 0 0,0 0 1,-1 0-1,1 0 0,0 0 1,0 1-1,-1-1 0,1 0 0,0 0 1,-1 0-1,1 0 0,0 0 1,0 0-1,-1 0 0,1 0 1,0 0-1,-1 0 0,1 0 0,0 0 1,-1 0-1,1 0 0,0 0 1,0 0-1,-1-1 0,1 1 0,0 0 1,0 0-1,-1 0 0,-27-31 14,-69-122 313,92 143-328,4 10 0,1-1 0,0 0 0,0 1 0,0-1 0,-1 1 0,1-1 0,0 1 0,-1-1 0,1 1 0,0-1 0,-1 1 0,1-1 0,0 1 0,-1-1 0,1 1 0,-1 0 0,1-1 0,-1 1 0,1 0 0,-1-1 0,0 1 0,1 0 0,-1 0 0,1-1 0,-1 1 0,1 0 0,-1 0 0,0 0 0,0 0 0,0 0 0,1-1 0,-1 1 0,0 0 0,1 0 0,-1-1 0,0 1 0,1 0 0,-1-1 0,1 1 0,-1-1 0,1 1 0,-1-1 0,1 1 0,-1-1 0,1 1 0,-1-1 0,1 1 0,0-1 0,-1 1 0,1-1 0,0 0 0,-1 1 0,1-2 0,0-1 0,3 13 0,50 103 0,-21-32 0,-26-69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34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108 314 32767,'-6'-6'0,"1"-1"0,1-1 0,-1 1 0,1-1 0,1 0 0,-5-11 0,0 0 0,-7-19 0,1 0 0,1-1 0,-10-60 0,31 451 0,-11-340 0,-2 13 0,6-24 0,-1-1 0,0 0 0,0 1 0,0-1 0,1 1 0,-1-1 0,0 1 0,0-1 0,1 0 0,-1 1 0,0-1 0,1 0 0,-1 1 0,0-1 0,1 0 0,-1 1 0,1-1 0,-1 0 0,0 0 0,1 1 0,-1-1 0,1 0 0,-1 0 0,1 0 0,-1 0 0,1 0 0,-1 0 0,1 0 0,-1 0 0,1 0 0,-1 0 0,1 0 0,-1 0 0,1 0 0,-1 0 0,1 0 0,-1 0 0,1 0 0,-1-1 0,0 1 0,1 0 0,-1 0 0,1-1 0,-1 1 0,0 0 0,1-1 0,-1 1 0,1-1 0,12-6 0,0 0 0,0-2 0,-1 1 0,-1-1 0,20-20 0,20-14 0,32-18 0,3 5 0,3 3 0,159-68 0,-244 119 0,-1 1 0,0 0 0,1 0 0,-1 0 0,0 1 0,1-1 0,-1 1 0,6 0 0,-5 4 0,-18 8 0,-19 7 0,-154 96 0,98-56 0,49-34 0,2 1 0,-67 59 0,73-55-3074,-49 28-11703,55-43 8761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3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121 294 128,'-34'-20'3852,"1"27"-490,-7 1 4967,39-8-8170,1 0-1,-1 0 1,1 0-1,-1 0 0,1 0 1,-1 0-1,1 0 1,-1 0-1,1 0 1,-1 0-1,1 0 1,-1 0-1,1 1 1,0-1-1,-1 0 1,1 0-1,-1 1 0,1-1 1,0 0-1,-1 0 1,1 1-1,0-1 1,-1 0-1,1 1 1,0-1-1,-1 1 1,1-1-1,0 0 0,0 1 1,0-1-1,-1 1 1,1-1-1,0 1 1,0-1-1,0 0 1,0 1-1,0-1 1,0 1-1,0-1 1,0 1-1,0-1 0,0 1 1,0-1-1,0 1 1,0-1-1,0 1 1,0-1-1,1 0 1,-1 1-1,0-1 1,0 1-1,0-1 0,1 1 1,-1-1-1,0 0 1,1 1-1,0 1 575,0 0 0,1 1 0,-1-1 1,1 0-1,-1 0 0,1-1 0,0 1 0,-1 0 0,1-1 0,4 3 0,21 11-733,-11-7 0,-1 0 0,1-1 0,23 7 0,-4-5 0,227 56 0,-203-55 0,0-1 0,90 0 0,-75-9 0,83 11 0,69 8 0,-73-9 0,-94-8 0,-1-2 0,0-3 0,0-2 0,0-3 0,-1-2 0,64-21 0,-72 21 0,94-7 0,-54 8 0,80 1 0,-119 7 0,1-1 0,65-12 0,192-37 0,-272 42 0,-9 2 0,0 1 0,0 2 0,36-2 0,-40 5 0,0-2 0,-1 0 0,34-9 0,30-5 0,126-16 0,23-2 0,-100 10 0,-60 9 0,60-14 0,-83 17 0,1 2 0,1 2 0,74-3 0,-43 9 0,87-15 0,-79 10 0,-58 6 0,-1-2 0,41-8 0,-27 2 0,86-6 0,-9 2 0,146-3-6235,-279 17 4184,-1 1 0,1 0 0,0 1 0,0 0 1,-15 6-1,-20 4-3153,-9-2 791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3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64,'-5'1'29,"0"-1"0,-1 1 0,1 0-1,0 1 1,0-1 0,1 1 0,-1 0 0,0 0 0,0 1-1,1-1 1,0 1 0,-1 0 0,1 0 0,0 0 0,-6 7 0,-4 6-115,4-13 1066,10-3-916,0 0 1,-1-1-1,1 1 0,0 0 0,-1 0 1,1 0-1,0 0 0,-1 0 0,1 0 1,0 0-1,-1 0 0,1 1 0,0-1 1,-1 0-1,1 0 0,0 0 1,-1 0-1,1 0 0,0 0 0,0 1 1,-1-1-1,1 0 0,0 0 0,0 0 1,-1 1-1,1-1 0,0 0 1,0 0-1,-1 1 0,1-1 0,0 0 1,0 1-1,0-1 0,0 0 0,0 1 1,-1-1-1,1 0 0,0 0 0,0 1 1,0-1-1,0 0 0,0 1 1,0-1-1,0 0 0,0 1 0,0-1 1,0 0-1,0 1 0,1-1 0,-1 0 1,0 1-1,0-1 0,2 144 12619,11 72-3540,9 640-3742,-23-601-4687,-9-186-714,6-54 0,1-1 0,1 1 0,0 15 0,2-19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3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32767,'125'10'0,"-73"-9"0,55 7 0,29-1 0,-41-4 0,516 54 0,-342-54 0,-149-4 0,231-14 0,-75 4 0,-59 6 0,60-6 0,-212 5 0,34-2 0,101-24 0,59-16 0,-215 41 0,70-3 0,-79 9 0,63-11 0,14-12 0,0 5 0,212-9 0,-291 28 0,-1-1 0,1-2 0,41-8 0,-15-2 0,14-6 0,1 5 0,1 2 0,96-3 0,639 15 0,-630-15 0,-11-2 0,-137 17-2410,40 0-9349,-89-3 3185,12 1 7221,-20-8-2692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39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16 144,'-96'-16'6147,"93"16"-3989,3 3-1836,0-1 0,1 0 0,-1 0 0,0 0 0,1 0 1,0 0-1,-1 0 0,1 0 0,0 0 0,0 0 0,0 0 0,0 0 0,2 2 0,25 12 2557,-18-9-2307,0-2 0,0 1 0,0-1 0,1-1 0,0 1 0,13 2 0,-1-2-4,-1 2 0,39 16 1,-40-14-463,0-1 0,1-1 0,29 5 0,-17-3-84,18 0 28,-48-9-44,0 1-1,0-1 0,1 1 1,-2 0-1,1 0 1,0 0-1,0 1 1,0 0-1,-1-1 1,1 1-1,4 4 1,27 10 142,-29-14-127,1 1 1,-1-1-1,0 1 1,0 0-1,0 0 1,0 1-1,-1 0 1,0 0-1,1 0 1,-1 1-1,-1-1 1,1 1-1,-1 0 1,0 1-1,0-1 1,0 1 0,-1 0-1,0 0 1,0 0-1,2 7 1,1 3 367,-1 0 0,0 1-1,-2-1 1,0 1 0,-1 0 0,0 30 0,0 24 1034,0-37-545,-2 0-1,-1 0 1,-2 0-1,-11 57 1,4-41-453,1 0 1,-3 84-1,4-25-175,5-17-250,3-70 0,0 1 0,-1-1 0,-9 42 0,-1-2 0,9-43 0,-2 0 0,-7 25 0,7-31-2061,-24-1-16955,24-12 18825,-33 11-4483,16-3 2211,6-6 534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45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362 162 368,'7'-18'1055,"-1"0"-1,-1-1 0,3-24 1,-2-20 16380,-9 77-15528,-10 20 1633,-28 53-1,5-13-2014,-245 525-1290,262-528-2850,19-124-17251,9-38 14463,13-44 1622,-9 70 3854,-4-1 1,2-76 0,-11 136-18,0-18 478,0-1 0,-2 1 1,-5-26-1,5-2 2630,2 31-941,2 19-2104,-1 1 0,0-1 0,1 0 0,-1 1 0,1-1 0,-1 1 0,1-1 0,0 1 0,0 0 0,0 0 0,0 0 0,0 0 0,0 0 0,0 0 0,0 0 0,0 1 0,0-1 0,3 0 0,2-1 152,10-5 89,1 1 0,0 1 0,1 0 0,-1 1 0,1 1 1,0 1-1,0 0 0,0 2 0,0 0 0,30 5 0,-43-3-259,0 0-1,-1 1 0,1 0 1,-1 0-1,0 0 0,0 1 1,0 0-1,0 0 0,-1 0 1,1 0-1,-1 1 1,0-1-1,-1 1 0,1 0 1,-1 1-1,0-1 0,0 0 1,0 1-1,-1 0 0,0-1 1,3 13-1,0 4 82,0 0 0,-1 1 1,-1 0-1,-1 36 0,-3-36-102,-2 0 0,0 0-1,-2 0 1,0-1 0,-2 1 0,0-1 0,-2-1-1,0 0 1,-1 0 0,-2-1 0,0 0-1,0 0 1,-2-2 0,-1 0 0,0 0-1,-1-2 1,-1 0 0,0 0 0,-28 17 0,-9-5 75,52-27-209,-1 0 0,0 0 0,0 0 0,0 0 1,0 0-1,1-1 0,-1 0 0,0 1 0,0-1 0,0 0 1,0 0-1,0-1 0,0 1 0,0-1 0,0 1 0,0-1 1,-5-2-1,7 0-205,0 0-1,0 0 1,1 0 0,-1 0 0,1 0-1,0-1 1,-1 1 0,1 0 0,1 0-1,0-6 1,0 0-699,-3-14-1054,3-26-4320,-1 48 6124,1-1 1,-1 1 0,0-1-1,1 0 1,-1 1 0,1-1-1,0 1 1,0-1-1,-1 1 1,1 0 0,0-1-1,0 1 1,0 0-1,0-1 1,1 1 0,-1 0-1,0 0 1,0 0 0,1 0-1,-1 0 1,1 0-1,-1 1 1,1-1 0,1 0-1,12-5-758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4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1 216 320,'0'4'237,"0"1"0,0-1-1,0 0 1,0 0 0,1 1-1,-1-1 1,1 0 0,0 0-1,1 0 1,-1 0 0,1 0 0,3 6-1,-3-8-175,0-1 0,0 1-1,0-1 1,0 0-1,0 1 1,1-1 0,-1 0-1,0 0 1,1-1 0,-1 1-1,1 0 1,-1-1 0,1 0-1,-1 1 1,1-1 0,-1 0-1,1 0 1,-1 0 0,1-1-1,-1 1 1,1-1 0,-1 1-1,4-2 1,12-4-6,-1-1 0,0 0 0,-1-1 0,0-1 0,0 0 0,-1-1 0,0-1 0,-1 0 0,0-1 0,17-20 0,-16 19 209,-13 11-220,1 0 1,-1 0 0,0-1-1,0 1 1,1 0 0,-1-1-1,-1 0 1,1 1 0,0-1-1,-1 0 1,1 0 0,-1 0-1,2-5 1,0-8 108,0 1-1,-1 0 1,-1-29 0,-1 43-117,0 0 0,0 0 0,0 0-1,0 1 1,0-1 0,-1 0 0,1 0 0,0 0 0,-1 0 0,1 0 0,0 1 0,-1-1 0,1 0-1,-1 0 1,0 1 0,1-1 0,-1 0 0,0 1 0,1-1 0,-1 0 0,0 1 0,1-1 0,-1 1-1,0 0 1,0-1 0,0 1 0,0-1 0,1 1 0,-1 0 0,0 0 0,0-1 0,0 1 0,0 0-1,0 0 1,0 0 0,0 0 0,0 0 0,1 0 0,-1 1 0,0-1 0,0 0 0,-1 1-1,-1-1 18,1 0-1,0 1 0,-1 0 0,1-1 0,0 1 0,0 0 0,0 0 0,-1 0 0,1 0 0,0 1 0,0-1 0,0 1 0,1-1 0,-1 1 0,0 0 0,-2 2 0,-27 47 686,-25 43 199,52-85-883,0 1 0,0-1 0,1 1 1,0 0-1,1 0 0,0 0 1,0 0-1,0 12 0,2-7-69,-1 34 212,1-47-258,0-1-1,0 0 1,0 0-1,0 0 1,0 0 0,0 0-1,0 0 1,0 0-1,0 1 1,0-1-1,1 0 1,-1 0-1,1 0 1,-1 0-1,1 0 1,-1 0-1,1 0 1,-1 0-1,1 0 1,0-1-1,-1 1 1,1 0-1,0 0 1,0 0-1,0-1 1,0 1-1,0 0 1,5-1-424,0 0 0,0 0 0,-1-1 0,1 0 0,-1 0 0,1-1 0,-1 0 0,1 0 0,-1 0 0,0 0 0,0-1 0,0 0 0,6-3 0,14-14-974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4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18 1137,'0'-1'126,"0"1"1,0-1-1,0 0 1,0 1-1,0-1 0,0 1 1,0-1-1,0 0 1,0 1-1,0-1 1,-1 0-1,1 1 1,0-1-1,0 1 1,-1-1-1,1 1 1,0-1-1,0 1 1,-1-1-1,1 1 1,-1-1-1,1 1 1,-1-1-1,1 1 1,0-1-1,-1 1 1,1 0-1,-1-1 1,0 1-1,1 0 1,-1 0-1,1-1 1,-1 1-1,1 0 1,-1 0-1,0 0 1,0 0-1,-29 8 2234,-31 34-338,57-39-1678,-4 3-286,1 0 0,0 1 0,0 0 1,0 1-1,1-1 0,0 1 0,1 1 0,-1-1 1,2 1-1,-1 0 0,1 0 0,1 0 0,-1 0 0,2 1 1,-1-1-1,1 1 0,1 0 0,0 0 0,0 0 1,2 18-1,-1-27-62,0 0 0,0-1 0,0 1 0,0-1 1,1 1-1,-1 0 0,0-1 0,0 1 0,1-1 1,-1 1-1,1-1 0,-1 1 0,0-1 0,1 1 0,-1-1 1,1 0-1,-1 1 0,1-1 0,-1 1 0,1-1 1,-1 0-1,1 0 0,-1 1 0,1-1 0,0 0 0,-1 0 1,1 0-1,-1 1 0,1-1 0,0 0 0,-1 0 1,1 0-1,1 0 0,32-1-102,-30 1 100,0-1 0,0 1 0,0 0-1,0 0 1,0 0 0,0 1 0,0 0 0,6 1 0,-9-1 51,1 1 0,-1-1 0,1 1 0,-1 0 0,0-1 0,0 1 0,0 0 0,0 0-1,0 0 1,0 0 0,0 0 0,-1 0 0,1 0 0,-1 0 0,0 0 0,1 0 0,-1 0 0,0 0 0,0 1 0,0-1 0,0 0 0,-1 0 0,1 0 0,0 0 0,-1 0-1,0 0 1,0 2 0,-2 4 86,1 0 0,-1 0 0,-1 0 0,1 0 0,-9 12 0,4-8-308,-1 0 0,0 0 1,-1-1-1,-1-1 0,1 0 1,-1 0-1,-1-1 0,-14 9 1,25-17 13,0 0 0,0-1 0,1 1 0,-1-1 0,0 1 0,0-1 0,0 1 0,0-1 0,0 0 0,0 1 0,0-1 0,0 0 0,0 0 0,0 0 0,0 0 0,0 0 0,0 0 0,0 0 0,0 0 1,0 0-1,0 0 0,0-1 0,0 1 0,0 0 0,0-1 0,0 1 0,0-1 0,0 1 0,-1-2 0,1 1-11,1-1 0,-1 0-1,1 1 1,-1-1 0,1 0 0,0 1 0,0-1 0,0 0-1,0 0 1,0 1 0,0-1 0,1 0 0,-1 1-1,0-1 1,2-2 0,2-8-327,1 0 0,0 0 0,11-18 0,21-23 861,3 2 0,1 2-1,3 2 1,85-72 0,-123 114-164,1 0 0,-1 1 1,1 0-1,0 1 1,10-5-1,-16 7-142,0 1 0,0-1 0,0 1-1,1-1 1,-1 1 0,0-1 0,0 1 0,0 0 0,1 0 0,-1-1-1,0 1 1,0 0 0,0 0 0,1 0 0,-1 0 0,0 1-1,0-1 1,0 0 0,1 0 0,-1 1 0,0-1 0,0 1-1,0-1 1,0 1 0,0-1 0,0 1 0,0 0 0,0-1 0,0 1-1,0 0 1,0 0 0,0 0 0,0 0 0,-1 0 0,1 0-1,0 0 1,-1 0 0,1 0 0,0 2 0,2 10 150,0 1 0,-1 0 0,-1 0 0,0 0 0,-1 0 0,-1 0 0,0 1 0,-1-1-1,0-1 1,-1 1 0,-1 0 0,-8 21 0,2-12-56,0 1-1,-2-2 0,-1 1 0,-1-2 0,0 0 0,-20 22 0,33-41-188,0-1-1,-1 1 1,1 0-1,0-1 0,-1 1 1,1-1-1,-1 0 0,1 1 1,-1-1-1,0 0 0,1 0 1,-1 0-1,0 0 0,0 0 1,0 0-1,0-1 0,0 1 1,0 0-1,0-1 0,0 0 1,0 1-1,-3-1 0,4-1-51,0-1 0,0 1-1,0 0 1,0-1-1,0 1 1,0 0-1,0-1 1,1 1-1,-1-1 1,1 1-1,-1-1 1,1 0-1,-1 1 1,1-1 0,0 1-1,-1-1 1,1 0-1,0 1 1,0-1-1,1 0 1,-1 1-1,0-1 1,0 0-1,1 1 1,-1-1-1,1 1 1,1-4-1,3-11 34,2 0 0,0 1 0,0-1 0,2 1-1,-1 1 1,2-1 0,0 2 0,1-1 0,0 2-1,1-1 1,1 2 0,0-1 0,21-13-1,-33 24 125,1 0-1,-1 0 0,1 0 0,0 0 1,0 0-1,-1 0 0,1 1 0,0-1 1,0 0-1,0 1 0,0 0 0,-1-1 1,1 1-1,0 0 0,0 0 0,0 0 1,0 0-1,3 1 0,-4 0-22,0 0 0,1-1-1,-1 1 1,0 0 0,0 0-1,0 0 1,1 0 0,-1 0-1,0 0 1,-1 0 0,1 0-1,0 1 1,0-1 0,0 0-1,-1 1 1,1-1 0,-1 0 0,2 3-1,0 8 52,0 0 0,0 0 1,-1-1-1,-1 24 0,0-10-252,0-22-89,1 1 1,-1 0-1,1 0 0,0-1 0,0 1 1,0-1-1,0 1 0,4 5 0,-5-8 97,1 1-1,0-1 0,0-1 0,0 1 0,0 0 0,0 0 1,0 0-1,0 0 0,0-1 0,0 1 0,0 0 1,0-1-1,1 1 0,-1-1 0,0 1 0,0-1 0,1 0 1,-1 1-1,0-1 0,0 0 0,1 0 0,-1 0 1,0 0-1,1 0 0,-1 0 0,0 0 0,2-1 0,13-4-1060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4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77 672,'7'-17'312,"-1"5"4029,-5 27-1227,-2 5-1482,-1-1 1,-7 33 0,5-33-647,0 1 0,-1 35 0,4-36-709,0-9-143,1-1 0,0 1 0,0 0 0,1-1 0,2 13 0,-2-21-176,-1 0 0,0 1-1,1-1 1,-1 0 0,1 0 0,-1 0 0,1 1 0,0-1-1,0 0 1,-1 0 0,1 0 0,0 0 0,0 0-1,0 0 1,0-1 0,0 1 0,0 0 0,0 0 0,0-1-1,0 1 1,1-1 0,-1 1 0,0-1 0,0 1 0,1-1-1,-1 0 1,0 1 0,0-1 0,1 0 0,-1 0-1,0 0 1,1 0 0,-1 0 0,0 0 0,1-1 0,-1 1-1,0 0 1,0-1 0,1 1 0,-1 0 0,0-1 0,0 0-1,0 1 1,0-1 0,0 0 0,2-1 0,4-2-353,0 0 1,0-1-1,-1 0 0,1-1 1,-1 1-1,0-1 1,-1-1-1,1 1 1,-1-1-1,7-11 1,39-82-1602,-38 70 1683,2-3 144,-9 17 380,1 1-1,0 0 1,1 1-1,1-1 1,20-24-1,-29 38-155,1 1-1,-1 0 1,0 0-1,0 0 1,0 0 0,0 0-1,0 0 1,0-1-1,0 1 1,1 0-1,-1 0 1,0 0 0,0 0-1,0 0 1,0 0-1,0 0 1,1 0-1,-1 0 1,0 0 0,0 0-1,0 0 1,0 0-1,1 0 1,-1 0 0,0 0-1,0 0 1,0 0-1,0 0 1,0 0-1,1 0 1,-1 0 0,0 0-1,0 0 1,0 0-1,0 0 1,1 0-1,-1 0 1,0 0 0,0 0-1,0 1 1,0-1-1,0 0 1,0 0-1,0 0 1,1 0 0,-1 0-1,0 0 1,0 1-1,0-1 1,0 0-1,0 0 1,0 0 0,0 1-1,4 13 1473,-3 24-130,-1-35-1070,-3 37 875,-1-1 1,-17 71 0,2-19 122,-5 36 1296,-6-2 1,-6-2 0,-74 175 0,51-176-2691,50-108-686,0-1 1,0 0 0,-18 18-1,26-30 503,0 0-1,0 1 0,0-1 0,0 0 0,0 0 1,0 0-1,-1 0 0,1 0 0,-1 0 0,1 0 1,0-1-1,-1 1 0,1 0 0,-1-1 0,1 1 1,-1-1-1,0 1 0,1-1 0,-1 0 0,1 0 1,-1 0-1,0 0 0,-3 0 0,4-1-147,-1 0 0,1 0 0,-1 0 0,1 0 0,-1-1 0,1 1 0,0 0 0,0-1 0,-1 1 0,1-1 0,0 1 0,0-1 1,1 1-1,-1-1 0,0 0 0,0 1 0,0-4 0,-2-7-1415,0 0 0,0-1 0,2 0 0,-1-24 0,3-4-330,6-4 374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7:5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48 505 144,'0'0'963,"-10"23"-531,-1 65 886,11-87-1291,0 0-1,0 0 0,0 0 0,0 0 1,0 0-1,0-1 0,-1 1 0,1 0 1,0 0-1,-1 0 0,1 0 1,-1-1-1,1 1 0,-1 0 0,1-1 1,-1 1-1,1 0 0,-1-1 0,1 1 1,-1 0-1,0-1 0,0 1 1,-1 0-1,2-1-13,-1 0 0,1 1 0,-1-1 0,1 0 0,-1 1 0,1-1 0,-1 1-1,1-1 1,0 1 0,-1-1 0,1 0 0,-1 1 0,1 0 0,0-1 0,0 1 0,-1-1 0,1 1 0,0-1 0,0 1 0,0-1 0,-1 1 0,1 1 0,-5 8 405,3-6 670,11-6-548,11-8-462,0-1 0,0 0 0,28-23 0,-2 1-41,42-26-3,143-87-692,356-156-2871,-462 250 2606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0:4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1 281 816,'2'-2'2,"17"-13"3578,-18 29 2214,-2 16-3895,-2 22 1987,2-37-3161,0 1 0,0 0 0,1-1 0,1 1 0,1-1 0,6 27 0,-7-40-724,-1-1-1,1 0 0,-1 1 1,1-1-1,0 0 0,0 0 1,0 0-1,0 0 0,0 0 1,0 0-1,0 0 0,0 0 1,0 0-1,0 0 0,1-1 1,-1 1-1,0 0 0,0-1 1,1 1-1,-1-1 1,0 1-1,1-1 0,-1 0 1,1 0-1,-1 1 0,1-1 1,-1 0-1,0 0 0,1-1 1,-1 1-1,1 0 0,-1 0 1,0-1-1,1 1 0,-1 0 1,0-1-1,1 0 0,-1 1 1,0-1-1,2-1 0,6-2-367,-1-1-1,0 0 0,0 0 0,12-11 0,-11 8-45,0-2 0,0 1 0,-1-1 0,0 0-1,0-1 1,-2 0 0,7-13 0,3-10-499,11-40 0,-16 42-453,1 0-1,17-29 1,-28 59 1028,1 0 1,-1 0-1,1 0 1,0 1-1,-1-1 1,1 0-1,0 1 1,0 0-1,0-1 0,0 1 1,0 0-1,1 0 1,-1 0-1,0 0 1,1 1-1,-1-1 1,0 1-1,1-1 0,4 1 1,58 1-2156,-13-1 3458,-24-7 133,-26 6-616,-1 0-1,1 1 1,-1-1-1,1 1 0,0-1 1,-1 1-1,1 0 0,0-1 1,-1 1-1,1 0 1,0 0-1,0 0 0,-1 1 1,3-1-1,-3 1-150,0 1 0,0-1 0,0 0 0,0 0-1,0 1 1,-1-1 0,1 1 0,0-1 0,-1 0 0,1 1 0,-1-1 0,0 1-1,1 0 1,-1-1 0,0 1 0,0-1 0,0 1 0,0-1 0,0 1 0,0 0-1,-1 1 1,1 84 6608,0-1-3312,0 1-3298,0 1-3285,13-118-1088,-6 18 3267,5-15-162,57-116-1239,-59 126 2270,1 0 0,0 1 1,2 0-1,-1 1 0,29-26 1,-37 38 130,-1 0 0,1 0 0,-1 1 0,1-1 0,0 1 0,0 0 0,0 0-1,6-2 1,-10 4-155,1-1 0,0 1 0,-1 0 0,1 0 0,0 0 0,-1 0 0,1 0 0,0 0 0,-1 1 0,1-1 0,-1 0 0,1 0 0,0 0 0,-1 1 0,1-1 0,0 0 0,-1 1 0,1-1 0,-1 0 0,1 1 0,-1-1 0,1 1 0,0 0 0,7 24 811,-7-22-836,1 17-15,1 0 1,1-1 0,9 28 0,-12-43-353,1 0 0,0 0 0,0 0 0,0 0 0,0-1 0,0 1 0,1-1 0,0 1 0,0-1-1,3 3 1,-5-5-30,1 0 0,0 0-1,-1 0 1,1 0-1,0 0 1,0 0 0,-1-1-1,1 1 1,0-1-1,0 1 1,0-1 0,0 0-1,0 0 1,0 0-1,0 0 1,0 0 0,-1 0-1,1 0 1,0-1-1,0 1 1,0-1 0,0 1-1,2-2 1,-1 1-151,0-1 0,1 0 1,-1 0-1,0 0 0,0-1 1,0 1-1,0-1 0,4-5 0,34-54-1718,-22 32 1566,-16 25 623,20-26 664,-2-1 0,34-68 0,-57 119 9640,2 17-4660,4 92 963,-3-121-6274,0 0 0,0 0-1,0 0 1,1 0 0,0 0 0,0 0 0,0-1 0,1 1 0,0-1 0,1 1 0,6 8 0,-8-13-264,-1 0 0,1 0 0,0 0 0,0 0 0,0-1 0,1 1 0,-1-1 0,0 1 0,1-1 1,-1 0-1,1 0 0,-1 0 0,1 0 0,-1 0 0,1 0 0,0-1 0,-1 0 0,1 1 0,0-1 0,0 0 0,-1 0 0,1 0 0,0-1 0,-1 1 0,1-1 0,0 1 0,-1-1 0,1 0 0,-1 0 0,1 0 0,-1 0 0,4-3 0,3-1-199,-2-1-1,1 1 0,0-1 1,-1-1-1,0 1 0,-1-1 1,1-1-1,-1 1 0,9-16 0,-4 3-443,0 0-1,-1-1 0,7-23 0,-14 33 338,0-1 1,-1 0-1,-1 1 1,0-1-1,0 0 0,-2-14 1,1 5-122,0 20 386,0 0 1,-1 0-1,1 0 1,0 0-1,0 0 1,0 0-1,-1 0 1,1 0-1,-1 0 1,1 0-1,-1 0 1,1 0-1,-1 0 1,1 0-1,-1 0 1,0 1-1,0-1 1,1 0-1,-1 0 1,0 1-1,0-1 1,0 0-1,0 1 1,0-1-1,0 1 1,0 0-1,0-1 1,0 1-1,0 0 1,0-1-1,0 1 1,0 0-1,0 0 1,0 0-1,0 0 1,0 0-1,0 0 1,0 0-1,0 0 1,0 0-1,0 1 1,0-1-1,0 0 1,-2 1-1,-2 1 8,-1-1 0,1 1 0,0 0 0,0 0 0,0 0 0,0 1 0,0 0 0,-5 3-1,-74 70-2762,4 4-9334,55-57 6865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1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1 816,'-58'0'24492,"81"0"-21881,237 0 2237,-135 11-4848,20 0 0,2-1 0,207 0 0,-199-8 0,166-5 0,-319 3 0,281-14 0,-245 23 0,-33-7 0,-1 0 0,1 0 0,-1-1 0,1 1 0,0-1 0,0-1 0,5 1 0,57-1-13580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1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107 122 576,'-1'-5'265,"0"0"0,0 0 1,-1 0-1,0 0 0,0 0 0,0 1 0,0-1 0,-1 0 0,0 1 0,0 0 0,0 0 1,0 0-1,-1 0 0,0 0 0,1 1 0,-1-1 0,-8-4 0,-15-17 3434,19 18-3717,-8 1 13596,26 14-11758,19 13-1256,0 1 0,-1 1-1,-1 2 1,-1 1 0,-2 0-1,26 37 1,-48-60-531,0 1 1,0-1-1,0 0 0,0 1 1,-1-1-1,0 1 1,0 0-1,0-1 0,0 1 1,0 0-1,-1 0 0,0-1 1,1 1-1,-1 0 0,-1 0 1,1 0-1,-1-1 1,1 1-1,-1 0 0,0-1 1,0 1-1,-1 0 0,1-1 1,-1 1-1,0-1 0,0 0 1,0 0-1,-4 6 1,-6 3 173,0 0 0,-1-1 0,0-1 0,0 0 0,-20 11 0,-12 9 430,42-27-639,0 0-1,-1 0 1,0-1 0,1 1 0,-1-1 0,0 0 0,0 0 0,0-1-1,0 1 1,0-1 0,-1 0 0,1 0 0,0 0 0,-9 0 0,12-1-780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1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144 850 224,'-18'0'409,"15"1"-218,0-1 0,0 0 1,0 0-1,0 0 0,0 0 1,0-1-1,0 1 0,0-1 0,0 0 1,-3-1-1,4 1-99,1 0 0,0-1 1,0 1-1,0-1 0,0 1 0,0-1 1,0 1-1,1-1 0,-1 1 0,0-1 1,1 0-1,0 1 0,-1-1 0,1 0 1,0 1-1,-1-1 0,1 0 0,0 1 1,0-1-1,1-3 0,-1-3 212,0 1-1,0-1 1,1 1-1,0 0 1,0-1 0,1 1-1,-1 0 1,2 0-1,-1 0 1,1 0-1,0 0 1,1 0 0,4-6-1,8-18 635,-14 26-783,0 0-1,0 0 1,1 1-1,0-1 1,0 1-1,0 0 1,6-6-1,-2 1 542,-1 1 0,0-1 0,0 0 0,8-19-1,-9 18-22,0 0 0,1 1 0,0-1-1,1 1 1,0 0 0,0 1 0,14-13 0,26-31 1524,-41 44-1932,1 1 1,0 0-1,1 0 0,15-11 1,16-13 981,-24 19-1068,0 1 1,1 1-1,0 0 0,0 1 0,1 1 0,24-8 0,-1-1-43,180-62 113,-71 29 802,-48 18-350,166-30 1,-179 44-659,-34 10 341,0 2 1,101 3-1,-109 3 29,44 11-270,-66-7-131,47 2 1,-54-5-22,1 1 0,0 1 1,24 6-1,1 1 52,12 3 166,0 2 1,62 28-1,-92-34-189,57 27 76,-68-30-97,0 1 0,-1 0-1,0 1 1,0 1 0,0 0 0,16 15 0,67 74 49,-89-90-37,-1 0 0,0 1 0,-1 0 0,0 0 0,0 0 0,-1 0 0,0 1 0,-1-1 0,0 1 0,0 0 0,1 17 0,0 8 96,-2 0-1,-4 38 0,1-18 9,0-48-82,0 0 0,0 0 0,-1 0 0,0-1 1,0 1-1,-1 0 0,0-1 0,0 1 0,-1-1 0,1 0 1,-9 9-1,-55 62 373,62-72-402,-17 20-4,-1-1 0,-2-2 0,0 0 0,-1-1 0,-1-2 0,-1-1 0,-32 16 0,-33 10 0,46-21 0,-76 28 0,10-26 0,93-20 0,-1-1 0,0-1 0,0 0 0,-40-2 0,-14 3 0,-64 7 0,-61-2 0,4 1 0,114-6 0,-104-7 0,171 3 0,-24-4 0,1-1 0,-54-15 0,-40-6 0,110 23 0,1-1 0,0-1 0,0-2 0,1 1 0,0-2 0,-20-11 0,-4-5 0,-61-45 0,-27-29 0,119 90 0,0-1 0,1 0 0,0-1 0,1 0 0,-11-12 0,19 17 0,-1 0 0,0 0 0,1-1 0,0 0 0,1 1 0,-1-1 0,1 0 0,0 0 0,0 0 0,1 0 0,0-1 0,0 1 0,0 0 0,1-9 0,1 4-411,0-1 1,1 1-1,0 0 0,1 0 0,1 0 1,-1 0-1,2 1 0,-1-1 0,1 1 1,1 0-1,0 0 0,0 1 0,1 0 1,0 0-1,1 1 0,0-1 0,16-12 1,-10 10-441,2-1 0,-1 2 0,1 0 1,1 1-1,-1 0 0,2 1 0,-1 1 1,1 1-1,0 1 0,23-5 0,22 9-6894,-33 1 4277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1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212 168 336,'2'-8'227,"0"1"0,0 0-1,0-1 1,-1 0 0,0-10 0,-1 11 46,1 0 0,0 1 0,0-1 0,0 1 0,1-1 0,0 1 1,4-10-1,-5 13-33,21-34 2788,-9 27 43,-13 10-2929,0 1 1,1-1 0,-1 0 0,1 0 0,-1 0 0,1 1 0,-1-1 0,1 0 0,-1 1 0,0-1-1,1 0 1,-1 1 0,0-1 0,1 0 0,-1 1 0,0-1 0,0 1 0,1-1 0,-1 1 0,0-1 0,0 1-1,0-1 1,1 0 0,-1 1 0,0-1 0,0 1 0,0-1 0,0 1 0,0-1 0,0 1 0,0 0-1,3 21 3239,-1 0-1,-1 28 0,-2-26-2575,-1-1-1,-2 0 1,0 0 0,-9 23-1,-8 29-678,-48 146 314,54-183-4821,-34 62 1,47-95 3457,-1-1 0,0 1 1,0 0-1,-1-1 0,1 0 1,-1 0-1,0 0 0,0 0 1,-5 3-1,6-6 380,0 1 0,0-1 1,0 0-1,0 0 0,0 0 0,0 0 0,0 0 1,0-1-1,0 1 0,0-1 0,-1 0 1,1 0-1,0 0 0,0 0 0,0-1 1,-5 0-1,-3-4-1717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1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97 320,'-3'-6'517,"-1"-1"-1,2 0 0,-1 0 1,1 0-1,0 0 0,0 0 1,1 0-1,-1-13 1,3 19-389,-1 1 1,1-1-1,-1 0 1,1 1 0,0-1-1,0 1 1,-1-1-1,1 1 1,0-1 0,0 1-1,0 0 1,-1 0 0,1-1-1,0 1 1,0 0-1,0 0 1,0 0 0,0 0-1,-1 0 1,1 0-1,0 0 1,0 0 0,1 0-1,32 0 1069,-24 1-790,197-9-875,0 0-4056,-203 8 4520,0 0-1,1 1 1,-1-1-1,0 1 1,1 0-1,-1 0 1,0 0-1,0 1 1,0-1-1,0 1 1,0 0-1,0 0 1,-1 1-1,1-1 1,-1 1-1,1-1 1,-1 1-1,0 0 1,0 1-1,0-1 1,-1 0-1,1 1 1,-1-1-1,1 1 1,-1 0-1,-1 0 1,1 0-1,0 0 1,-1 0-1,1 4 1,3 13 413,-1 1 0,-1-1 1,-1 0-1,-2 38 0,0-51-243,0-1-37,-1 1-1,0-1 1,-1 0 0,0 1-1,-3 7 1,-5 29 76,10-43-550,0-1 220,-1 0 1,1 0-1,-1 0 0,0 0 0,1-1 0,-1 1 0,1 0 0,0 0 0,-1-1 0,1 1 1,-1 0-1,1-1 0,-1 1 0,1 0 0,0-1 0,-1 1 0,1-1 0,0 1 0,-1-1 0,1 1 1,0-1-1,-1 1 0,1-1 0,0 1 0,0-1 0,0 0 0,0-15-1097,0-9 62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1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16 864,'0'-10'929,"0"5"1744,9 20-4434,1 0 1073,1 2-80,6-2-449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1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1 309 240,'1'3'180,"1"-1"0,-1 0 0,1 1-1,0-1 1,0 0 0,-1 0 0,1-1 0,1 1-1,-1 0 1,0-1 0,0 1 0,1-1 0,-1 0-1,1 1 1,-1-1 0,1 0 0,-1-1 0,1 1-1,0 0 1,-1-1 0,1 1 0,0-1 0,-1 0-1,1 0 1,0 0 0,0-1 0,-1 1 0,1 0-1,0-1 1,-1 0 0,1 0 0,0 1 0,-1-2-1,1 1 1,-1 0 0,0 0 0,3-3 0,4-5-47,0 0 0,-1-1 1,0 0-1,0 0 1,-1-1-1,-1 0 0,1 0 1,-2 0-1,0-1 1,0 0-1,-1 0 0,-1-1 1,0 1-1,0-1 0,-2 1 1,1-1-1,-2-22 1,0 33-97,1 1 0,-1-1 0,0 1 1,-1-1-1,1 0 0,0 1 1,0-1-1,-1 1 0,1-1 0,-1 1 1,1-1-1,-1 1 0,1-1 0,-1 1 1,0 0-1,0-1 0,0 1 0,0 0 1,0 0-1,0-1 0,-2 0 0,1 1 26,0 0 0,0 0-1,0 1 1,0-1-1,0 1 1,0-1-1,-1 1 1,1 0 0,0 0-1,0 0 1,0 0-1,0 1 1,0-1-1,0 0 1,0 1 0,-4 1-1,0 0 35,1 1 0,0 0-1,0 0 1,0 0 0,0 0-1,0 1 1,1 0 0,-1 0-1,1 1 1,0-1 0,0 1-1,-3 5 1,-3 4 8,1 1 1,0 0-1,-6 17 0,8-8-46,1 0-1,1 1 1,1-1-1,1 1 1,1 0-1,3 46 0,-1-50-40,0-20-54,0 0 0,-1-1-1,1 1 1,0 0 0,0-1-1,0 1 1,1 0 0,-1-1-1,0 1 1,0 0 0,0-1-1,0 1 1,1 0 0,-1-1 0,0 1-1,0-1 1,1 1 0,-1 0-1,0-1 1,1 1 0,-1-1-1,1 1 1,-1-1 0,1 1-1,-1-1 1,1 0 0,-1 1-1,1-1 1,-1 0 0,1 1 0,1-1-1,21-5-2253,-16 1 1547,-1-1 0,1 1-1,-1-1 1,11-10 0,99-139-4026,-12 16 5944,-104 136-784,1 1 0,0 0 0,0 0 1,-1 0-1,1 0 0,0 0 0,0 0 0,0 0 1,0 1-1,0-1 0,1 0 0,-1 0 0,0 1 1,0-1-1,0 1 0,2-1 0,3 10 3974,-3 7-4351,3 54 4589,-8 39-2724,-1-28-2081,3-79-115,14-5-1121,-12 3 1346,-1 0 0,1 0 0,-1-1 0,1 1 0,-1 0-1,1-1 1,-1 0 0,1 1 0,-1-1 0,0 0 0,1 1 0,-1-1-1,0 0 1,0 0 0,1 0 0,-1 0 0,0 0 0,1-2 0,41-49-1518,43-68 1,20-24 1642,-59 80 6693,-50 81-5261,-29 46 645,25-53-1897,1-1-1,1 1 1,0 0-1,0 1 0,1-1 1,0 1-1,1-1 1,0 1-1,1 0 0,-1 16 1,2-2 250,0-8-239,1-1 1,0 0 0,5 30-1,-5-44-220,1 0-1,-1 1 1,1-1 0,-1 1-1,1-1 1,0 0 0,0 0-1,0 1 1,0-1 0,0 0-1,0 0 1,1 0 0,-1 0-1,1 0 1,-1-1 0,1 1-1,0 0 1,0-1-1,0 1 1,0-1 0,0 1-1,0-1 1,0 0 0,0 0-1,0 0 1,1 0 0,-1-1-1,0 1 1,1 0 0,-1-1-1,5 1 1,-2-1-302,1 0-1,-1-1 1,0 1 0,0-1-1,0 0 1,0 0 0,0-1-1,0 1 1,-1-1 0,1 0-1,0 0 1,5-5 0,-1 1-910,-1-2 0,0 1 1,-1-1-1,13-16 0,83-121-11461,-78 105 10414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1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82 80,'-59'0'1267,"57"0"-1011,-7 10 590,8-8-479,1-2-338,0 1 0,0-1 0,0 1 0,-1-1 0,1 1-1,0-1 1,0 1 0,-1-1 0,1 1 0,0-1 0,-1 0 0,1 1 0,0-1 0,-1 0 0,1 1 0,-1-1 0,1 0-1,-1 1 1,1-1 0,-1 0 0,1 0 0,-1 1 0,1-1 0,-1 0 0,1 0 0,-1 0 0,0 0 0,1 0 3,-1 0 0,1 0 0,0 0 0,-1 0 0,1 0 0,-1 0 1,1 0-1,0 0 0,-1 0 0,1 0 0,0 0 0,-1 0 0,1 1 0,0-1 1,-1 0-1,1 0 0,0 0 0,-1 0 0,1 1 0,0-1 0,-1 0 0,1 0 1,0 1-1,0-1 0,-1 0 0,1 1 0,0-1 0,0 0 0,0 0 0,-1 1 1,1-1-1,0 0 0,0 1 0,0-1 0,0 1 0,0-1 0,0 0 0,0 1 1,0-1-1,0 0 0,0 1 0,0-1 0,0 1 0,0 0 38,0-1-1,0 0 0,0 1 0,0-1 1,0 1-1,0-1 0,0 1 0,0-1 1,-1 0-1,1 1 0,0-1 0,0 1 1,0-1-1,0 0 0,-1 1 0,1-1 1,0 0-1,0 1 0,-1-1 0,1 0 1,0 1-1,-1-1 0,1 0 0,0 1 1,-1-1-1,1 0 0,0 0 0,-1 0 1,1 1-1,0-1 0,-1 0 0,1 0 1,-1 0-1,1 0 0,-1 0 0,1 0 1,0 0-1,-1 0 0,1 0 0,-1 0 1,1 0-1,-1 0 0,0 0 0,-24 4 7912,-11 2 4136,35-6-11997,0 1 1,0 0-1,1 0 1,-1 0 0,0 0-1,0 0 1,1 0 0,-1 0-1,0 0 1,1 1-1,-1-1 1,1 0 0,0 0-1,-1 0 1,1 1-1,0-1 1,0 0 0,0 0-1,0 1 1,0-1 0,0 0-1,0 0 1,0 1-1,0-1 1,1 0 0,-1 0-1,0 0 1,1 1-1,-1-1 1,1 0 0,0 0-1,-1 0 1,1 0 0,0 0-1,-1 0 1,1 0-1,1 1 1,14 4-121,0 0 0,0-2 0,1 0 0,0 0 0,33 1 0,93-4 0,-71-2 0,125 2 0,305-8 0,-394-7 0,-69 7 0,63-2 0,-125 3-8170,-41-4-3688,32 1 7776,20 2 3264,0 0-1,1 0 0,0-1 0,-13-11 0,15 11 857,-1 0-1,1 0 0,-2 1 0,1 1 0,-17-8 0,-7-1 1305,-24-9 2608,17 18 5981,47 6-6160,15 0-2368,-14 0-555,16 0 60,1 2 1,-1 0 0,0 2 0,41 11-1,-49-11-834,-1 1-1,0 1 0,-1 0 0,1 1 0,-1 1 0,-1 0 1,1 0-1,20 20 0,-30-26-63,-1 0 1,1 1-1,-1-1 1,1 1-1,-1 0 0,0-1 1,0 1-1,0 0 0,-1 0 1,1 1-1,-1-1 1,0 0-1,1 0 0,-1 1 1,-1-1-1,1 0 1,0 1-1,-1-1 0,0 1 1,0-1-1,0 1 0,0-1 1,0 1-1,-1-1 1,-1 6-1,-1-3-27,0 1 1,-1-1-1,0 0 0,0 0 0,0-1 1,-1 1-1,1-1 0,-1 0 1,-1 0-1,1 0 0,-10 6 0,-32 15-1339,38-22-281,0 1 0,0 0 1,0 0-1,-13 12 0,18-11-1412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2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9 128,'0'-1'42,"1"0"-1,-1 1 0,1-1 1,-1 1-1,1-1 1,-1 1-1,1-1 1,-1 1-1,1-1 1,0 1-1,-1-1 1,1 1-1,0 0 1,-1-1-1,1 1 1,0 0-1,-1 0 1,1-1-1,0 1 1,0 0-1,-1 0 0,1 0 1,0 0-1,0 0 1,-1 0-1,1 0 1,0 0-1,0 0 1,-1 1-1,1-1 1,0 0-1,0 0 1,-1 1-1,1-1 1,0 0-1,-1 1 1,1-1-1,-1 1 1,1-1-1,1 2 1,-1 0 217,0 0 1,0 0 0,0 0-1,0 0 1,-1 0 0,1 0 0,0 0-1,-1 1 1,0-1 0,1 0 0,-1 1-1,0 1 1,0 87 1960,-4 233 1728,-1-234-2526,-27 140 0,-12 66 1204,31-182-1387,-38 155 0,32-210-707,-27 57-1,29-78 35,1 1-1,2 0 0,2 1 0,-11 66 1,20-86-266,-1 0 0,-9 27 1,-8 38 630,17-52-605,-9 123 1491,10-102-819,-12 70-1,3-29 6,-17 109 1113,17-118-1853,5-45-161,-2 70 0,0 74-102,1-104 0,-15 101 0,20-170-337,-5 26-3069,7-60-625,3 7 2192,1 0 0,1 0 1,0 0-1,1 0 0,9-20 0,42-73-4293,-41 80 4907,25-48-1179,2-6 446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07:1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1 256,'0'0'2393,"0"31"-1286,1-17-981,1 0-1,0 0 0,1 0 1,1 0-1,0 0 0,1-1 1,0 0-1,1 0 1,0 0-1,1-1 0,1 0 1,12 16-1,-4-8-77,1-1 0,0-1 0,1 0 0,1-1 0,1-1 1,27 17-1,27 12-1,2-4 0,148 57 0,-189-88 19,1-2 1,0-1-1,45 2 1,19 4 67,86 11-19,434 102 82,-498-98-155,11 4-8,270 27 0,-58-47 98,56 4 259,-91-13-230,-169-5-149,505-13 271,-341 17-154,335-5-79,-225-44-22,-54 2-6,49 9 21,-195 9 2,112-6 137,-68 30-81,178-6 302,88 4 723,-314 6-529,-205-1-532,0-1-1,0 0 1,0-1-1,0 0 1,-1 0-1,1 0 1,0 0-1,-1-1 1,8-4-1,51-36 178,-40 25-227,-1 1 73,0-1-1,-2-1 1,0-1 0,-1-1-1,-2 0 1,18-27 0,-11 11 116,-1-2 0,-2 0 0,17-46 0,-36 78-255,-1 0-1,0-1 0,-1 1 1,1 0-1,-1-1 1,-1 1-1,0-15 0,0 19-87,0 1-1067,-15 4-3116,-1 5 1841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3:5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36 320,'-45'-4'1305,"38"2"-1109,1 0 0,-1 0 0,1 0 0,-1 1 0,1 0 0,-1 1 0,-11-1 0,-42-14 8512,57 14-7332,-4-2 414,12 1-1679,150 14 33,561 15-163,-601-13 23,-68-7-1,66 2 1,214 0-314,-334-8-87,1 0-1,0 0 0,-1 0 1,1 1-1,0 0 1,0 0-1,-10 6 0,-32 9-2250,-42-6-4078,88-11 5574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23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1 336,'-25'2'6304,"24"1"-5918,1 1 0,0-1-1,1 1 1,-1-1-1,1 1 1,-1-1 0,1 1-1,0-1 1,0 0 0,1 1-1,-1-1 1,1 0-1,0 0 1,-1 0 0,4 4-1,0-3-72,0 0-1,-1 0 1,1-1-1,0 1 1,1-1 0,-1 0-1,1-1 1,9 4-1,19 6 581,2-1 0,-1-2-1,54 6 1,114 3 45,-114-12-845,128 5-2,374 3 255,-372-16-367,237 13-16,-259 0 114,-110 2-79,-50-7-10,70 4 0,74 1-10,507-11 102,-521-11-141,-94 11 733,-71 0 246,-2 31-594,1-19-279,0 0 0,-1 0-1,-1 0 1,0 0-1,0 0 1,-1 0 0,-1 0-1,-8 21 1,-264 610 2001,234-512-1742,-18 52-194,-62 202-39,114-358-65,-8 42 59,-8 82-1,13-73-124,-8 0 31,12-56 41,0 1 1,-1 23-1,-24 166-77,11-88 173,-12 29 52,4 74 307,-11-11 296,25-137-399,-4-2-1,-2 0 1,-42 97-1,31-87 219,21-52-347,10-31-225,-1 0-1,0 1 1,0-1-1,0 0 1,0 0 0,-1 0-1,-2 4 1,-1 3 66,-1 0 1,2 0 0,0 0-1,0 0 1,-2 17 0,-7 18 66,-5 27-61,16-59-64,-1 0-1,0 0 1,-1 0 0,-1-1 0,0 1-1,-1-1 1,-7 14 0,0-2-37,-4 5 46,13-29-8,1-1 0,0 1 0,-1 0 0,1-1 0,-1 0 0,1 1 0,-1-1 1,1-1-1,-7 0 0,3 0 41,-5 0-45,-1-1 1,1 0-1,0-1 1,0 0-1,1-1 1,-17-8 0,-44-12-3,3 14 362,-1 3-1,-75 2 0,-62-5-176,-75-5-102,18 9-155,72 6 105,156-4-29,1-1 0,-1-2 0,-45-15 0,-26-6-29,61 21 79,-51-1 1,51 5-63,-61-11 1,8-2 74,-1 3-1,-185 2 0,-311 5 273,596 6-352,-1 0 0,1 0 0,-1 0 0,1 0 0,-1-1 0,1 1 0,-1 0 0,1 0 0,-1-1 0,1 1 0,-1 0 0,1-1 0,-1 1 0,1 0 0,0-1 0,-1 1 0,1 0 0,0-1 0,-1 1 0,1-1 0,0 1 0,-1-1 0,1 1 0,0-1 0,0 1 0,0-1 0,-1 1 0,1-1 0,0 1 0,0-1 0,0-1 0,0-27 0,11-26 0,29-48 0,-4 10 0,-10 33-3133,-21 50 2163,0 1-1,-1-1 1,0 0 0,0 0 0,-1-1 0,-1 1 0,1-1 0,0-19 0,-3 30 739,0 0 1,0-1-1,0 1 1,-1-1-1,1 1 0,0-1 1,-1 1-1,1-1 1,0 1-1,-1 0 1,1-1-1,0 1 0,-1 0 1,1-1-1,0 1 1,-1 0-1,1-1 1,-1 1-1,1 0 0,-1 0 1,1 0-1,-1-1 1,1 1-1,-1 0 0,1 0 1,-1 0-1,1 0 1,-1 0-1,1 0 1,-2 0-1,-21 0-5961,17 0 3903,-4 0-344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2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0 496,'0'0'9108,"0"32"-5647,-4 37 1522,-16 91 1,10-88-2962,-3 1-302,-2 0 0,-29 80 0,54-181-1557,2-1 0,2 2 1,0-1-1,25-33 0,-14 28-210,-12 14-5,1 1-1,1 0 1,0 2 0,1 0 0,35-27 0,-50 42 49,0 0 1,1 0-1,-1 0 0,0 0 1,0 1-1,0-1 0,1 1 0,-1-1 1,0 1-1,1-1 0,-1 1 1,1 0-1,-1 0 0,0-1 0,1 1 1,-1 0-1,1 0 0,-1 0 1,2 1-1,-2-1 2,0 1 0,0 0 0,0-1 0,0 1 0,-1 0 0,1-1 0,0 1 0,0 0 0,-1 0 0,1 0 0,0-1 0,-1 1 0,1 0 0,-1 0-1,1 0 1,-1 0 0,0 0 0,1 0 0,-1 2 0,2 7 8,-1 0 0,0 0 0,-1 0-1,-2 14 1,2-7 21,-2 10 4,-2-1 1,0 0-1,-2 0 1,-10 29-1,-3 15-354,11-45-283,1-5-1805,5-5-3475,12-50-10918,9 1 14745,29-52-233,7 6 3732,-44 70 1690,-10 19 2305,-1 9-4182,2-9-307,0 0 1,0-1 0,0 1 0,1-1-1,0 0 1,1 0 0,8 14-1,-10-19-712,0 1-1,0-1 1,0 0-1,0 0 1,1 0-1,-1-1 0,1 1 1,0-1-1,0 1 1,0-1-1,0 0 0,0 0 1,0 0-1,1-1 1,-1 1-1,1-1 0,-1 0 1,1 0-1,-1 0 1,8 1-1,0-2-56,2 0-61,0 0 0,-1 0 0,1-2 0,25-4 0,-36 5-163,1 0 1,-1 0-1,1 0 1,0 0-1,-1 0 1,0 0 0,1-1-1,-1 1 1,0-1-1,0 0 1,0 0-1,0 0 1,0 0 0,0 0-1,0 0 1,-1 0-1,1 0 1,-1-1-1,0 1 1,1 0 0,-1-1-1,0 1 1,0-1-1,-1 0 1,1 1-1,-1-1 1,1 0 0,-1 1-1,0-6 1,1 5 1,-1 1 0,0-1-1,0 1 1,0-1 0,0 1 0,0-1 0,0 1 0,-1 0-1,1-1 1,-1 1 0,0-1 0,1 1 0,-1 0 0,0 0 0,-1-1-1,1 1 1,0 0 0,-3-3 0,0 3 32,0 1 0,0-1 0,1 1 1,-1 1-1,0-1 0,0 0 0,0 1 0,0 0 0,0 0 1,-7 1-1,1-1-1,3 1-67,0-1 0,0 2 0,0-1 0,0 1 0,1 0 0,-1 1 0,1-1 0,-13 8 0,15-7-491,-1 0 0,1 0 1,-1 0-1,1 0 1,0 1-1,1 0 1,-6 5-1,54 0-14553,-19-18 14025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2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1 266 784,'0'-1'177,"1"1"-1,0-1 1,0 1 0,0-1-1,-1 1 1,1 0-1,0-1 1,0 1-1,0 0 1,0-1 0,0 1-1,0 0 1,0 0-1,0 0 1,0 0-1,0 0 1,-1 0 0,1 0-1,0 0 1,0 0-1,0 1 1,0-1-1,0 0 1,0 1-1,0-1 1,0 0 0,-1 1-1,1-1 1,1 2-1,0 0 154,0 0-1,0 0 0,0 1 1,0-1-1,0 1 0,0-1 1,-1 1-1,1 0 0,1 4 1,3 11 1106,0 1 0,4 25 0,-8-32-222,0-4-959,0 0 0,-1 0 0,0 0-1,0 0 1,-1 0 0,0 1-1,0-1 1,-1 0 0,0 0-1,0 0 1,-1 0 0,-4 11-1,2-10-820,10-12-1227,11-11 6,30-47-20,-39 48 2039,1 0 0,1 0 0,0 1 0,0 0 0,1 1 0,1 0 0,0 1 0,19-13 0,-30 23-121,1-1 1,-1 1 0,0-1 0,0 1 0,1-1 0,-1 1-1,0 0 1,1 0 0,-1 0 0,0 0 0,1 0-1,-1 0 1,0 0 0,1 0 0,-1 0 0,0 0 0,1 1-1,-1-1 1,0 1 0,0-1 0,1 1 0,-1-1 0,0 1-1,0 0 1,0 0 0,0-1 0,0 1 0,0 0 0,0 0-1,0 0 1,0 0 0,0 0 0,-1 0 0,1 0-1,0 1 1,-1-1 0,1 0 0,-1 0 0,1 1 0,-1-1-1,1 0 1,-1 0 0,0 1 0,0 1 0,3 7 208,-1-1 1,0 1-1,0 0 1,-1 16 0,2-25-550,0-1 0,0 1 1,-1-1-1,1 0 0,0 0 1,0 0-1,0 0 1,0 0-1,4-2 0,3-2-13,1-1 0,-1-1 0,0 0-1,-1 0 1,0-1 0,0 0 0,10-9 0,-9 6 313,1 1 0,1 0 0,-1 1 0,21-11 0,-26 17 253,0-1 1,1 1-1,-1 0 0,0 0 1,1 1-1,-1 0 0,1 0 1,6 0-1,-12 26 2386,0-19-2584,-1-1 0,0 1 0,0 0 0,-1-1 0,0 1 0,0-1 0,0 1-1,-1-1 1,0 1 0,-3 6 0,-12 30-560,14-27-2032,2 0-3446,6-15 2379,15-1 1058,-12-1 1971,0-1 1,0-1 0,0 1-1,-1-1 1,1-1-1,-1 1 1,0-1-1,0-1 1,-1 1 0,0-1-1,0 0 1,8-11-1,10-13 74,27-43-1,-47 67 348,47-79 181,-26 40 1299,43-55 0,-66 97-1103,1 0 1,-1 0-1,1 0 0,0 1 0,0-1 0,0 1 0,0-1 1,1 1-1,-1 0 0,0 0 0,1 1 0,0-1 1,-1 1-1,1 0 0,4-1 0,-6 1-78,0 1 1,-1 1-1,1-1 0,0 0 1,-1 0-1,1 1 0,0-1 0,-1 1 1,1-1-1,0 1 0,-1 0 1,1 0-1,-1 0 0,1-1 1,-1 1-1,0 1 0,1-1 0,-1 0 1,0 0-1,0 0 0,0 1 1,1-1-1,-2 1 0,1-1 1,0 1-1,0-1 0,0 1 0,-1-1 1,1 1-1,-1 0 0,1-1 1,-1 1-1,1 0 0,-1-1 1,0 4-1,3 15 1921,-1 0-1,0 31 1,-10 41 35,-2-52-1958,-26 69-1,4-17-1680,27-76 719,-2 14-2751,19-38-4093,6-18 6832,-17 25 500,19-33-443,-5 8 536,1 1 0,1 1 0,31-35 0,-42 53 439,0 0 1,1 1-1,0-1 0,0 1 0,0 0 1,1 1-1,-1 0 0,1 0 0,0 1 1,0 0-1,0 0 0,1 0 0,-1 2 1,1-1-1,-1 1 0,16-1 0,-23 2-206,0 0-1,0 0 1,0 0-1,0 0 1,0 1-1,0-1 1,1 0-1,-1 0 1,0 1-1,0-1 1,0 1-1,0-1 0,0 1 1,-1-1-1,1 1 1,0-1-1,0 1 1,0 0-1,0 0 1,-1-1-1,1 1 1,0 0-1,-1 0 1,1 0-1,0 0 1,0 1-1,0 0 59,-1 1-1,1 0 1,0-1-1,-1 1 1,0 0-1,1-1 1,-1 1-1,0 0 1,0 0-1,-1 4 1,0-2 13,0 0 1,0 0-1,-1 0 1,1 0-1,-1 0 0,0 0 1,-1-1-1,1 1 1,-1-1-1,0 1 0,-5 6 1,-9 0-52,1 0-1,-2-1 1,1-1 0,-2 0 0,1-1 0,-1-2 0,-26 7-1,16-4-723,28-8 516,1-1 1,-1 1-1,0-1 1,0 1-1,0-1 1,1 0-1,-1 1 1,0-1-1,0 0 1,0 0-1,0 1 1,0-1-1,1 0 1,-1 0-1,0 0 0,0 0 1,0 0-1,0 0 1,0-1-1,0 1 1,1 0-1,-1 0 1,0-1-1,0 1 1,0 0-1,0-1 1,1 1-1,-1-1 1,0 1-1,0-1 1,1 1-1,-1-1 1,0 1-1,1-1 1,-1 0-1,1 0 1,-1 1-1,1-1 1,-1 0-1,1 0 0,0 1 1,-1-1-1,1 0 1,0 0-1,-1 0 1,1 0-1,0 1 1,0-1-1,0 0 1,0 0-1,0 0 1,0 0-1,0-1 1,1-2-205,-1 1 1,1 0 0,0 0-1,0-1 1,0 1 0,0 0-1,0 0 1,1 0 0,0 0-1,-1 1 1,1-1-1,0 0 1,5-4 0,3-1-726,1 0 0,1 0 0,-1 2 0,1-1 0,19-7 0,-4 5 843,1 1-1,-1 1 1,39-4-1,-15 7 1731,2 6 3700,-7-1 832,-45-1-5878,0 1 0,1-1 0,-1 1-1,1 0 1,-1-1 0,0 1 0,1 0-1,-1 0 1,0 0 0,0 0 0,0 0-1,0 0 1,1 1 0,-2-1 0,1 0 0,0 0-1,0 1 1,0-1 0,-1 0 0,1 1-1,0-1 1,-1 1 0,0-1 0,1 1-1,-1-1 1,0 1 0,0 0 0,1-1-1,-1 1 1,-1 1 0,2 4 95,-1-1 0,1 1 0,-2-1-1,1 0 1,-1 1 0,-2 9 0,-26 39 153,25-49-386,0 0 0,0 0-1,0 0 1,1 1 0,0 0 0,0 0 0,0 0 0,1 0 0,0 0 0,-1 14-1,3-19 233,5-10 71,5-5-297,1 0 0,1 1 0,0 0 0,0 0 0,1 2 0,17-12 0,92-49-46,-87 53-201,0-1 0,57-44-1,-79 52 211,-11 10 5,0 0-1,0-1 1,0 1-1,0 0 1,0-1-1,0 0 0,-1 1 1,1-1-1,-1 0 1,1 1-1,-1-1 1,0 0-1,0 0 0,1 0 1,-2-1-1,1 1 1,0 0-1,0 0 1,-1 0-1,1-1 1,0-3-1,-28 4 1595,20 2-1374,1 1 0,0 0 0,-1 0 0,1 1 0,0-1 0,0 1 0,0 1 0,0-1 0,0 1 0,0 0 0,1 0 0,-1 1 0,1 0 0,0 0 0,0 0 0,0 1 0,1-1 0,-6 8 0,5-5 10,-1 0 0,2 0 1,-1 1-1,1-1 0,0 1 0,1 0 0,0 0 0,0 0 0,1 1 1,0-1-1,0 1 0,1-1 0,-1 11 0,2-9-190,0-5-42,0-1 0,0 1 1,0 0-1,1-1 0,-1 1 0,1 0 0,2 5 0,-2-9-11,-1 0 0,1 1 0,0-1 0,0 0 0,0 0 0,0 0 1,0 0-1,0 0 0,0 0 0,0 0 0,1 0 0,-1 0 0,0 0 0,1 0 0,-1-1 0,0 1 0,1-1 0,-1 1 0,1-1 0,-1 1 1,1-1-1,-1 0 0,1 0 0,-1 0 0,1 0 0,-1 0 0,2 0 0,15 0-182,0 0 1,-1-1-1,1-1 0,-1 0 0,0-2 0,0 0 1,0-1-1,0 0 0,22-12 0,6-8-5132,-5-5-7090,-53 28 1299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2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48,'-3'5'105,"0"0"0,0 0-1,0 0 1,1 0 0,-1 1 0,-1 9 0,14 5 15286,-39 11-11168,23-26-3529,-6 8 155,-14 13 873,-32 44 0,53-63-1617,0 0 0,0 1 0,1-1 0,-1 1 1,2 0-1,-1 0 0,1 0 0,1 1 0,0-1 0,0 1 0,-2 16 0,4-4-67,-1-13 29,1-1 0,-1 1 0,2-1 0,-1 1 0,1-1 0,3 11 0,-4-16-100,1-1-1,0 1 1,0-1-1,0 1 0,-1-1 1,1 0-1,0 1 1,0-1-1,1 0 1,-1 0-1,0 0 0,0 0 1,1 0-1,-1 0 1,0 0-1,1 0 1,-1-1-1,1 1 0,-1 0 1,1-1-1,-1 1 1,1-1-1,0 0 0,-1 1 1,1-1-1,-1 0 1,1 0-1,0 0 1,-1 0-1,1 0 0,0-1 1,-1 1-1,1 0 1,-1-1-1,3 0 1,5-2-391,1 0 1,-1-1 0,0 0-1,0-1 1,-1 0 0,1 0-1,-1-1 1,0 0 0,10-10 0,-2 1-87,0-2 1,-1 0 0,14-20 0,-10 8 794,-2 0 0,-2-2-1,21-52 1,-36 81 625,0 44 1523,0 125 222,0-166-3992,43-1-19211,-24-3 18104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2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43 848,'10'-25'1324,"-3"7"5284,-5 41-1363,-2-8-4174,-2 0-1,0-1 1,-1 1 0,0-1-1,-9 24 1,-36 72 1097,27-64-1729,-28 62-73,-13 29-1403,25-44-2598,26-44-808,11-25-1620,10-45 1532,-3 10 3886,80-196-2387,34-72 4493,-112 261-1079,0 1 1,2 0 0,0 0 0,0 1-1,23-24 1,-28 34-97,0 1 0,0 0 0,0 0-1,1 0 1,-1 1 0,1 0 0,0 0 0,1 1 0,-1 0-1,0 0 1,1 0 0,0 1 0,0 1 0,-1-1-1,1 1 1,10 0 0,-15 1-97,-1-1-1,0 1 1,1 0 0,-1 0-1,1 0 1,-1 1 0,1-1-1,-1 1 1,1-1 0,-1 1-1,0 0 1,1 0 0,-1 0 0,0 0-1,0 0 1,1 0 0,-1 1-1,3 2 1,-4-1 27,1 0 1,-1 1-1,0-1 0,0 0 1,0 1-1,0-1 0,0 1 1,-1-1-1,0 1 1,1-1-1,-1 1 0,-1 4 1,0 0-78,0-1 1,0 0 0,-1 1 0,0-1 0,-1 0 0,1 0 0,-1 0 0,-1 0 0,1-1 0,-1 1 0,0-1 0,-1 0 0,-6 7 0,-4 5-61,-1-2 0,-1 0 0,-21 15 0,17-14-385,13-11 97,1 0 0,-1 0 0,-1 0 1,-13 6-1,17-10-563,1-1 0,-1 1 0,0-1 0,0 0 0,0 0 0,0 0 0,-7-1 0,12 0 635,-1 0 1,0-1-1,1 1 0,-1 0 1,1-1-1,-1 1 0,1-1 1,-1 1-1,1-1 0,-1 1 1,1-1-1,-1 1 0,1-1 1,-1 1-1,1-1 0,0 0 1,-1 1-1,1-1 0,0 1 1,0-1-1,0 0 0,-1 1 1,1-1-1,0 0 0,0 0 1,0 1-1,0-1 0,0 0 0,0 1 1,0-1-1,0 0 0,0 1 1,1-2-1,6-29-2320,8 10 1155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2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77 141 448,'-12'0'865,"7"-1"-486,0 0-1,0 1 1,1 0-1,-1 0 1,0 0-1,1 1 1,-1-1-1,0 1 1,-5 2-1,-2 21 3873,13-23-4114,-1 0 0,0 0 0,0-1-1,1 1 1,-1 0 0,1-1-1,-1 1 1,0 0 0,1-1 0,-1 1-1,1 0 1,0-1 0,-1 1 0,1-1-1,-1 1 1,1-1 0,0 1 0,0-1-1,-1 1 1,1-1 0,0 0 0,0 1-1,-1-1 1,1 0 0,0 0-1,0 0 1,0 1 0,-1-1 0,1 0-1,0 0 1,0 0 0,0 0 0,-1-1-1,1 1 1,0 0 0,0 0 0,1-1-1,17 1 359,0-1 0,0 0 0,0-2 0,0 0 0,30-10 0,-40 10-471,0 0 0,0-1 0,-1-1 0,0 1 0,1-1 0,-1-1 0,-1 1 0,1-1 0,-1-1 0,0 1 0,-1-1 0,0-1 0,8-9 0,-13 14-45,1 1 0,-1-1 1,0 0-1,0 1 0,0-1 0,0 0 1,0 0-1,0 1 0,-1-1 0,1 0 1,-1 0-1,0 0 0,0 0 1,0 0-1,0 0 0,-1-4 0,0 6 18,1 0 0,-1-1 0,1 1-1,-1 0 1,1 0 0,-1 0 0,1 0 0,-1 0-1,0 0 1,0 0 0,0 0 0,1 0-1,-1 0 1,0 1 0,0-1 0,0 0 0,0 1-1,-1-1 1,1 0 0,0 1 0,0-1-1,0 1 1,0 0 0,0-1 0,-1 1 0,1 0-1,0 0 1,0 0 0,-1 0 0,1 0 0,0 0-1,0 0 1,-1 0 0,1 0 0,0 1-1,0-1 1,-2 1 0,-6 2 94,0 1 1,0 0-1,1 0 1,0 1-1,-1 0 1,2 0-1,-1 1 1,1 0-1,0 0 1,0 1-1,1 0 1,-1 0-1,2 1 1,-1-1-1,-4 10 1,-10 17 249,2 2-1,-17 44 1,31-70-250,-2 8 135,1 0 0,0 1-1,1-1 1,1 1 0,1 0 0,1 0 0,1 24-1,0-42-238,0 0 0,0 0 1,0-1-1,0 1 0,1 0 0,-1-1 0,0 1 0,0 0 0,0 0 0,1-1 0,-1 1 0,1 0 0,-1-1 1,0 1-1,1-1 0,-1 1 0,1 0 0,-1-1 0,1 1 0,-1-1 0,1 1 0,0-1 0,-1 0 1,1 1-1,0-1 0,-1 0 0,1 1 0,0-1 0,-1 0 0,2 1 0,32-1-1595,-25-2 727,-1 0-1,1 0 1,0-1-1,-1 0 1,14-7 0,3-8-1650,-1-1 0,-1-1-1,26-30 1,-49 50 2520,32-31-1867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3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154 207 320,'6'-15'355,"0"0"0,1 0 0,0 0 0,1 1 0,1 0 0,0 1 1,1 0-1,0 0 0,1 1 0,1 0 0,17-13 0,5-6 6072,-34 35-4365,0 9-1128,-2 1 0,0-1 1,-1 1-1,0-1 0,-1 0 0,0 0 1,-1-1-1,-10 19 0,-64 99 1001,44-75-1428,-2 6-466,3 1 0,-33 87 0,62-135-1018,0 0 0,1 1 0,1 0 0,-1 18 0,4-30-1296,2-4 1722,0 1 1,0-1-1,0 1 1,0-1-1,0 1 0,0-1 1,0 0-1,0 0 1,0 0-1,-1 0 0,1-1 1,3-1-1,33-37-1704,-32 33 1471,36-47-1278,47-77-1,15-21 1528,75-58 2901,-177 208-2202,-1 0 0,1 0 0,0 0 0,1 0 0,-1 0 0,0 0 1,0 0-1,1 1 0,-1-1 0,1 1 0,0 0 0,-1 0 0,1 0 0,0 0 0,0 0 0,-1 1 0,1-1 0,0 1 0,3-1 1,-5 2-62,-1-1 0,1 1 0,-1-1 0,1 1 0,-1-1 0,1 1 0,-1-1 0,0 1 0,1 0 0,-1-1 1,0 1-1,1 0 0,-1-1 0,0 1 0,0 0 0,0-1 0,1 1 0,-1 0 0,0-1 0,0 1 0,0 0 1,0-1-1,0 1 0,0 0 0,-1 0 0,1-1 0,0 2 0,-3 23 1087,-15 35 1267,-2-1 1,-53 109-1,13-37-1697,32-79-852,-4 7-1457,23-22-3122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30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170 100 480,'1'-1'75,"-1"0"0,0-1 0,0 1 0,0 0 0,0 0 0,0 0 0,-1 0 0,1 0 0,0 0-1,0 0 1,-1 0 0,1 0 0,0 0 0,-1 0 0,1 0 0,-1 0 0,1 0 0,-1 0 0,0 0 0,1 1 0,-1-1 0,0 0 0,0 0-1,-1 0 1,-24-1 2348,10 2-1426,11 1-618,0 0-1,0 0 0,0 0 1,0 1-1,0 0 0,0 0 1,1 0-1,-1 1 1,1-1-1,0 1 0,-1 0 1,1 0-1,0 1 0,1-1 1,-6 7-1,5-6 31,0 0 0,0 1 0,1-1 0,0 1 0,0 0 0,0 0 0,0 0-1,1 1 1,0-1 0,0 0 0,0 1 0,0-1 0,0 11 0,2-5 57,-1-8-283,1 1 0,0-1 0,0 1 0,0 0 0,0-1 0,1 1 0,0-1-1,-1 1 1,1-1 0,3 6 0,-3-7-164,1-1 0,0 1 0,0-1 0,0 0 0,0 0 0,0 0 0,0 0 0,0 0 0,0 0 0,0 0 0,0-1 0,0 1 0,1-1 0,-1 0 0,0 0 0,0 1-1,0-1 1,1-1 0,3 1 0,1-2-246,1 1-1,-1-1 0,0 0 1,0 0-1,0-1 0,0 0 1,-1 0-1,1-1 0,-1 1 1,0-2-1,0 1 1,0-1-1,-1 1 0,1-2 1,8-10-1,-4 5-64,-1 0 1,-1 0-1,1-1 0,-2 0 0,0-1 1,-1 1-1,8-21 0,-13 30 301,0 0 0,0 0 0,0 1 0,-1-1 0,1 0 0,-1 0 0,0-1 0,1 1 0,-1 0 0,-1 0 0,1 0-1,0 0 1,-1 0 0,0 0 0,1 0 0,-1 1 0,-1-1 0,1 0 0,0 0 0,0 0 0,-1 1 0,0-1 0,1 1 0,-4-4 0,2 5 4,1-1 1,0 1 0,0 0-1,-1 0 1,1 0-1,-1 1 1,1-1 0,-1 0-1,1 1 1,-1 0 0,1-1-1,-1 1 1,1 0 0,-1 0-1,0 1 1,1-1 0,-1 0-1,1 1 1,-1 0-1,1-1 1,0 1 0,-1 0-1,1 0 1,0 1 0,-1-1-1,1 0 1,0 1 0,-3 3-1,-19 13-407,-20 15-1844,40-31 1682,1 0 0,0 0 0,-1 0 0,1-1 0,-1 1 0,1-1 0,-1 0 0,0 0 0,1 0 0,-6 0 0,-7-1-1954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3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0 272,'0'0'3663,"0"47"2772,0-43-6022,0 1 0,1-1 0,0 1 0,-1-1 0,1 1 0,1-1 1,-1 0-1,1 1 0,0-1 0,0 0 0,0 0 0,0 0 0,1 0 0,-1-1 0,1 1 0,0-1 0,0 1 0,0-1 0,1 0 0,-1 0 0,1-1 0,4 3 1,9 5 672,0-2 1,0 0 0,1-1-1,20 5 1,5 3 304,2 2-374,0-1 0,1-3 0,1-2 0,54 7 0,146 23-395,-9-1-257,-199-34-365,0 1 0,41 14 0,36 6 0,-52-14 0,77 10 0,-13-13 0,-49-5 0,123 24 0,-149-19 0,0-4 0,56 1 0,-4 0 0,201-3 0,-165-6 0,-65 1 0,-20-1 0,1 3 0,-1 2 0,79 15 0,-72-14 0,-54-5 0,0 1 0,0 0 0,0 1 0,0 0 0,0 0 0,17 6 0,-18-5-4,-1 0 0,1 0 1,-1-1-1,1 0 0,-1 0 0,15-1 0,-21 0-393,-57 5-21602,-7 0 15836,17-5 2014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3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22 592,'6'-1'584,"0"0"0,0 1-1,0-2 1,-1 1 0,12-5-1,-11 4 134,-1 0-1,1 0 0,0 1 0,0 0 1,0 0-1,6 0 0,74 1 13895,-29 0-8303,-51 0-5962,1 1 1,-1 0-1,0 0 0,1 0 0,8 4 1,21 4 315,33 5-662,0 2 0,89 34 0,12 13 0,-143-56 0,0 0 0,1-1 0,0-2 0,0-1 0,0-1 0,38-3 0,56 5 0,-3 5 0,189-9 0,-60-2 0,-137 3 0,29 9 0,-8 1 0,114-2 0,-153 2 0,-64-9 0,-1 1 0,36 7 0,-35-4 0,0-2 0,38 2 0,-30-6 0,-2-1 0,0 1 0,60 10 0,43 0 0,-40 0 0,-37-9-136,-55 2-4625,-28 15-12680,2-9 13522,0-7 739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3:5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48 384,'0'-33'1079,"0"18"1804,32 25-2379,71 18-42,-57-9-346,-41-16-64,0 0 0,0 0-1,1-1 1,-1 0 0,1 0-1,-1 0 1,1-1 0,11 2-1,-17-3-15,0 0-1,1 0 1,-1 1 0,0-1-1,0 0 1,0 0-1,0 1 1,1-1-1,-1 0 1,0 1-1,0-1 1,0 0-1,0 0 1,0 1 0,0-1-1,0 0 1,0 1-1,0-1 1,0 0-1,0 0 1,0 1-1,0-1 1,0 0 0,0 1-1,0-1 1,0 0-1,0 1 1,0-1-1,0 0 1,-1 0-1,1 1 1,0-1-1,0 0 1,0 0 0,0 1-1,-1-1 1,1 0-1,0 0 1,0 0-1,0 1 1,-1-1-1,1 0 1,0 0 0,-1 0-1,1 0 1,0 0-1,0 1 1,-1-1-1,-11 13 777,0-5-446,-1 0 0,0-1 0,0 0 1,-1-1-1,0 0 0,-18 4 0,-95 18 942,37-9-620,46-6-564,28-8-309,0 0-1,-1-1 1,1-1-1,-25 2 1,38-5-1128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36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1 678 224,'2'-2'5795,"16"-11"-4467,-7 8-546,-3 3 143,-1-1-1,0-1 0,0 1 1,0-1-1,-1 0 1,1-1-1,6-5 0,33-17 5933,-24 12-6197,1 2-1,1 0 1,0 1 0,43-15 0,109-21 4319,-25 7-2871,-45 7-2108,138-26 0,-180 48 0,-7 1 0,1 3 0,70-2 0,73-6 0,11 1 0,-252 14-3118,31 1 735,0-1 1,0 0-1,0-1 0,-15-5 0,21 6 1580,0 0 0,0 0 0,0-1 1,0 0-1,0 1 0,1-1 0,-1 0 0,0 0 0,1-1 0,-1 1 0,1 0 0,0-1 0,0 0 0,-3-3 0,4 2 468,-1 1-1,1 0 1,0-1 0,0 1 0,0-1 0,0 0 0,0 1 0,1-1 0,0-6 0,0 4 248,0-1 0,-1 1 1,1-1-1,-1 1 0,-1 0 0,1-1 1,-1 1-1,0 0 0,0 0 1,-5-8-1,1 5 287,-1 0 0,0 0 0,0 1-1,-1-1 1,-11-8 0,9 10 842,0-1 0,0 1 0,-26-6 13213,47 27-8092,-7-9-5355,1 0 0,0 0 0,0-1 0,0 0 0,1 0 0,-1 0 0,10 5 1,70 25-593,-77-31-220,-1 2-1,1-1 0,0 1 0,-1 0 0,0 0 0,0 1 1,-1 0-1,9 9 0,-14-12 5,1-1 0,-1 0 0,0 1 0,0-1 0,0 1 0,0 0 0,-1-1 0,1 1 0,-1 0 0,1-1 0,-1 1 0,0 0 0,0-1 0,0 1 0,-1 0 0,1-1 0,-1 1 0,1 0 0,-1-1 0,0 1 0,0-1 0,0 1 0,0-1 0,-2 4 0,-4 4 0,1 1 0,-2-1 0,-15 16 0,21-23 0,-45 44 0,33-34 0,0 0 0,2 0 0,-1 1 0,-16 27 0,28-40-190,1-1 0,-1 0 0,1 1 0,0-1 1,-1 0-1,1 1 0,-1-1 0,1 0 0,-1 0 0,1 0 0,-1 1 0,1-1 0,-1 0 1,1 0-1,-1 0 0,1 0 0,-1 0 0,1 0 0,-1 0 0,1 0 0,-1 0 0,1 0 0,-1 0 1,1 0-1,-1-1 0,1 1 0,-1 0 0,1 0 0,-1 0 0,1-1 0,0 1 0,-1 0 1,0-1-1,-21-13-11453,11 7 6462,-20 5 85,16 2 3170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3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21 528,'0'0'2273,"26"-21"14089,-24 22-16077,0-1 0,0 1 0,1-1 0,-1 1-1,0 0 1,-1 0 0,1 0 0,0 0-1,0 0 1,0 1 0,0-1 0,-1 1 0,1-1-1,-1 1 1,1-1 0,-1 1 0,0 0-1,1-1 1,-1 1 0,0 0 0,0 0 0,1 3-1,20 54 3727,-18-46-3129,81 282 658,-14-41-919,-61-225-621,1-1 0,2 0 0,1-1 0,0-1 0,32 42 0,107 108 0,-112-132 0,14 12 0,75 59 0,-73-74 0,2-3 0,1-2 0,102 44 0,-151-75-45,0-1-1,0 0 1,0-1 0,1 0-1,-1-1 1,1 0 0,21 1-1,-32-16-8372,-1-17 4127,0 28 3039,0-12-1320,-2-47-5939,1 54 8006,0 1-1,-1-1 1,1 0-1,-1 1 1,-1-1 0,1 1-1,-1 0 1,0-1 0,0 1-1,-9-11 1,-4-1-304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3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16 992,'0'-1'107,"0"0"0,0 0 0,0 0 0,0 1 0,0-1 1,0 0-1,0 0 0,0 1 0,0-1 0,-1 0 0,1 0 0,0 1 0,0-1 0,-1 0 0,1 1 0,0-1 0,-1 0 0,1 1 0,-29-1 24837,29 26-21206,0-21-3680,1 1 0,-1-1 0,1 1 0,0-1 1,0 0-1,1 0 0,-1 0 0,1 0 0,0 0 0,0 0 1,0 0-1,5 6 0,41 41 214,-39-42-266,0 0 0,0 0 1,-1 1-1,10 15 0,-17-23-6,0 0 0,0 0 0,0-1 0,-1 1 0,1 0 0,-1 1 0,0-1 0,1 0 0,-1 0 0,0 0 0,0 0 0,0 0 0,-1 0 0,1 0 0,0 0 0,-1 0 0,1 0 0,-1 0 0,0 0 0,0 0 0,0 0 0,0 0 0,0-1 0,0 1 0,0 0 0,0-1 0,-1 1 0,-2 2 0,-5 5 0,-1-1 0,0 0 0,-18 12 0,4-3 0,-53 38 66,43-31-200,1 0 0,-38 38 0,70-61-185,0 0 1,-1 0-1,1 0 1,0 1-1,-1-1 0,1 1 1,0-1-1,0 1 1,0-1-1,1 1 1,-1 0-1,0-1 0,1 1 1,-1 0-1,1 0 1,-1 2-1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3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46 560,'36'-24'2480,"-35"23"-2100,0 0 0,0 0 0,0 0 0,1 0 0,-2 0 0,1 0 0,0 0 1,0 0-1,0 0 0,0-1 0,-1 1 0,1 0 0,0 0 0,-1-1 0,1-2 3594,-1 35 2079,0-25-4860,0 34 180,2-13 261,-2-1-1,-1 0 0,-1 1 0,-1-1 1,-1 0-1,-13 41 0,-43 83-1633,59-148-346,0 0 0,0-1 0,0 1 0,0 0 0,-1-1 0,1 1 0,-1 0 1,1-1-1,-1 0 0,1 1 0,-1-1 0,0 0 0,0 0 0,0 0 0,0 0 0,0 0 0,0-1 0,0 1 0,0 0 0,0-1 0,0 0 0,0 1 0,0-1 1,0 0-1,0 0 0,0 0 0,0 0 0,-1-1 0,-1 0 0,1-35-16462,3 12 14300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4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38 206 432,'0'-1'51,"3"-27"1030,13-52-1,-14 73-507,0 0 1,1 0-1,-1 0 0,1 1 0,1-1 0,-1 1 1,1 0-1,0 0 0,0 0 0,1 0 0,0 1 1,0 0-1,6-5 0,-11 10-409,1-1 1,-1 1-1,0-1 0,1 1 1,-1-1-1,0 1 0,1 0 1,-1-1-1,1 1 0,-1 0 1,1 0-1,-1-1 0,1 1 1,-1 0-1,1 0 0,-1 0 1,1-1-1,0 1 0,-1 0 1,1 0-1,-1 0 0,1 0 1,-1 0-1,1 0 0,-1 0 1,1 0-1,0 1 1,-1-1-1,1 0 0,-1 0 1,1 0-1,-1 0 0,1 1 1,-1-1-1,1 0 0,0 1 1,1 22 2365,-3-16-2327,-1 0 0,1-1 0,-1 1 0,0 0 0,-6 10-1,-60 66-284,20-35-4715,45-37 73,14-9-3801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40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174 166 368,'-7'8'10625,"-12"12"-5811,-42 49-644,44-47-2431,-26 47 1,39-60-1563,0 0 0,0 0 1,1 1-1,0-1 0,1 1 0,0-1 1,0 1-1,0 19 0,2-19-109,0-7-76,0-1 0,0 1 0,0-1 0,0 1 1,0-1-1,1 1 0,-1-1 0,1 1 0,-1-1 0,2 3 0,-1-4-38,0 0-1,0 0 0,0-1 1,0 1-1,0 0 0,0-1 1,0 1-1,0-1 0,0 1 1,0-1-1,0 0 0,0 1 1,0-1-1,0 0 0,0 0 1,1 0-1,-1 0 0,0 0 1,0 0-1,0 0 0,0 0 1,0 0-1,1-1 0,-1 1 1,0 0-1,0-1 0,1 0 1,7-2-557,0 0 0,-1-1 0,1 0 0,-1 0 0,0-1 0,-1 0 0,1 0 0,13-14 0,51-56-3653,-67 70 4035,24-30-1033,-1-1 0,30-52 0,-45 66 1511,-1-1 0,-1-1 0,-1 0 0,-1 0 0,8-38 1,-15 31 1433,-2 30-891,-2 18 1361,-78 157 3906,72-148-5444,2 1 0,0 1 0,2-1-1,0 1 1,2 0 0,3 37 0,-2-63-628,1 1 1,0-1 0,0 0-1,0 0 1,1 1 0,-1-1-1,0 0 1,1 0 0,0 0-1,-1 0 1,1 0 0,0 0-1,0 0 1,0 0 0,0 0-1,0 0 1,1 0 0,-1 0 0,1-1-1,-1 1 1,1 0 0,0-1-1,-1 0 1,1 1 0,0-1-1,0 0 1,0 0 0,0 0-1,0 0 1,3 1 0,2-1-350,1 0 0,-1 0 0,1 0 1,0-1-1,0 0 0,-1-1 0,16-2 1,-10 0-282,0 0 0,0-1 0,0-1 0,0 0 1,-1-1-1,1 0 0,-1-1 0,21-16 1,-13 7-74,-1 0 1,0-2-1,30-36 1,-40 36 850,-20 16 1144,-23 20 711,27-12-1745,0-1 0,1 2 0,0-1 0,0 1 0,1 0-1,0 0 1,0 0 0,0 1 0,1 0 0,-3 9 0,5-12-177,1 1 1,-1-1 0,1 1 0,1-1-1,-1 1 1,1-1 0,0 1-1,0 0 1,1-1 0,0 1-1,0-1 1,0 1 0,0-1-1,1 0 1,0 1 0,0-1-1,4 7 1,-4-9-72,0-1 0,0 1 0,0 0 1,0 0-1,0-1 0,1 1 0,-1-1 0,1 0 0,0 0 0,-1 0 0,1 0 0,0 0 0,0-1 1,0 1-1,1-1 0,-1 0 0,0 0 0,7 2 0,3-2-847,0 1 0,0-1-1,21-2 1,-8 0-1635,-20 0 1743,0 0 0,0 0 0,0 0 0,0-1 0,0 0 0,-1-1 0,1 1 0,-1-1 0,1 0 0,-1 0 0,0-1 0,0 0 0,-1 0 0,1 0 1,-1 0-1,1-1 0,-2 1 0,5-6 0,2-7-2273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4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1 128,'0'0'1073,"-14"0"-1490,-1 0-335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4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1 144,'0'0'4538,"0"27"-862,-1-21-3255,-1 1-1,0 0 0,-1-1 0,1 0 1,-1 1-1,0-1 0,-1 0 0,0 0 1,0-1-1,0 1 0,-8 7 0,-14 23 740,5-4-503,16-26-659,0 1-1,1-1 1,0 1-1,0 0 1,0 0-1,1 1 1,0-1-1,0 1 1,1-1-1,0 1 1,-1 9-1,3-15-752,12-4-1219,-3-3 1481,0-1 1,-1 0-1,1-1 1,-1 1-1,0-2 1,-1 1-1,13-17 1,4-2-69,-13 15 403,4-6 105,1 1-1,1 1 0,1 0 0,22-14 0,-39 29 114,1-1-1,-1 0 1,0 0-1,1 0 0,-1 1 1,1-1-1,-1 1 0,1-1 1,-1 1-1,1-1 1,-1 1-1,1 0 0,-1 0 1,1 0-1,-1 0 1,1 0-1,0 0 0,-1 0 1,1 0-1,-1 1 0,1-1 1,2 2-1,-3-1 42,0 0-1,0 0 0,0 0 1,-1 0-1,1 0 0,0 1 1,0-1-1,-1 0 1,1 1-1,-1-1 0,1 0 1,-1 1-1,1-1 1,-1 1-1,0-1 0,0 1 1,0-1-1,0 3 1,0 6 422,-1 0 0,0-1 1,-1 1-1,0-1 1,-6 17-1,-4 5 1183,-10 44 1,14-3-2932,34-70-5706,-23-2 6597,-1 0 1,1 0-1,-1 0 1,1-1-1,-1 1 1,1-1-1,-1 1 1,1-1-1,-1 0 1,1 0-1,-1 0 1,0 0-1,0-1 1,3-1-1,16-15-1560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4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41 864,'2'-3'-339,"21"-29"3941,-16 27-289,-11 21-434,-3-4-1463,0 1 0,0-2 0,-10 14-1,-14 21 2151,-1 7-2566,8-16 1812,-19 46 0,20-19-7845,17-30-1596,4 1-3562,2-43 8097</inkml:trace>
  <inkml:trace contextRef="#ctx0" brushRef="#br0" timeOffset="1">26 159 832,'0'-25'1345,"-11"-2"368,11 12 368,-14 6 448,14-7 5026,4 16-5746,13 0-800,14 0-1233,3-5-1889,8-7-1457,-2 3-784,7-1 544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4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293 113 1088,'-128'0'14063,"131"0"-14060,1 0 1,-1 0-1,0 0 0,0-1 1,1 1-1,-1-1 1,0 0-1,0 1 0,0-1 1,0-1-1,0 1 0,0 0 1,0-1-1,0 1 1,-1-1-1,1 0 0,-1 0 1,1 0-1,-1 0 0,3-4 1,-2 2-73,-1-1 0,0 1 1,0-1-1,0 0 0,0 1 1,-1-1-1,0 0 1,0 0-1,0 0 0,0 0 1,-1-1-1,0-6 0,0 11 67,0 0 0,0 1 0,0-1 0,0 0 0,-1 1 1,1-1-1,0 1 0,0-1 0,0 0 0,-1 1 0,1-1 0,0 1 0,-1-1 0,1 1 0,0-1 0,-1 1 0,1-1 0,-1 1 0,1-1 0,-1 1 0,1 0 0,-1-1 0,1 1 0,-1-1 0,1 1 0,-1 0 1,1 0-1,-1-1 0,-1 1 0,-24-1 355,19 2-171,1 1 1,0-1-1,0 1 1,-1 0-1,1 1 0,-7 3 1,-3 5 247,1 1 1,0 0-1,1 1 1,0 1-1,1 0 1,-12 17-1,19-23-211,1 0 0,0 0 0,0 0 0,1 1-1,0-1 1,1 1 0,0 0 0,0 0 0,1 0 0,0 1 0,1-1-1,0 1 1,0 18 0,1-25-168,1 0 0,0 0 0,0-1 0,0 1 0,0 0 0,0-1 0,1 1 0,-1-1 0,1 1 0,0-1 0,-1 0 0,1 0 0,0 0 0,0 0 0,1 0 1,-1 0-1,0 0 0,1-1 0,-1 1 0,1-1 0,-1 0 0,1 1 0,-1-1 0,1 0 0,0-1 0,0 1 0,0 0 0,-1-1 0,1 0 0,0 1 0,4-2 0,12 3-700,-1-2 0,1 0 0,26-4 0,-41 3 412,31-5-2680,-1-2 0,0-1 0,64-28 1,12-3-3706,-88 36 4217,1 2 11091,-46 2 6734,23-1-15413,0 1 1,0-1-1,1 0 0,-1 0 1,0 1-1,-1-1 1,1 0-1,0 0 1,0 1-1,0-1 1,0 0-1,-1 0 0,1 1 1,0-1-1,0 0 1,-1 1-1,1-1 1,-1 0-1,1 1 0,-1-1 1,1 1-1,-1-1 1,1 0-1,-2 0 1,-13-16-4780,0 5-516,-5 2-336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3:5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1 512,'-35'0'9228,"438"0"-5800,-38 0-5241,-478 0-7682,104 0 8691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1:4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262 167 1121,'6'-14'1043,"0"1"0,-1-1 1,-1 0-1,6-28 1,-6 8 3960,-3 0 3906,-1 34-8779,1 0 1,-1 0-1,0 0 0,0-1 1,1 1-1,-1 0 0,0 0 1,0 0-1,1 0 0,-1 0 1,0 0-1,1-1 0,-1 1 1,0 0-1,1 0 0,-1 0 1,0 0-1,1 0 0,-1 0 0,0 0 1,1 1-1,-1-1 0,0 0 1,0 0-1,1 0 0,-1 0 1,0 0-1,1 0 0,-1 0 1,0 1-1,0-1 0,1 0 1,-1 0-1,0 0 0,0 1 1,1-1-1,-1 0 0,0 0 1,0 1-1,0-1 0,1 0 1,-1 1-1,0-1 0,0 1 1,13 11 1505,-3 7-1308,-1 0 0,-1 0 0,-1 1 0,0 1 0,-2-1 0,0 1 0,-2 0 0,2 29-1,-3 17 676,-8 87 0,-37 256-1004,40-389 0,-10 56 0,7-48 0,1 0 0,-1 42 0,-2 7-10042,-3-93 2612,5-27 4199,3 35 3650,0 1 1,0 0-1,-1 0 0,0 0 1,-7-8-1,-6-8 1777,11 10-762,-1 5-1244,-16 6-1462,-46 1-3289,17 0 659,16 0 4212,34 0-48,1-1 1,-1 0-1,1 1 1,-1-1-1,0 0 1,1 0-1,-1 0 0,1 0 1,0 0-1,-1 0 1,1 0-1,0 0 1,0 0-1,0-1 1,0 1-1,0-1 1,0 1-1,0-1 0,0 1 1,0-1-1,1 1 1,-1-1-1,0 0 1,1 1-1,-1-4 1,-5-24 5347,4 5 4646,3 29-10126,0-1 1,1 0-1,-1 0 0,1 0 1,0 0-1,1 0 0,3 6 0,2 3-70,22 50-60,37 112 0,-43-105 0,43 87 0,-64-151 0,0 0 0,1-1 0,-1 0 0,1 0 0,0 0 0,0 0 0,1-1 0,-1 1 0,7 4 0,-9-8 0,-1 0 0,1-1 0,-1 1 0,1 0 0,0 0 0,-1-1 0,1 1 0,0-1 0,-1 0 0,1 1 0,0-1 0,0 0 0,-1 0 0,1 0 0,0 0 0,0 0 0,-1-1 0,1 1 0,0 0 0,-1-1 0,1 1 0,0-1 0,-1 0 0,1 1 0,-1-1 0,1 0 0,-1 0 0,1 0 0,-1 0 0,0 0 0,1-1 0,-1 1 0,0 0 0,0 0 0,0-1 0,2-2 0,10-16 0,0-1 0,-2-1 0,0 1 0,9-30 0,-14 33 0,0 1 0,2 0 0,0 1 0,1 0 0,0 0 0,1 0 0,1 1 0,23-24 0,16 3 0,-41 30 0,-38 20 0,-50 21 0,-83 24 0,61-25 0,85-29-77,1 1 0,0 0 0,0 1 0,0 0-1,1 1 1,0 1 0,1 0 0,0 1 0,-16 15 0,28-11-7815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1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1 112,'-1'1'30,"0"1"0,0 0-1,0-1 1,0 1 0,0-1 0,0 1-1,0-1 1,0 1 0,-1-1 0,1 0-1,-1 0 1,1 1 0,-1-1 0,1 0-1,-1-1 1,0 1 0,1 0 0,-1 0-1,0-1 1,0 1 0,-3 0 0,-28 18 19,27-13-44,0 0 0,0 0 0,1 1 0,0 0-1,0 0 1,0 1 0,1-1 0,0 1 0,-3 11-1,7-16 18,-28 32 378,5-14 14159,32-21-10587,12 0-2304,-20 0-1084,93-5 5269,42-17-2775,-53 8-1415,-17 7-1623,1 3 0,82 7 0,-35-1-56,466-2 16,-529 10 0,-43-7 0,-1-1 0,1 0 0,-1 0 0,15 0 0,50 9 0,-11-1 0,-16-1 0,152-9 0,-184 1 0,-1 0 0,1 1 0,16 5 0,-16-4 0,0-1 0,0 0 0,18 1 0,30-3-1873,-109 11-24696,46-16 24565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1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1 216 448,'0'-130'4867,"0"44"5276,13 86-5720,17 3-1947,-4 11-1327,-18-10-937,1 1 1,-1-1-1,1-1 0,0 1 1,0-1-1,10 1 1,2 1 264,-1 0 0,0 1 0,0 1 1,0 1-1,-1 1 0,0 0 0,31 22 1,-46-29-421,-1 0 0,0 0 1,0 1-1,0-1 1,0 1-1,-1 0 1,1 0-1,-1 0 1,0 0-1,1 0 1,-2 0-1,1 1 1,0-1-1,0 1 1,-1-1-1,0 1 1,0 0-1,0-1 1,0 1-1,-1 0 0,1 0 1,-1 0-1,0 0 1,0 0-1,0-1 1,-1 1-1,1 0 1,-1 0-1,0 0 1,0-1-1,0 1 1,-1 0-1,1-1 1,-1 1-1,-3 3 1,-6 13 313,-2 0 1,0-2-1,-1 1 1,-27 25 0,32-33-343,-210 199-29,219-210-43,0 1 0,-1-1-1,1 1 1,0-1 0,0 1 0,-1-1-1,1 1 1,0-1 0,-1 1 0,1-1 0,0 0-1,-1 1 1,1-1 0,0 0 0,-1 1-1,1-1 1,-1 0 0,1 0 0,-1 1 0,1-1-1,-1 0 1,1 0 0,-1 0 0,1 0 0,-1 1-1,1-1 1,-1 0 0,1 0 0,-1 0-1,1 0 1,-1 0 0,1 0 0,-1-1 0,1 1-1,-1 0 1,1 0 0,-1 0 0,1 0-1,-1-1 1,0 1 0,-2-25-4057,14-34-3789,-3 34 4061,1 1 1,1 0-1,22-36 0,-20 34 2134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1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1374 352,'0'0'494,"-38"-1"5647,27-1-5179,-46-15 7894,50 9-6364,6 7-2377,0 1 0,1-1 0,-1 0 0,0 1 0,0-1 0,0 0 0,1 1 0,-1-1 0,0 1 0,0-1 0,0 1 0,0-1 0,0 1 0,0 0 0,0 0 0,0-1 0,0 1 0,0 0 0,-2 0 0,-7-3 665,1 0 0,-1-1 0,1 0 0,-15-9 1,-10-5 1907,29 16-2289,4 2-299,0 0 1,0 0 0,1-1 0,-1 1 0,0 0-1,0-1 1,1 1 0,-1 0 0,0-1 0,0 1 0,1-1-1,-1 1 1,0-1 0,1 1 0,-1-1 0,1 0-1,-1 1 1,1-1 0,-1 0 0,1 1 0,-1-1 0,1 0-1,0 0 1,-1 1 0,1-1 0,0 0 0,0 0-1,-1 0 1,1-1 0,0 2-87,0 1 1,0-1-1,-1 0 0,1 0 0,0 0 0,0 0 1,-1 0-1,1 0 0,0 1 0,0-1 0,-1 0 1,1 0-1,0 0 0,0 0 0,-1 0 0,1 0 1,0 0-1,0 0 0,-1 0 0,1 0 1,0 0-1,0 0 0,-1-1 0,1 1 0,0 0 1,0 0-1,-1 0 0,1 0 0,0 0 0,0 0 1,0-1-1,-1 1 0,1 0 0,0 0 0,0 0 1,0 0-1,-1-1 0,1 1 0,0 0 0,0 0 1,0-1-1,0 1 0,0 0 0,0 0 1,-1-1-1,-11-11 466,11 12-456,-120-151-24,117 145 0,0 0 0,1 1 0,-1-1 0,1-1 0,1 1 0,-1 0 0,1-1 0,0 0 0,-2-9 0,3 12 0,0 0 0,0 1 0,0-1 0,-1 0 0,1 1 0,-1-1 0,0 1 0,0 0 0,0 0 0,-3-3 0,2 3 0,1-1 0,-1 1 0,1-1 0,0 1 0,0-1 0,0 0 0,1 1 0,-1-1 0,1 0 0,-1-6 0,-9-36 0,11-163 0,1 203 0,0 0 0,0-1 0,1 2 0,0-1 0,0 0 0,0 0 0,0 0 0,1 1 0,0-1 0,7-8 0,40-48 0,-23 32 0,62-64 0,-79 85 0,1 0 0,0 0 0,1 1 0,0 1 0,0 0 0,26-10 0,110-46 0,11-4 0,-57 30 0,129-39 0,-108 51 0,129-11 0,-124 21 0,48 2 0,-2 0 0,8-2 0,224 8 0,-259 8 0,-117 1 0,-1 2 0,0 1 0,0 2 0,52 18 0,7 1 0,-69-20 0,1 0 0,-1 2 0,-1 0 0,1 1 0,25 18 0,44 26 0,-57-32 0,-1 1 0,-1 2 0,-1 1 0,-1 1 0,-1 1 0,-1 1 0,26 41 0,56 95 0,-99-149 0,0 0 0,0 1 0,-2 0 0,0 0 0,0 1 0,-2 0 0,4 22 0,-3 8 0,-3 67 0,-2-96 0,1 5 0,0-16 0,-1 1 0,0-1 0,0 0 0,0 1 0,-1-1 0,0 0 0,0 0 0,-1 0 0,0 0 0,0 0 0,0 0 0,-1 0 0,0-1 0,-6 9 0,-21 31 0,25-36 0,-1-1 0,0 0 0,-1 0 0,1 0 0,-2-1 0,-11 10 0,-12 9 0,19-16 0,0-1 0,0-1 0,0 0 0,-1-1 0,-14 7 0,-34 9 0,0-3 0,-1-2 0,-1-3 0,-81 9 0,16-14 0,38-1 0,-2-5 0,-97-6 0,57-1 0,-69 4 0,-219-5 0,387-1 0,1-2 0,1-1 0,-1-2 0,-30-12 0,5 2 0,-322-104 0,333 104 0,-61-34 0,72 34 0,0 1 0,-2 2 0,-47-14 0,82 29-194,0 0 0,0 1 0,0-1 0,0 0 0,0 0 0,0-1 0,0 1 0,0 0 0,0-1 0,0 1 0,-1-3 0,-14-23-5428,-1-43-7330,13 43 9939,-4 3-1149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1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31 848,'1'-9'-1443,"0"0"3947,0-3 6586,-6 22-3839,-17 57-1299,13-46-3440,2 2 0,0-1 0,-6 39 0,9-24-436,-16 56 0,-8-14-4166,27-77 3572,-1 0 0,1 0-1,-1 0 1,0 0-1,0-1 1,1 1 0,-1-1-1,0 0 1,0 1-1,0-1 1,-1 0 0,1 0-1,0 0 1,0 0 0,-1-1-1,1 1 1,0-1-1,-1 1 1,1-1 0,-1 0-1,1 0 1,0 0-1,-1 0 1,1 0 0,-4-1-1,1 1-353,-5 0-1041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1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91 1088,'-21'-22'2962,"12"10"37,9 12-2890,0-1 1,0 1 0,0 0-1,0 0 1,0 0-1,0 0 1,0 0-1,0-1 1,0 1 0,0 0-1,0 0 1,0 0-1,0 0 1,0-1-1,0 1 1,0 0 0,0 0-1,0 0 1,0 0-1,1-2 1535,0 2-1534,-1 0-1,0 0 1,0-1-1,0 1 1,0 0-1,0 0 1,1 0 0,-1 0-1,0 0 1,0 0-1,0 0 1,0 0-1,0 0 1,1 0 0,-1 0-1,0 0 1,0 0-1,0 0 1,20-1 636,-1-2 1,0 0-1,33-10 0,11-3-2579,-31 10 246,-1 2 0,45-1-1,-75 5 1613,-1 1 0,1-1 0,0 1 0,-1-1-1,1 1 1,0-1 0,-1 1 0,1-1 0,0 1 0,-1 0-1,1-1 1,-1 1 0,1 0 0,-1-1 0,0 1-1,1 0 1,-1 0 0,0-1 0,1 1 0,-1 0 0,0 0-1,0 0 1,0 0 0,1-1 0,-1 1 0,0 0 0,0 0-1,0 0 1,-1 1 0,1 34 1558,0-28-939,0 5 129,1-9-543,-1 1 1,1 0-1,-1 0 1,0-1-1,-1 1 0,1 0 1,-1 0-1,0-1 1,0 1-1,-1 0 1,1-1-1,-1 1 1,0-1-1,0 0 1,0 0-1,-4 6 0,4-9-302,2 8-1305,6-27-11951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1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72 880,'-1'-2'246,"1"1"0,0 0 0,0 0-1,0 0 1,0 0 0,0 0 0,0 0-1,1 0 1,-1-1 0,0 1 0,0 0-1,1 0 1,-1 0 0,1 0 0,-1 0-1,1 0 1,-1 0 0,1 0 0,0 1-1,-1-1 1,1 0 0,0 0 0,0 0 0,1 0-1,25-1 4408,-8 3-3844,-12 0-571,0 0 1,-1 0 0,1 0 0,-1 1-1,1 0 1,11 6 0,-12-5-130,1-1 1,-1 1 0,1-1-1,0 0 1,0-1-1,0 1 1,7-1 0,23 1 57,42-2-109,-76 0-69,1 0 0,0-1 0,0 0 0,0 1 0,0-2 0,0 1 0,-1 0 1,1-1-1,-1 1 0,1-1 0,-1 0 0,1-1 0,-1 1 0,0 0 0,5-6 0,0-10 595,-19 14 2398,7 5-2573,1-1 1,-1 1-1,0 0 0,1 0 0,-1 1 0,1-1 1,-1 1-1,-3 2 0,-7 9 248,0 0 1,1 1-1,1 1 1,0 0-1,1 0 1,1 1-1,0 0 1,-12 30-1,18-35-543,1 0 0,-1 1-1,2-1 1,0 1 0,0-1-1,1 1 1,0-1 0,1 1-1,1 12 1,0 3-40,-1-26-139,0 1-1,0-1 1,0 0-1,0 1 0,0-1 1,0 1-1,0-1 0,1 0 1,-1 1-1,1-1 0,-1 0 1,1 0-1,-1 1 0,1-1 1,0 0-1,0 0 0,-1 0 1,1 0-1,0 0 0,0 0 1,0 0-1,0 0 0,1 0 1,-1 0-1,0 0 0,0-1 1,0 1-1,1 0 1,-1-1-1,0 1 0,0-1 1,1 1-1,-1-1 0,1 0 1,-1 0-1,0 0 0,1 0 1,-1 0-1,1 0 0,-1 0 1,0 0-1,1 0 0,-1 0 1,0-1-1,1 1 0,-1-1 1,0 1-1,2-2 0,4 0-707,0 0-1,0-1 0,0 0 0,-1 0 1,1-1-1,-1 0 0,0 0 1,8-7-1,14-20-2588,-1-1 0,41-67 0,-41 59 3552,50-61 0,-77 100-59,1 0 1,-1 1-1,1-1 1,-1 0-1,1 1 1,0-1-1,-1 0 1,1 1-1,0-1 0,-1 1 1,1-1-1,0 1 1,0-1-1,0 1 1,-1 0-1,1-1 0,0 1 1,0 0-1,0 0 1,0-1-1,0 1 1,-1 0-1,1 0 1,0 0-1,1 0 0,-1 1 56,0 0 0,0-1 0,-1 1 0,1 0 0,0-1 0,-1 1 0,1 0 0,-1 0 0,1 0 0,-1 0 0,1 0 0,-1 0 0,0 0 0,1 0 0,-1 0 0,0 0 0,0 0 0,0 1 0,1 62 5957,-1-51-4763,0-9-1035,-1 74 4535,-7 38-1656,5-99-3203,2 1 0,0-1 0,0 1 0,2 0 1,3 21-1,0-38-366,-1-1 1,1 1-1,0 0 0,-1-1 1,1 0-1,0 0 1,0 0-1,-1 0 0,6-2 1,1 0-70,-1 0 0,1-1 0,-1-1 0,1 1 0,-1-1 0,0-1 0,0 0 0,-1 0 0,1-1 0,-1 0 0,7-7 1,15-15 54,35-42 0,-46 48 279,-4 8 219,-12 12 66,0 0 0,0-1 0,0 0 0,0 1 0,-1-1 1,1 0-1,-1-1 0,1 1 0,-1 0 0,2-7 3714,-3 14-3871,-1 0 0,1 0 0,0 0 0,0 0 1,0 0-1,0-1 0,0 1 0,4 6 0,-3-8-32,1 1-1,-1 0 0,1-1 0,-1 0 1,1 0-1,0 1 0,0-2 1,0 1-1,0 0 0,0 0 0,0-1 1,1 0-1,-1 0 0,1 0 0,-1 0 1,0 0-1,1-1 0,6 1 1,-2 0-5,0-1 0,0 0 1,0-1-1,1 1 0,-1-2 1,0 1-1,9-3 1,-2-2-83,0-1 1,-1 0 0,0-1 0,0-1-1,-1 0 1,0-1 0,0 0-1,-1-1 1,13-15 0,11-16-325,40-62-1,-64 87 444,-11 16-15,0 0 1,0 0-1,-1 0 1,1 0-1,0-1 1,0 1-1,-1 0 1,1 0 0,-1 0-1,1-1 1,-1 1-1,0 0 1,0-1-1,1 1 1,-1 0-1,0-1 1,0-1-1,0 3 10,-1-1 1,1 1-1,0-1 1,-1 1-1,1 0 1,-1-1-1,1 1 0,0 0 1,-1-1-1,1 1 1,-1 0-1,1 0 1,-1-1-1,1 1 0,-1 0 1,1 0-1,-1 0 1,1 0-1,-1 0 1,1-1-1,-1 1 0,0 0 1,1 0-1,-1 0 1,1 1-1,-1-1 1,1 0-1,-1 0 0,-4 1 141,1 0 0,0 0 0,0 0 0,0 1 0,0 0 0,0-1 0,0 1 0,0 1 0,-5 3 0,-2 4-185,0 1 0,1 1 0,0 0 0,1 0 0,0 0 0,1 1 0,1 1 0,-9 20 0,12-24 0,0 0 0,1 0 0,0 1 0,0-1 0,1 1 0,1-1 0,0 1 0,0 0 0,1 0 0,1 0 0,-1-1 0,6 22 0,-5-29 0,0 1 0,0-1 0,1 0 0,-1 1 0,1-1 0,0 0 0,0 0 0,0 0 0,0 0 0,1 0 0,-1-1 0,1 1 0,0-1 0,-1 1 0,1-1 0,0 0 0,4 2 0,-1-1 0,1-1 0,-1 1 0,1-1 0,-1 0 0,1-1 0,0 0 0,0 0 0,11 0 0,1-1 0,1-1 0,-1-2 0,0 0 0,0 0 0,31-12 0,-4-4-4451,-36 13 2384,1 2 0,-1-1 0,1 1 0,-1 1 0,1 0-1,19-3 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1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19 128,'0'-18'14652,"0"51"-3340,0-11-11798,-3 7 1804,-1-1 0,-1 0-1,-1 0 1,-19 50-1,10-33-744,-106 371-573,115-388-410,0 0-1,2 0 1,1 0 0,0 35-1,-15-43-16509,17-19 16595,-1-1 1,1 0-1,-1 1 1,0-1 0,1 0-1,-1 0 1,1 1-1,-1-1 1,1 0-1,-1-1 1,1 1 0,-1 0-1,0 0 1,1-1-1,-1 1 1,1-1 0,-1 1-1,1-1 1,0 0-1,-3-1 1,-11-26-761,13 24 1167,1 1-1,-1-1 0,1 1 0,-1 0 0,0-1 1,0 1-1,-1 0 0,1 0 0,-1 1 0,1-1 1,-1 0-1,0 1 0,0 0 0,-4-3 0,6 4 12,1 1 0,-1 0 0,1-1 0,-1 1 0,1 0 0,-1 0 0,0-1 0,1 1 0,-1 0 0,1 0 0,-1 0 0,0 0 0,1 0 0,-1 0 0,1 0 0,-1 0 0,0 0 0,1 0 0,-1 0 0,1 0 0,-1 0 0,1 1 0,-1-1 0,0 0 0,1 0-1,-1 1 1,1-1 0,-1 0 0,1 1 0,-1-1 0,1 0 0,-1 1 0,1-1 0,0 1 0,-1-1 0,1 1 0,0-1 0,-1 1 0,1-1 0,0 1 0,-1-1 0,1 1 0,0 0 0,-7 32 3477,4-16-1610,1-2-290,0 0-1,1 1 1,0-1 0,1 0 0,3 17 0,-2 10-799,-1-40-740,9-3-517,-1-1 267,0 0 0,0 0 0,0-1 0,-1 0 0,1-1 0,-1 0 0,0 0 0,0 0 0,0-1 0,0 0 0,10-11 0,36-20 105,28 0-31,-70 33 3762,1 3-12283,-45-3-9652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19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1 416,'4'10'3620,"-4"21"-2829,0-24-253,-2 23 565,-1 0 1,-12 55-1,-1-3 107,-9 91 1649,-8-1 0,-73 227 0,-58 68-2763,143-391-2375,16-25-2974,5-49 3159,0-11-4053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2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349 212 368,'-98'0'1427,"34"0"2362,62 0-3258,2 0-517,0 0-1,0 1 1,0-1 0,0 0 0,1 1-1,-1-1 1,0 0 0,0 1 0,0-1-1,0 0 1,0 1 0,0-1 0,0 0 0,0 1-1,-1-1 1,1 0 0,0 1 0,0-1-1,0 0 1,0 1 0,0-1 0,0 0 0,-1 0-1,1 1 1,0-1 0,0 0 0,0 0-1,-1 1 1,1-1 0,-1 0 0,-87 10 87,79-11 262,8 1-283,1 0 1,-1 0-1,0-1 1,1 1-1,-1 0 1,0 0-1,1 0 1,-1 0-1,1 0 1,-1 0-1,0 0 1,1 0-1,-1 0 1,0 0-1,1 0 1,-1 0 0,0 0-1,1 0 1,-1 1-1,1-1 1,-1 0-1,0 0 1,1 1-1,-1-1 1,1 0-1,-1 1 1,1-1-1,-1 1 1,1-1-1,-1 1 1,1-1-1,0 1 1,-1-1 0,1 1-1,0-1 1,-1 1-1,1-1 1,0 1-1,-1 0 1,1-1-1,0 1 1,0-1-1,0 2 1,41-2 2720,57 1-815,209-5 848,-226-1-2472,141-28 0,-73 4 297,0 6 0,164-4 0,-46 1 598,-154 13-262,273-14 1614,-232 29-1740,241-8 1378,-78-19-1065,-281 23-494,-23 2-496,0-1 0,0 0 0,0-1 1,0 0-1,16-6 0,-15 5-200,0 0-1,1 1 1,-1 1 0,1 0 0,-1 1 0,23 2 0,10 0 750,-47 5-707,0-1 0,1 1 1,-1-1-1,1 0 0,3 9 0,14 17-35,-14-26 0,0 0 0,0 0 0,-1 1 0,1-1 0,-2 1 0,5 11 0,7 33 0,-12-2 0,14 72 0,-9-74 0,8 43 0,-4-28 0,5 125 0,-15-137 0,0-23 0,-1 0 0,-1 0 0,-1 0 0,-7 35 0,-1-12 0,3 0 0,3 0 0,3 102 0,1-83 0,0-68 0,0-1 0,-1 1 0,1 0 0,-1 0 0,0-1 0,1 1 0,-1-1 0,1 1 0,-1 0 0,0-1 0,1 1 0,-1-1 0,0 0 0,0 1 0,0-1 0,1 1 0,-1-1 0,0 0 0,0 0 0,0 1 0,0-1 0,1 0 0,-1 0 0,0 0 0,0 0 0,0 0 0,0 0 0,-1-1 0,-38 1 0,25 0 0,-36-3 0,0-3 0,-94-21 0,-25-4 0,-185 21 0,244 11 0,45 2 0,-116 21 0,-27 2 0,-1054-11 0,832-17 0,394 3 0,0 2 0,0 2 0,1 1 0,-59 17 0,66-18 0,-3 1 0,1 2-4148,21-5-69,20-2 574,-4-1 2316,-1-1 1,1 1-1,-1-1 0,1 0 1,-1 0-1,0-1 1,8-3-1,13-9-3232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3:5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63 384,'0'-63'4952,"41"63"-1289,-34 2-3561,0 0 1,0 0-1,0 1 1,0 0-1,0 0 1,-1 1-1,9 5 1,21 10 13,28 2-32,-51-18-90,-1 0 0,1 1 0,-1 1 0,0 0 0,22 13 0,-34-18 31,0 0 1,0 1-1,1-1 0,-1 0 0,0 0 1,0 1-1,0-1 0,1 0 0,-1 1 1,0-1-1,0 0 0,0 1 0,0-1 1,0 0-1,0 1 0,0-1 0,1 0 1,-1 1-1,0-1 0,0 0 0,0 1 1,-1-1-1,1 0 0,0 1 0,0-1 1,0 0-1,0 1 0,0-1 0,0 0 1,0 1-1,-1-1 0,1 0 0,0 0 1,0 1-1,0-1 0,-1 0 0,1 1 1,0-1-1,0 0 0,-1 0 0,1 0 1,0 1-1,0-1 0,-1 0 0,1 0 1,0 0-1,-1 0 0,1 0 0,0 1 1,-1-1-1,-32 15 1124,-46 10 793,76-24-1801,-279 62 5130,243-54-5689,38-6-491,0 0 0,1 0 1,-1 0-1,1 0 1,0 0-1,0 0 1,0 0-1,0 0 1,1 0-1,0 3 1,8 4-2534,1 1 483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2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79 144,'4'-4'587,"-4"4"-534,0 0-1,1-1 1,-1 1-1,1 0 0,-1 0 1,0 0-1,1-1 0,-1 1 1,0 0-1,1-1 0,-1 1 1,0 0-1,0-1 1,1 1-1,-1 0 0,0-1 1,0 1-1,1 0 0,-1-1 1,0 1-1,0-1 0,0 1 1,0 0-1,0-1 1,0 1-1,0-1 0,0 1 1,0-1-1,0 0 0,0-2 327,0 0 0,1-1-1,-1 1 1,1 0 0,-1 0-1,1-1 1,0 1 0,0 0-1,0 0 1,1 0 0,1-4-1,7-15 15699,-18 33-12816,-11 21-2398,-206 427 4857,203-398-16621,44-101 1172,2 1 4558,56-71 1913,-60 83 1916,20-25 289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2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63 672,'8'-11'1047,"15"-23"-482,-16 16 9549,-9 43-8353,-2 0 1,-1 0 0,0 0-1,-2-1 1,-14 34-1,3-7-197,-27 62 158,30-78-1747,1 1-1,1 0 0,-11 56 1,23-88-79,-10 53-2309,10-54 1702,0 1 0,0 0 0,0-1 1,-1 1-1,1-1 0,-1 1 0,0-1 0,0 0 1,0 0-1,-1 0 0,1 0 0,-4 3 0,-13-3-5647,13-4 4977,-11 1-1687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2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46 154 608,'-3'-1'408,"-1"0"-1,1-1 0,-1 0 0,1 0 0,-1 0 1,1 0-1,0 0 0,0-1 0,0 0 1,0 1-1,0-1 0,1 0 0,-3-5 1377,14 7-1035,1 0 0,-1 0 0,0-1 0,0-1 0,13-5 0,25-5-489,24 0-992,82-16-4976,-118 22 4436,0 2 0,0 2 0,70 2 1,-60 1 2145,-46 28 1986,-23 32 919,19-53-3276,1 1 1,0 1 0,1-1-1,0 0 1,0 1-1,1 0 1,0-1-1,-1 19 1,3-14 69,-1-6-302,1-1 0,0 0 0,0 1 0,1-1 1,0 0-1,0 1 0,3 6 0,-3-11-238,0 0-1,0 0 1,0-1-1,0 1 1,1 0-1,-1-1 1,0 1-1,1-1 1,0 1-1,-1-1 1,1 0-1,0 0 1,-1 0-1,1 0 1,0 0-1,0 0 1,0 0-1,0-1 1,0 1-1,0-1 1,0 1-1,0-1 1,0 0-1,0 0 1,0 0-1,0 0 1,3 0-1,3-1-90,0-1 0,0 0-1,0 0 1,0 0 0,0-1-1,0 0 1,-1-1 0,0 0-1,1 0 1,-1 0 0,-1-1-1,1 0 1,-1 0 0,0-1-1,0 0 1,0 0 0,-1 0-1,0-1 1,6-10 0,-6 11 5,-1 0 0,0 0 0,-1 0 0,0 0 0,0-1 1,0 0-1,-1 1 0,0-1 0,0 0 0,0 0 0,-1 0 0,0-1 0,-1 1 1,0 0-1,0 0 0,0 0 0,-1 0 0,0 0 0,0 0 0,-1 0 1,0 0-1,-5-13 0,5 17 67,0 0 1,0 0 0,0 0-1,0 0 1,-1 0-1,1 1 1,-1-1-1,0 1 1,0 0-1,0 0 1,0 0 0,0 0-1,0 0 1,0 0-1,-1 1 1,-5-2-1,-1 1-36,-1 0-1,1 1 0,-1 0 0,-14 2 0,10-1-169,15 0 103,-1 0 0,0 0 0,0 0 1,0 0-1,0 0 0,0 0 0,0 0 0,0 0 0,0 0 0,0 1 0,1-1 0,-1 0 0,0 1 1,0-1-1,0 1 0,0-1 0,1 1 0,-1-1 0,0 1 0,1 0 0,-1-1 0,0 1 0,1 0 1,-1-1-1,1 1 0,-1 0 0,0 1 0,-2 27-5514,3-29 5513,0 10-2407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2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50 416,'27'-11'1488,"-23"9"-789,1 0 1,-1 0-1,0 0 1,1 1-1,-1 0 0,1-1 1,5 1-1,-10 1-477,1 1 0,-1-1 0,1 1 0,-1 0 0,1-1 0,-1 1-1,1 0 1,-1-1 0,1 1 0,-1 0 0,0 0 0,0-1-1,1 1 1,-1 0 0,0 0 0,0-1 0,0 1 0,0 0 0,0 0-1,0 0 1,0 0 0,0-1 0,0 2 0,0 31 2918,-1-22-1776,1-2-570,1 11 474,-1 0 0,-1-1 0,-1 1 0,-1 0-1,-8 31 1,-18 63 1124,13-45-1660,13-43-580,4-40-72,2-9-737,1 0-1,1 1 0,1-1 1,1 1-1,1 1 1,1-1-1,17-28 0,-15 28-1702,2 0 0,1 1 0,1 0 0,24-26 0,-29 36 1381,0 1-1,1 0 1,0 1-1,0 1 1,1-1 0,0 2-1,1 0 1,0 0 0,17-6-1,-11 9 676,-1 1 0,1 0-1,0 2 1,0 0 0,0 1-1,19 3 1,18-1 930,-48-2-476,-1-1 181,0 1 0,0 0 0,0 0 0,0 0 0,-1 1 0,1 0 0,0 1 0,0 0 0,-1 0-1,1 0 1,-1 0 0,1 1 0,-1 0 0,8 6 0,-10-7 283,-1 1 1,1-1-1,-1 1 0,0-1 1,0 1-1,-1 0 0,1 0 1,0 0-1,-1 1 0,0-1 0,0 1 1,0-1-1,0 1 0,0 0 1,-1-1-1,0 1 0,0 0 1,0 0-1,0 0 0,0 0 1,-1 0-1,0 0 0,0 0 1,0 0-1,0 0 0,-1 1 1,1-1-1,-1 0 0,0-1 0,0 1 1,-3 5-1,1-2 118,0 0 0,-1-1 0,0 1 0,0-1 0,0 0 0,-1 0 0,-5 5 0,3-4-506,0-1 0,0 0 0,0 0 1,-1-1-1,-12 7 0,3-4-220,-1 0 0,0 0 1,-1-2-1,1 0 0,-1-2 0,0 0 1,0 0-1,-30 0 0,49-4-26,-1 0 0,0 0 0,1 0 0,-1 0-1,0-1 1,0 1 0,1 0 0,-1 0 0,1 0 0,-1-1 0,0 1 0,1 0-1,-1-1 1,1 1 0,-1-1 0,0 1 0,1 0 0,-1-1 0,1 1 0,-1-1-1,1 1 1,0-1 0,-1 0 0,1 1 0,0-1 0,-1 1 0,1-1 0,0 0-1,0 1 1,-1-1 0,1 0 0,0 1 0,0-2 0,3-32-1518,0 23 1029,0 0 0,1 0 0,0 1 0,7-11-1,-4 10 465,1 0-1,0 0 0,1 1 0,0 1 0,1-1 1,0 2-1,0-1 0,1 1 0,0 1 0,0 0 1,21-9-1,-31 16 136,0-1 0,1 1 1,-1 0-1,0 0 0,0 0 0,1-1 0,-1 1 1,0 1-1,1-1 0,-1 0 0,0 0 0,0 0 1,1 1-1,-1-1 0,0 0 0,0 1 0,0 0 1,1-1-1,-1 1 0,0-1 0,0 1 0,0 0 1,0 0-1,0 0 0,0 0 0,0 0 0,-1 0 1,1 0-1,0 0 0,0 0 0,-1 0 0,1 0 1,-1 0-1,1 0 0,-1 1 0,1-1 1,-1 0-1,0 0 0,1 1 0,-1-1 0,0 0 1,0 0-1,0 3 0,1 10 122,0 0 0,-1 1 0,-2 18 1,0-9-10,-3 39-444,1-34-2357,3 1-5011,38-30-8142,-12-9 13246,-1-5 595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2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386 108 496,'4'-2'224,"0"-1"-1,0 1 1,-1-1 0,0 0-1,1-1 1,-1 1-1,0 0 1,0-1 0,-1 0-1,1 1 1,-1-1-1,0 0 1,0 0 0,2-6-1,1-42 7860,-41 52-4462,28 1-3161,0 0 1,-1 1-1,1 0 1,0 1 0,0-1-1,0 1 1,1 1-1,-1 0 1,1 0-1,0 0 1,0 1-1,0 0 1,-7 7-1,-2 3 174,-1 0 0,2 1 0,-26 35 0,35-43-565,1 0 0,0 1 1,0 0-1,1-1 0,1 1 1,-1 1-1,1-1 0,1 0 1,0 1-1,0-1 1,1 1-1,0 0 0,0-1 1,1 1-1,1 0 0,0 0 1,0-1-1,1 1 1,0-1-1,0 1 0,1-1 1,0 0-1,1 0 0,9 16 1,-6-13 68,0 1 1,-1 0 0,0 0 0,-1 0-1,-1 1 1,6 27 0,-9-36-72,0 0 1,-1 0-1,1-1 0,-1 1 1,0 0-1,0 0 1,-1 0-1,1 0 0,-1 0 1,0 0-1,-1 0 1,1-1-1,-1 1 0,0-1 1,0 1-1,0-1 1,-1 1-1,1-1 0,-1 0 1,0 0-1,0 0 0,-8 6 1,5-5-30,-1-1 0,0 0 0,0 0 1,0 0-1,0-1 0,-1 0 0,1 0 0,-1-1 1,-12 2-1,-1-1-262,-1-2 0,-24 0 0,27-1-255,17 0-401,28-10-1897,241-89 2832,-221 77-106,-2-1 0,0-2 0,67-52-1,-107 75 78,0-1-1,0 0 1,-1 0-1,1 0 0,-1 0 1,0 0-1,0-1 1,0 0-1,0 1 0,-1-1 1,1 0-1,-1 0 1,0-1-1,0 1 1,-1 0-1,1-1 0,-1 1 1,0-1-1,0 1 1,0-9-1,-20 15 973,10 2-863,0 1 0,0 0 1,1 0-1,0 1 0,0 0 1,0 1-1,1 0 0,0 0 0,1 0 1,-7 10-1,-2 4-5,1 0 0,-21 43 0,31-54-143,1 0-1,1 0 1,-1 1-1,2-1 1,-1 1 0,1 0-1,1-1 1,1 16-1,-1-7-78,0-18 45,0 0 1,0 1 0,0-1 0,0 0-1,0 0 1,0 0 0,0 0 0,0 0 0,1 0-1,-1 0 1,0 0 0,1 0 0,-1 0-1,1 0 1,-1 0 0,1 0 0,-1 0 0,1 0-1,0 0 1,-1 0 0,1 0 0,0-1-1,0 1 1,-1 0 0,1-1 0,2 2 0,-1-1-192,0-1 1,-1 0 0,1 0 0,0 0 0,0 0-1,0 0 1,0 0 0,-1 0 0,1 0 0,0-1-1,0 1 1,0-1 0,-1 1 0,4-2-1,1-1-710,1-1 0,-1 1 0,0-1-1,0 0 1,0 0 0,-1-1-1,8-7 1,7-13-2271,46-63-2921,-58 78 6370,-1 1 1,2-1-1,-1 1 0,1 1 0,1-1 0,13-5 9297,-21 21-4247,0 39 1047,-11 30-1736,19-92-5185,1-1 0,0 2-1,25-27 1,7-9-2263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2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0 136 256,'0'-36'1158,"0"-33"10434,3 51 2451,1 12-13493,4 4-152,0 0-1,0 1 1,0 0-1,0 1 1,0-1-1,0 1 1,0 1-1,0 0 1,0 0-1,0 1 1,0 0-1,14 5 1,58 53-398,-15-10 0,113 65 0,-91-74 0,2-3 0,119 33 0,-147-52 0,-31-9 0,0-2 0,1-2 0,0 0 0,0-2 0,34-1 0,-37-3 52,-4 0-51,-44 0-371,17 0-1439,-15-50-26351,18 38 26912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2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88 544,'2'-45'1740,"-1"24"283,3-1 13853,18 22-12269,-14 3-2979,0-1 1,0 1 0,0 0 0,-1 1 0,1 0-1,-1 0 1,0 1 0,0-1 0,0 1-1,6 7 1,7 3 274,-16-12-871,0 0 0,0 0 1,0 1-1,0-1 0,0 1 0,0 0 0,-1 0 0,0 0 1,0 1-1,0-1 0,0 1 0,-1-1 0,0 1 0,0 0 1,0 0-1,-1 0 0,1 0 0,-1 0 0,0 1 0,-1-1 1,1 0-1,-1 0 0,0 1 0,0-1 0,-1 0 0,0 0 1,0 1-1,0-1 0,0 0 0,-1 0 0,0 0 0,0 0 1,0 0-1,-1-1 0,-4 8 0,-6 7-32,0 0 0,-1-1 0,-1 0 0,-32 29 0,-81 56 0,68-56 0,10-12 47,37-26-113,0 0 0,0 1 1,-19 19-1,29-27-1391,20-3-7152,-7-2 7077,0 1 1,-1-2 0,1 1-1,-1-1 1,0 0-1,0-1 1,0 0-1,-1-1 1,13-10-1,18-9-2247,-9 5 404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2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64,'0'0'16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2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429 251 96,'0'-14'269,"0"9"-185,1 0 0,-1 0 1,0 1-1,0-1 0,0 0 0,-1 0 1,0 0-1,1 1 0,-2-1 0,1 0 1,-1 1-1,1-1 0,-1 1 1,-1-1-1,1 1 0,0 0 0,-1 0 1,0 0-1,0 0 0,-4-3 0,-3-3 175,-31-35 472,39 43-647,0-1 0,-1 0-1,1-1 1,0 1 0,1 0 0,-1-1-1,1 1 1,-1-1 0,1 1-1,0-1 1,1 0 0,-2-4 0,-4-1 1112,4 8-883,1 0 0,0 0-1,0 0 1,0 0 0,-13-21 18356,9 38-16141,-6 154 178,1 5-815,8-120-1891,-2 0 0,-3 1 0,-2-2 0,-20 68 0,-85 206 0,92-268 0,-37 115-6249,51-146 4472,2 0 0,1 1 0,1 0-1,1 32 1,3-57-17,0 1-362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2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79 211 64,'0'-24'276,"1"13"-182,-1 0-1,0 0 1,-3-20 0,3 30-83,0-1 1,-1 1-1,1-1 1,0 1-1,-1-1 1,1 1-1,-1 0 1,1-1-1,-1 1 1,0 0-1,0-1 1,0 1-1,0 0 1,0 0-1,0 0 1,0 0-1,0 0 1,0 0-1,0 0 0,0 0 1,-1 0-1,1 1 1,0-1-1,-1 0 1,1 1-1,0-1 1,-1 1-1,1-1 1,-1 1-1,1 0 1,-1 0-1,-1-1 1,1 1 4,1 0 0,0 0 0,0 0 0,-1 0 0,1 0 0,0-1 0,-1 1 0,1 0 0,0-1 0,0 1 0,0-1 0,0 0 0,-1 1 0,1-1 0,-1-1 0,1 1 294,0 0 0,0 0 1,0 1-1,-1-1 0,1 0 1,0 1-1,0-1 0,0 1 1,-1 0-1,1-1 0,0 1 1,-1 0-1,1-1 0,0 1 1,-2 0-1,3-8 2776,1-20 12172,57 28-14919,608-15 7430,-390-4-7769,100 15 0,-202 6 0,892-2 0,-1035-3 0,-19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5:0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64,'-10'8'779,"10"-6"-656,0-2-81,0 1 0,-1-1 0,1 1 1,0-1-1,0 1 0,-1-1 0,1 1 1,0-1-1,-1 1 0,1-1 0,0 0 0,-1 1 1,1-1-1,-1 1 0,1-1 0,-1 0 1,1 0-1,-1 1 0,1-1 0,-1 0 1,1 0-1,-1 1 0,1-1 0,-1 0 0,1 0 1,-1 0-1,1 0 0,-1 0 0,1 0 1,-1 0-1,0 0 0,1 0 0,-1 0 0,-4 1 1121,14 0-885,334-12 675,-311 10-903,18-2-35,-30 0-3,0 2-1,-1 0 0,1 2 0,0 0 0,37 8 1,-29-5-12,1 0 1,0-1-1,-1-2 1,52-4-1,-43 0 15,0 3 0,47 5 1,-51 0-9,0 2 0,-1 2 1,62 25-1,-83-30-4,1-1 0,0 0 1,0 0-1,20 1 0,7 1 2,67 9-4,-68-11-9,-1 2 0,44 12-1,-34-6 20,1-2 0,0-2-1,0-2 1,74-1 0,63 7-6,-128-9 21,57 11 1,-57-5-27,59-1 0,-56-7-22,265 10 60,-160 4-43,-22 1 9,203-6 1,-296-9-1,-20-2-16,0-1 0,0-2 1,47-13-1,12-2 35,50-5-4,-109 18-57,-20 4 47,1 1 1,0 0-1,20 0 1,1 2-89,-9 1-214,1-1 0,-1-1 1,0-1-1,1-1 0,42-11 1,-65 7-1373,-1-3 80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2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32767,'4'0'0,"-4"-5"0,7-1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3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3308 0 32767,'-4'5'0,"1"0"0,-1 0 0,1 0 0,0 0 0,1 0 0,-1 1 0,1-1 0,0 1 0,1 0 0,-1-1 0,0 8 0,-9 25 0,-40 103 0,-20 46 0,20-81 0,2-9 0,5 2 0,4 1 0,-27 109 0,60-171 0,1-1 0,1 1 0,2 47 0,2-76 0,0 0 0,0-1 0,-1 1 0,-4 12 0,-4 30 0,10-50 0,-1 1 0,1-1 0,0 1 0,0-1 0,-1 0 0,1 1 0,0-1 0,-1 0 0,1 0 0,-1 1 0,0-1 0,0 0 0,1 0 0,-1 0 0,0 0 0,0 0 0,0 0 0,0 0 0,0 0 0,0 0 0,0 0 0,0 0 0,-1 0 0,1-1 0,0 1 0,0-1 0,-1 1 0,1-1 0,0 1 0,-1-1 0,1 0 0,0 0 0,-3 1 0,-137 8 0,-473-23 0,-126 10 0,386 7 0,-393 16 0,589-17-6232,94-2 2918,64-25-8917,0 24 11024,0-15-2237,0 1 563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3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92 256,'41'-54'3836,"-39"51"-3298,0 0 0,0 0 0,-1 0 1,1 0-1,-1 0 0,0 0 0,7-14 11842,-8 18-12239,6 16 3169,0 22-84,-6-1-2056,-2 0 1,-1-1-1,-2 1 0,-10 36 0,3-29-1170,2 0 0,2 1 0,-5 88 0,28-159 0,-4 10 0,31-59 43,-23 38-127,1 1 0,2 1 0,40-48 0,-32 49-4214,52-44 0,-71 69 2525,-1-1 1,1 2-1,1-1 1,-1 2-1,1 0 0,1 0 1,-1 1-1,1 0 1,21-4-1,-9 8-2282,-19 1 2022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3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140 140 320,'7'35'1978,"1"60"14386,-9-85-15938,0 1 0,-1 0-1,0 0 1,-1-1 0,0 1 0,-1-1 0,0 0 0,0 0-1,-1-1 1,-11 17 0,8-13-473,-1-1-1,0-1 1,-1 1 0,0-2 0,-1 1-1,0-1 1,-17 10 0,28-19-44,0-1 0,-1 0 1,1 0-1,0 0 0,0 0 0,-1 1 0,1-1 1,0 0-1,0 0 0,-1 0 0,1 0 1,0 0-1,0 0 0,-1 0 0,1 0 1,0 0-1,-1 0 0,1 0 0,0 0 1,0 0-1,-1 0 0,1 0 0,0 0 0,0 0 1,-1 0-1,1 0 0,0 0 0,-1 0 1,1 0-1,0-1 0,0 1 0,0 0 1,-1 0-1,1 0 0,0 0 0,0-1 1,0 1-1,-1 0 0,1 0 0,0-1 0,-4-15-828,7-17 710,-2 27 168,1 0 1,1-1 0,-1 1 0,1 0-1,0 1 1,0-1 0,1 0-1,-1 1 1,1 0 0,1 0 0,-1 0-1,1 0 1,0 1 0,0-1 0,0 1-1,0 1 1,10-6 0,-5 4 63,0 0-1,0 1 1,1 1 0,-1-1 0,1 2 0,0-1 0,0 1 0,0 1 0,16 0-1,-27 1 3,1 1-1,-1-1 0,0 0 0,1 1 0,-1-1 0,0 0 1,1 1-1,-1-1 0,0 1 0,0-1 0,0 1 1,1-1-1,-1 1 0,0-1 0,0 0 0,0 1 1,0-1-1,0 1 0,0-1 0,0 1 0,0-1 0,0 1 1,0-1-1,0 1 0,0-1 0,0 1 0,0-1 1,0 1-1,-1-1 0,1 1 0,0-1 0,0 1 0,0-1 1,-1 1-1,0-1 0,-6 19-49,4-14-243,0 0 0,0 0 0,0 0 0,1 0 0,-1 1 0,-2 10-1,3 19-7730,8-32 4381,20-6 1702,-16-1 1708,1-1-1,-1 0 1,0-1-1,0 0 1,-1-1-1,0 0 1,0 0-1,0-1 1,-1 0-1,0-1 1,9-13-1,-2 1 386,-1 0 0,0-1 1,-2-1-1,10-24 0,-1-5 521,35-82 5399,-49 112 4840,-6 38-6878,-2 9-2245,0-1-1,-10 44 1,1-27-1725,-2-1-1,-20 45 1,23-64-1474,2 0 0,-7 32 1,9-21-4153,3 1-4670,17-33 3327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3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84 640,'5'-2'3690,"-2"12"-974,0 31 547,-3-31-2940,0 0 1,0-1-1,1 1 1,1 0-1,0-1 1,0 1-1,4 11 1,-4-19-316,0 0 0,0 0 1,1-1-1,-1 1 1,0 0-1,1-1 1,-1 1-1,1-1 1,0 0-1,-1 0 1,1 0-1,0 0 1,0-1-1,-1 1 1,1-1-1,0 1 0,0-1 1,0 0-1,0 0 1,0 0-1,0 0 1,-1-1-1,1 1 1,5-3-1,-3 2-118,1-1-1,-1 0 0,1 0 1,-1 0-1,0-1 1,1 1-1,-2-1 1,1-1-1,0 1 1,0-1-1,6-6 0,-5 2-52,0 0 1,-1 0-1,0-1 0,0 0 0,0 0 0,-1 0 0,-1 0 0,0-1 0,0 1 0,0-1 0,-2 0 0,1 0 1,-1 1-1,0-1 0,-2-20 0,1 29 158,0-1 0,0 1 0,0-1 0,-1 1 1,1 0-1,0-1 0,-1 1 0,1-1 0,-1 1 0,0 0 0,1-1 1,-1 1-1,0 0 0,0 0 0,0 0 0,0 0 0,0 0 0,0-1 1,0 2-1,0-1 0,0 0 0,0 0 0,0 0 0,-1 0 1,1 1-1,0-1 0,-1 1 0,1-1 0,0 1 0,-1-1 0,1 1 1,-1 0-1,1 0 0,-1 0 0,-1 0 0,-1-1-158,1 1 0,-1 0 0,1 1 0,-1-1 0,1 1 0,-1-1 0,1 1 0,0 0 0,-1 0 0,1 1 0,0-1 0,0 1 0,0-1 0,-3 3 0,-7 6-1694,11-8 8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2:3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90 752,'2'-1'219,"-1"0"-1,1 0 0,-1 0 0,1 0 0,0 0 0,-1 0 0,1 1 1,0-1-1,0 0 0,-1 1 0,1 0 0,0-1 0,0 1 1,0 0-1,-1 0 0,1 0 0,0 0 0,0 0 0,0 0 0,0 1 1,-1-1-1,1 1 0,0-1 0,0 1 0,-1 0 0,1 0 1,0-1-1,-1 1 0,1 0 0,-1 0 0,1 1 0,-1-1 1,0 0-1,1 0 0,-1 1 0,0-1 0,0 1 0,0-1 0,0 1 1,0-1-1,0 1 0,0 0 0,-1-1 0,1 1 0,-1 0 1,1 0-1,-1-1 0,0 1 0,1 2 0,2 13 1402,-1 0 0,0 0-1,-1 0 1,-2 21 0,0-21-1132,2-10-372,-1-1 0,0 1 0,-1-1 0,1 0 1,-2 1-1,1-1 0,0 0 0,-1 0 1,0 0-1,-1 0 0,1 0 0,-1 0 0,0-1 1,0 1-1,-6 5 0,3 0-24,5-10-76,0 1 1,1-1-1,-1 1 1,0 0-1,0-1 1,0 0-1,0 1 1,0-1-1,0 0 1,0 1-1,-1-1 1,1 0-1,-1 0 1,1 0-1,0 0 1,-1 0-1,1 0 1,-1-1-1,-2 2 1,2-2 351,4-8-363,1-1 0,-1 1 0,1 0 0,1 1 0,0-1 0,0 1 1,0-1-1,1 1 0,8-9 0,0-1-11,14-25-432,3 2 0,1 2 0,69-66-1,-41 62-2907,-55 40 2565,0 1 0,0-1-1,0 0 1,0 1 0,0 0-1,0 0 1,0 0 0,8 0-1,-11 1 603,-1 0 0,1 0 0,0 0 0,0 0 1,0 0-1,-1 1 0,1-1 0,0 0 0,0 1 0,-1-1 0,1 0 0,0 1 0,0-1 0,-1 1 0,1-1 0,-1 1 0,1-1 0,0 1 0,-1 0 0,1-1 0,-1 1 0,1 0 0,-1-1 0,0 1 1,1 0-1,-1 0 0,0-1 0,1 1 0,-1 0 0,0 0 0,0 1 0,4 7-1074,5 6-609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2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4556 1 336,'0'0'395,"0"33"440,0-28-791,-1 1 1,0-1-1,0 1 0,0-1 0,-1 1 0,-2 5 1,2-6 16,0 1 0,0-1 1,1 1-1,-1 0 0,1 0 1,0 7-1,1-13-32,0 1-1,0 0 1,0 0-1,-1 0 1,1 0-1,0 0 1,-1 0-1,1 0 1,0 0-1,-1 0 1,1-1-1,-1 1 1,1 0-1,-1 0 1,0-1-1,1 1 1,-1 0-1,0-1 1,1 1-1,-1 0 1,0-1-1,0 1 1,0-1 0,0 1-1,1-1 1,-1 0-1,0 1 1,-1-1-1,-3 8 675,-4 5 9399,-30-13-892,37 0-9106,-29 2 357,27 1-347,3-1-69,0-1 0,0 0 0,-1 1 0,1-1 0,-1 0 0,1 0-1,-1 0 1,1 0 0,-1 0 0,0-1 0,0 1 0,1 0 0,-1-1 0,0 1 0,-3 0 0,3-1 501,1 1-599,1 0 63,-1 0 0,0 0 0,0 0 0,0 0 0,0 0 1,0-1-1,0 1 0,0 0 0,-1-1 0,1 1 0,0 0 1,0-1-1,-1 0 0,1 1 0,0-1 0,0 0 0,-2 1 0,-20 8 72,-24 15 382,33-18-296,1 0 0,0 1 1,-14 10-1,-42 20 859,40-23-531,-101 47 766,-202 90 782,229-114-1919,-25 24-130,8-3 68,76-35-32,-49 18 0,67-29-30,0 1-1,0 1 1,1 1 0,-27 23 0,-50 29 0,-11-1-37,-51 28 6,-103 62 80,197-107-81,-98 90-1,66-51 82,17-11 12,50-44-121,-65 48 0,15-21 76,2 3 0,-103 102 0,149-128-9,-147 162-32,95-94 117,-5-4 0,-4-5 1,-217 165-1,258-217 63,-57 39 40,-105 67-46,213-146-163,0 0 0,-1 0 1,0-1-1,0 0 0,0 0 0,0 0 1,0-1-1,-11 2 0,17-4 0,1 0 0,-1 0 0,1 0 0,-1 0 0,1 0 0,-1 0 0,0 0 0,1 0 0,-1 0 0,1 1-1,-1-1 1,1 0 0,-1 0 0,1 0 0,-1 1 0,1-1 0,-1 0 0,1 1 0,-1-1 0,1 1 0,-1-1 0,1 0 0,0 1 0,-1-1 0,1 1 0,0-1 0,-1 1-1,1-1 1,0 1 0,-10 6-1212,9-7-63,-64-51-21847,57 43 22494,-1 0 0,1 0 0,-2 1 0,1 0 1,-1 1-1,-11-6 0,-10 2-165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2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0 576,'0'0'2927,"0"28"-1393,1-6-1138,-1-3-158,0-1 1,-1 0-1,0 1 0,-8 31 0,-6 6 189,10-36-206,-1 1 1,0-1-1,-12 23 1,-7 20 362,25-64-582,0 1 0,1 0 0,-1 0-1,0 0 1,1 0 0,-1-1 0,1 1 0,-1 0-1,0 0 1,1 0 0,-1 0 0,1 0 0,-1 0-1,0 0 1,1 0 0,-1 0 0,0 0 0,1 0-1,-1 0 1,1 1 0,-1-1 0,0 0 0,1 0-1,-1 0 1,0 0 0,1 1 0,-1-1 0,0 0-1,1 0 1,-1 1 0,0-1 0,1 0 0,-1 1-1,0-1 1,0 0 0,0 1 0,1-1 0,-1 0-1,0 1 1,0-1 0,0 0 0,0 1 0,0-1-1,1 0 1,-1 1 0,0-1 0,0 1 0,0-1-1,0 0 1,0 1 0,0-1 0,0 1 0,0-1-1,-1 0 1,1 1 0,0-1 0,0 0 0,0 1-1,0-1 1,0 1 0,-1-1 0,1 1 0,33-15 18,-22 7 42,2 1 1,-1 0-1,1 1 1,-1 0 0,1 1-1,1 1 1,-1 0-1,0 1 1,1 0-1,15 0 1,-28 2-156,-1 8-5619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2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2 640,'-30'0'631,"15"-1"-228,0 1-1,-1 0 0,1 2 0,0-1 0,-22 7 0,-19 7 1033,31-9-454,-1 2 0,-32 14 0,17-3 320,-274 141 10546,219-106-8213,54-32-1790,2 2 0,-57 42 1,92-61-4153,0 2 6492,2-2-3736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2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538 0 192,'-72'60'1087,"4"2"0,-120 140-1,175-183-610,0 0 0,1 1 0,0 0-1,2 1 1,-8 25 0,10-31-75,0 1 0,0-1 0,-2-1 0,0 0 1,0 0-1,-20 19 0,2-1-693,26-29 54,0 0 0,0 1 0,0-1 0,0 1 0,1-1 0,-1 1 0,1-1 1,-2 8-1,1 18-4547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5:0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1 496,'-14'6'279,"0"-1"1,0 0-1,0 0 0,0-1 0,-23 2 0,-37 12 645,55-13-758,17-4-133,0-1 1,-1 1 0,1 0-1,0-1 1,0 1-1,-1 0 1,1 0 0,0 1-1,0-1 1,0 0-1,0 1 1,-2 2 0,2-2 785,326-13 1721,-1 1-2015,-155 10-391,187 24-1,-93 0-130,-37-20-143,-131-5-555,-93 1 660,12 1-365,0-1-1,-1 0 1,1-1 0,0 0 0,-1-1 0,1 0 0,-1-1-1,0-1 1,0 0 0,15-7 0,-17 2-611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2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0 704,'-23'22'455,"0"1"0,1 0 0,2 2-1,0 0 1,2 1 0,0 1-1,2 1 1,-13 30 0,24-42-438,0 0 0,1 1 0,1-1 1,0 1-1,1-1 0,1 1 0,1 0 0,1 18 1,0-7-1379,14-25-989,-9 5 1125</inkml:trace>
  <inkml:trace contextRef="#ctx0" brushRef="#br0" timeOffset="1">120 607 800,'-48'87'1754,"35"-66"-1248,1 0 1,1 1-1,1 0 0,-10 32 0,18-47-422,1 0 0,0 0 1,0 1-1,1-1 0,0 1 0,0 7 1,1-12-78,-1-1 0,0 0 0,0 1 0,1-1 0,-1 0 1,1 0-1,0 1 0,0-1 0,0 0 0,0 0 0,0 0 0,0 0 1,1 0-1,-1 0 0,0 0 0,1-1 0,0 1 0,-1 0 1,1-1-1,0 0 0,3 3 0,14 5-176,-14-6-143,1 0 1,0 0-1,-1 0 1,1-1 0,0 0-1,0-1 1,1 1-1,10 0 1,2-2-692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23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84 992,'0'2'167,"0"0"0,1 0 0,-1-1-1,1 1 1,-1 0 0,1 0 0,-1 0-1,1 0 1,0-1 0,0 1 0,0 0 0,0-1-1,0 1 1,0-1 0,1 1 0,-1-1-1,0 0 1,1 1 0,-1-1 0,1 0-1,0 0 1,-1 0 0,1 0 0,0 0-1,-1-1 1,1 1 0,0 0 0,0-1-1,0 1 1,0-1 0,-1 0 0,5 1-1,9 0 294,1 0 0,-1 0 0,21-3 0,-8 1-959,-16 1-67,1-1 1,-1 0 0,1-1 0,-1 0 0,0-1 0,0 0 0,0-1 0,0 0 0,-1-1 0,22-12-1,-8 2-989</inkml:trace>
  <inkml:trace contextRef="#ctx0" brushRef="#br0" timeOffset="1">533 42 704,'4'0'-78,"-3"0"167,-1 0 0,1 0-1,-1-1 1,1 1 0,-1 0 0,1 0 0,-1 0 0,1 0-1,-1 0 1,1 0 0,-1 0 0,1 0 0,-1 0-1,1 0 1,-1 0 0,1 0 0,-1 0 0,1 1-1,-1-1 1,1 0 0,-1 0 0,1 0 0,-1 1-1,1-1 1,-1 0 0,0 1 0,1-1 0,-1 0-1,0 1 1,1-1 0,-1 1 0,0-1 0,1 0-1,-1 1 1,0-1 0,0 1 0,1-1 0,-1 1-1,0-1 1,0 1 0,0-1 0,0 2 0,39 0 671,2-2-689,-24 2-236,-1-2 0,0 0 0,0-1 0,1 0 0,-1-2 0,0 0 0,27-8 0,12-11-1697,-28 7 873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2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0 150 608,'3'3'198,"0"0"0,0-1-1,1 1 1,-1-1 0,0 0-1,1 0 1,0 0 0,-1 0-1,1 0 1,0-1-1,0 0 1,0 0 0,0 0-1,0 0 1,0 0 0,0-1-1,0 0 1,0 0 0,7-1-1,6-1-40,-1-1-1,0-1 1,25-10-1,-30 10-178,52-8-308,-51 11-105,-1 0 0,1-2 0,22-6 0,-13 1-524,40-22 0,-31 10 470</inkml:trace>
  <inkml:trace contextRef="#ctx0" brushRef="#br0" timeOffset="1">700 0 496,'19'0'464,"-2"0"65,-2 0 31,-5 12 32,-5-12 16,1 15 577,-2 0-833,7-6-192,3 3-144,3-12-448,4 0-368,3 0-161,7 0 177,5 0 96,0 0-561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2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0 211 640,'16'7'716,"4"5"2293,-20-11-2870,1-1 1,-1 1 0,1-1 0,-1 0 0,1 1 0,-1-1-1,1 0 1,0 0 0,-1 1 0,1-1 0,-1 0-1,1 0 1,0 0 0,-1 0 0,1 0 0,0 0-1,-1 0 1,1 0 0,0 0 0,-1 0 0,1 0-1,-1 0 1,1 0 0,0-1 0,-1 1 0,1 0-1,-1 0 1,1-1 0,1 0 0,16-8 502,-18 9-625,64-35 294,37-23-4312,-91 51 3597,-1 1 0,1 0 1,0 1-1,0 0 0,1 0 0,0 1 1,0 0-1,0 1 0,0 1 0,0 0 1,18-2-1,-26 5 456,0 0 0,0 0-1,0 0 1,1 0 0,-1 0 0,0 0 0,-1 1-1,1-1 1,0 1 0,0 0 0,-1 0-1,1 0 1,-1 0 0,1 1 0,2 3 0,-3-4 74,0 1 0,0-1 0,1 0 0,-1 1 0,1-1 0,0 0 1,0-1-1,-1 1 0,1 0 0,0-1 0,0 1 0,1-1 0,-1 0 0,0 0 0,5 0 1,2-1 13,-1-2 0,1 1 0,-1-1 1,1-1-1,-1 1 0,0-2 1,0 1-1,0-1 0,0-1 0,12-7 1,4-6-901,0 0 0,21-22 0,-26 22-288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2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1 494 608,'0'0'96,"0"1"-1,0 0 1,0 0-1,0 0 1,0 0-1,0 0 1,0 0-1,0 0 1,0-1-1,1 1 0,-1 0 1,0 0-1,1 0 1,-1-1-1,1 1 1,-1 0-1,1 0 1,-1-1-1,1 1 1,-1 0-1,1-1 1,-1 1-1,1 0 1,0-1-1,0 1 1,-1-1-1,1 1 0,1 0 1,0-1-2,0 0 0,0 1 0,0-1 0,0 0 0,0 0 0,0 0 0,0-1 0,0 1 0,0 0 0,0-1 0,0 1 0,2-2 0,58-28 281,-55 25-296,121-55-14,-5 3-570,47-30-2305,-157 80 2690,0 1 0,1 0 0,0 2 0,0-1 0,0 2 0,0 0 0,16-2 0,104 1 866,-86 5-710,-34-2-439,2-4-115</inkml:trace>
  <inkml:trace contextRef="#ctx0" brushRef="#br0" timeOffset="1">1106 67 544,'4'0'1921,"2"0"-1617,-2 0-112,7-4-96,-1-2-176,5-5-176,6 2-176,4-7-160,1-4-65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2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0 839 528,'0'0'6681,"20"-16"-5878,30-34-2400,69-55 0,-116 103 1681,-1 0-1,1 0 1,-1 0 0,0 0-1,0 0 1,0-1-1,0 1 1,0-1 0,0 0-1,-1 1 1,0-1-1,1 0 1,-1 0 0,0 0-1,0 0 1,0 0-1,-1 0 1,1 0-1,-1 0 1,0 0 0,0 0-1,0 0 1,0-6-1,21-45 64,-16 40-627,11-25-2126,14-56-1,-10 27 1856,-14 50 892,0 0 0,-1-1 0,-1 1 1,-1-1-1,1-26 0,-4 42-28,0 1 0,-1-1 1,1 1-1,0-1 0,-1 1 0,0 0 1,1-1-1,-1 1 0,0-1 0,0 1 1,0 0-1,-1 0 0,1 0 0,-1 0 1,1 0-1,-1 0 0,1 0 0,-1 0 1,-3-2-1,-13-16 1773,17 19-1792,0-1-1,0 1 1,1-1-1,-1 1 0,0-1 1,0 0-1,1 0 1,-1 1-1,1-1 1,0 0-1,-1 0 1,1 1-1,0-4 0,1 0-512,0 1-1,0-1 0,0 1 0,1 0 0,-1 0 0,1 0 1,4-6-1,7-18-681,-3-2-40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2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1556 500 624,'-31'-6'2381,"0"2"0,0 1-1,-1 2 1,-47 4 0,7-2 615,69 0-3081,1-1-1,0-1 1,-1 1-1,1 0 0,0 0 1,-1-1-1,1 1 0,0-1 1,0 0-1,-1 0 0,1 0 1,0 0-1,0 0 0,0 0 1,0-1-1,0 1 1,1 0-1,-1-1 0,0 0 1,1 1-1,-3-4 0,0-1-758,1 0-1,1 0 1,-1-1-1,1 1 1,-3-13-1,3 12 171,0 0 0,0 0 1,0 1-1,-1-1 0,-6-11 0,-61-72-1935,54 72 2719,0 0 0,-1 1-1,-1 1 1,-1 1 0,-23-15 0,35 26 2,1 1 1,-1 1 0,0-1-1,0 1 1,0 1 0,-12-3-1,12 3-157,0 0-1,0 0 1,0-1-1,0 0 0,0-1 1,-9-4-1,-24-28-1423,37 32 1432,0-1 0,0 1-1,-1 0 1,1-1 0,-1 1 0,1 1-1,-1-1 1,0 1 0,0-1 0,0 1-1,-1 0 1,1 0 0,0 1 0,-1 0-1,1-1 1,-1 1 0,0 1 0,-6-1-1,-310 10 5689,320-9-5771,-1 0 0,1-1-1,0 1 1,-1 0 0,1-1 0,-1 1-1,1-1 1,0 0 0,-1 1 0,1-1-1,0 0 1,0 0 0,0 0 0,0 0 0,0 0-1,0 0 1,0 0 0,0 0 0,0 0-1,0 0 1,0-1 0,0 1 0,1 0-1,-1 0 1,1-1 0,-1-2 0,0 3 26,0-1 1,1 0-1,-1 0 1,0 1-1,0-1 1,0 1-1,0-1 1,0 1-1,0-1 1,0 1-1,0-1 1,-1 1-1,1 0 1,0 0-1,-1 0 1,1 0-1,-1 0 1,0 0-1,1 0 1,-1 0-1,0 1 1,1-1-1,-1 1 1,0-1-1,0 1 1,0 0-1,-3-1 1,-20 1 260,-1 1 0,-50 8 1,60-7 118,0 0 0,0-1 0,-25-2 0,27 0 82,-1 1-1,1 0 1,0 1 0,-20 4-1,30-4-353,1 0-1,-1 0 0,1-1 1,-1 0-1,0 0 0,1 0 1,-1 0-1,-4-1 0,-2-6-2971,1-7 2341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2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762 6 480,'-451'0'4546,"154"0"-5338,294 0-70,-5-1-1315,6-4 1606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2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1885 1 320,'-53'19'314,"-2"-2"0,0-3-1,-1-2 1,-67 6 0,100-16-270,-140 9 227,145-10-256,1 1 1,-1 0-1,0 1 0,1 2 1,0-1-1,0 2 1,-21 9-1,-109 63 1,146-77-17,-380 235-847,372-228 838,-2-2 0,1 1 0,-1-1-1,0-1 1,0 0 0,-1-1 0,1 0 0,-1 0 0,0-1 0,0-1-1,0 0 1,0-1 0,-1 0 0,-23-2 0,36 1 3,-1 0 0,0-1 0,0 1 0,0-1 0,0 1-1,0-1 1,0 1 0,1-1 0,-1 0 0,0 1 0,1-1 0,-1 0 0,0 0 0,1 1 0,-1-1 0,1 0 0,-1 0 0,1 0-1,-1 0 1,1 0 0,0 0 0,-1 1 0,1-1 0,0 0 0,0 0 0,0 0 0,0 0 0,0-2 0,0-39-112,0 36 115,1 0 1,-1 0-1,0 1 0,-1-1 1,1 0-1,-2-7 0,-2 5 46,0-1 0,0 1 0,0 0 0,-1 0 0,0 0 0,-1 1 0,0 0 0,0 0 0,0 0 0,-1 1 0,0 0 0,0 0 0,-1 1 0,0 0 0,0 0 0,0 0 0,0 1 0,-1 1 0,1-1 0,-1 1 0,0 1 0,0 0 0,0 0 0,0 1 0,-12-1 0,-65 4 455,39 1-742,-81-8 1,128 13-714,0-6-128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2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19 224,'0'-1'110,"0"0"-1,-1 1 1,1-1 0,0 0-1,-1 1 1,1-1 0,-1 0-1,1 1 1,-1-1 0,1 1-1,-1-1 1,1 1 0,-1-1-1,0 1 1,1-1 0,-1 1-1,0-1 1,1 1 0,-1 0-1,0 0 1,1-1 0,-1 1-1,0 0 1,0 0 0,0 0-1,-36-6 2338,26 5-1785,1 1-1,-1 1 1,1-1 0,-20 5 0,19 0-244,0 0 1,0 1-1,1 0 1,0 1 0,1 0-1,-12 10 1,-50 52 1930,49-44-1904,0 1-1,1 1 1,2 0-1,-30 59 1,39-65-441,1-1 0,1 2 1,1-1-1,1 1 1,0 0-1,2 0 1,1 0-1,-1 30 1,4-31-438,1-1 1,0 1-1,2 0 1,7 30 0,-9-45 95,1-1 1,0 1-1,0-1 1,0 0-1,1 1 1,0-1-1,0 0 1,0-1-1,0 1 1,1 0-1,0-1 1,0 0 0,0 0-1,1 0 1,-1-1-1,1 1 1,0-1-1,0 0 1,0 0-1,0-1 1,6 3-1,-6-4 126,0 0 0,0-1 0,0 0 0,1 0 0,-1 0 0,0 0 0,0-1 0,0 0 0,0 0 0,0 0 0,0 0 0,0-1 0,0 0-1,-1 0 1,1 0 0,-1-1 0,1 0 0,-1 1 0,0-2 0,7-5 0,9-9-25,-1 0 1,28-35-1,-37 42 152,3-5 103,3-1 272,-1 0 1,-1-2 0,0 0 0,-1 0 0,-1-1 0,18-42 0,-25 44 4120,-8 33-747,2 2-3992,1-11 406,1 0-1,-1 0 0,1 0 1,0 0-1,0 0 1,0 0-1,1 0 0,0-1 1,4 8-1,-5-11-73,0 0 0,0 0 1,1 0-1,-1 0 0,1 0 0,0 0 0,0 0 0,-1-1 0,1 1 0,0 0 1,1-1-1,-1 0 0,0 0 0,0 1 0,0-1 0,1-1 0,-1 1 1,0 0-1,1 0 0,-1-1 0,1 0 0,-1 1 0,6-1 0,0 0-6,1 0 0,-1-1-1,0 0 1,1 0 0,-1-1-1,0 0 1,0 0 0,0-1-1,0 0 1,0-1 0,0 0-1,-1 0 1,0 0 0,0-1-1,0 0 1,0-1 0,-1 1-1,0-1 1,0 0 0,-1-1-1,1 1 1,-2-1 0,7-11-1,-8 13 72,0 0 1,-1 1-1,0-1 0,0-1 0,0 1 0,-1 0 0,1 0 0,-1-1 0,-1 1 0,1 0 1,-1-1-1,0 1 0,-1-11 0,1 14 10,0 0-1,-1-1 1,0 1-1,1 0 1,-1 0-1,0-1 1,0 1 0,0 0-1,-1 0 1,1 0-1,0 0 1,-1 1-1,1-1 1,-1 0-1,0 0 1,0 1 0,1-1-1,-1 1 1,0 0-1,0 0 1,0-1-1,-1 1 1,1 0 0,0 1-1,0-1 1,0 0-1,-1 1 1,1-1-1,0 1 1,-1 0 0,1-1-1,0 1 1,-4 1-1,-4-1 47,-1 1 0,1 0-1,-1 1 1,1 1 0,0-1-1,-1 1 1,1 1 0,1 0 0,-14 8-1,16-8-433,0 0 0,0 0 0,1 1 0,0 0 0,0 0 0,0 0 0,1 1 0,-1 0 0,2 0 0,-1 1 1,0-1-1,1 1 0,-4 8 0,7-13 1,1 0 1,-1 0 0,0 0 0,0 0-1,1 0 1,-1 0 0,1 1-1,0-1 1,0 0 0,-1 0 0,1 0-1,1 0 1,-1 1 0,0-1 0,0 0-1,2 4 1,-1-5 136,-1 0 1,1 0-1,0 0 0,0 0 0,0 0 1,0-1-1,0 1 0,0 0 1,0 0-1,0-1 0,0 1 0,0 0 1,0-1-1,0 1 0,0-1 0,1 0 1,-1 1-1,0-1 0,0 0 1,1 0-1,-1 0 0,0 1 0,0-1 1,2-1-1,4 1 21,-1 0-1,1-1 1,-1 0-1,0 0 1,1-1 0,-1 1-1,0-2 1,0 1 0,0 0-1,-1-1 1,1 0-1,0-1 1,-1 1 0,0-1-1,6-5 1,4-6 123,-1-1 0,0 0 1,15-24-1,-22 27 199,2 1 0,-1 1 0,2-1 0,0 1 0,0 1 0,0 0 0,2 0 0,16-11-1,-25 20-71,0-1 0,0 1-1,0-1 1,0 1 0,1 0-1,-1 0 1,1 0 0,-1 1-1,1 0 1,-1-1 0,1 1-1,-1 0 1,1 0 0,-1 1-1,5 0 1,-6 0-32,0-1-1,-1 1 1,1 0 0,0 0-1,-1 0 1,1 0 0,-1 0-1,1 0 1,-1 0 0,0 0 0,1 1-1,-1-1 1,0 1 0,0-1-1,0 1 1,0-1 0,0 1-1,0-1 1,0 1 0,-1 0-1,1 0 1,-1-1 0,1 1-1,-1 0 1,1 0 0,-1 0-1,0-1 1,0 1 0,0 3 0,0 5 212,1 5 31,-1 0-1,0 0 1,-1 0 0,-1 0 0,0 0 0,-1 0-1,-1 0 1,0-1 0,-1 1 0,-7 14 0,6-18-244,4-7-44,-1 1-1,1 0 0,-1 0 1,2-1-1,-1 1 0,0 0 1,1 0-1,0 1 0,0-1 1,0 8-1,4 14-1501,13-40-926,1-6 2572,53-55-816,-38 37 883,2 1 1,2 2-1,63-47 1,-98 80-191,0 0 0,-1 1-1,1-1 1,0 0 0,0 1 0,0-1 0,0 1 0,0-1 0,0 1 0,0 0 0,0-1-1,0 1 1,0 0 0,0-1 0,0 1 0,0 0 0,0 0 0,0 0 0,0 0 0,0 0 0,0 0-1,0 0 1,0 1 0,0-1 0,0 0 0,0 0 0,0 1 0,1 0 0,-1 0 0,-1 0 0,1 0-1,0 1 1,0-1 0,-1 0 0,1 1 0,-1-1 0,1 1 0,-1-1 0,0 1 0,1-1 0,-1 1 0,0-1-1,0 1 1,0-1 0,-1 3 0,0 7 46,0-1-1,-1 0 1,0 1 0,-6 15-1,7-23-106,-39 110-204,37-100-838,0 0 0,1 0 0,-1 24 0,3-36 948,1-1 1,-1 0 0,1 0-1,-1 1 1,1-1 0,-1 0 0,1 0-1,0 1 1,-1-1 0,1 0-1,-1 0 1,1 0 0,-1 0 0,1 0-1,0 0 1,-1 0 0,1 0 0,-1 0-1,1 0 1,-1 0 0,1-1-1,0 1 1,-1 0 0,1 0 0,0-1-1,16-8-1840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5:0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222 439 176,'-2'0'41,"1"-1"-1,0 1 1,1 0-1,-1 0 1,0 0-1,0-1 0,0 1 1,0 0-1,0-1 1,0 1-1,0-1 1,0 0-1,0 1 1,1-1-1,-1 1 1,0-1-1,0 0 1,1 0-1,-1 1 1,1-1-1,-1 0 1,1 0-1,-1 0 1,1 0-1,-1 0 1,1 0-1,0 1 1,-1-1-1,1 0 1,0 0-1,0 0 1,0 0-1,-1 0 1,1 0-1,0 0 1,1 0-1,-1 0 1,0 0-1,0-2 0,0 2 331,-7-10 3234,5 11-3488,-1 0 0,0 1 0,0-1 1,0 1-1,1-1 0,-1 1 0,0 0 1,0 0-1,1 0 0,-1 0 0,1 1 1,-1-1-1,1 1 0,0-1 0,-1 1 1,1 0-1,0 0 0,0 0 0,0 0 1,1 1-1,-1-1 0,0 0 0,1 1 1,0-1-1,-3 6 0,1-3 20,-27 39 718,17-27-657,1 1-1,1 0 0,0 1 0,1 0 1,1 1-1,1 0 0,-8 30 0,13-34-37,0 0 0,0 29 0,4-44-137,-1 0 0,0 0-1,1 0 1,0-1 0,-1 1 0,1 0-1,-1-1 1,1 1 0,0 0-1,-1-1 1,1 1 0,0-1-1,0 1 1,-1-1 0,1 0-1,0 1 1,0-1 0,0 0-1,0 1 1,0-1 0,-1 0 0,1 0-1,0 0 1,0 0 0,0 0-1,0 0 1,0 0 0,0 0-1,0 0 1,1 0 0,38-5 407,2-10-326,-1-1 0,-1-3 0,0-1 0,53-36 0,-15 10-69,-34 20-32,640-352-273,-656 363 69,107-58-1487,-55 17-2423,-62 36 1169,-15 7-1391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2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79 352,'4'-6'369,"0"0"0,-1 1 1,1-1-1,-1-1 0,0 1 0,-1 0 0,0-1 0,0 1 0,0-1 1,1-8-1,-7 14 37,0 1-1,0 0 1,0 0 0,0 0 0,0 1 0,0-1 0,-6 2 0,-11 8-62,1 1 1,1 0 0,-1 2 0,2 0-1,0 1 1,0 1 0,2 0 0,-25 29-1,38-39-384,0 0-1,1 0 1,-1 0-1,1 1 1,0-1-1,1 0 1,0 1-1,-1-1 1,0 12-1,2-15 22,0 1 0,-1-1-1,1 1 1,0-1 0,0 0 0,0 1-1,0-1 1,1 1 0,-1-1 0,1 0-1,-1 1 1,1-1 0,0 0 0,0 1-1,0-1 1,0 0 0,0 0 0,1 0-1,-1 0 1,1 0 0,-1 0 0,1 0-1,3 2 1,-2 0 26,0 0-1,0 1 1,0-1-1,0 1 1,-1 0-1,0-1 1,0 1-1,0 1 1,0-1-1,0 5 1,5 10 175,-6-17-146,1 1 0,-1 0 1,0 0-1,0 1 0,0-1 1,-1 0-1,0 0 0,0 0 1,0 0-1,0 1 0,0-1 0,-1 0 1,0 0-1,0 0 0,0 0 1,0 0-1,-1 0 0,1 0 1,-1-1-1,0 1 0,0 0 1,-1-1-1,-2 4 0,-6 6 81,0-1 0,-1-1 1,-1 0-1,-21 14 0,18-12-54,14-11-85,0-1 0,-1 1 0,1-1 1,0 1-1,0-1 0,0 0 0,-1 0 0,1 0 0,-1 0 0,1-1 0,-1 1 0,-3 0 0,4-1-530,10-14-5626,16-6 5030,-15 13 457,22-18-587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27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1 816,'0'0'71,"0"0"0,1 0 0,-1 0 0,0 0 0,1 1 0,-1-1 0,0 0 0,0 0 0,1 1 0,-1-1 0,0 0 0,0 0 0,0 1-1,1-1 1,-1 0 0,0 1 0,0-1 0,0 0 0,0 1 0,0-1 0,0 0 0,0 1 0,0-1 0,0 0 0,0 1 0,0-1 0,0 0 0,0 1-1,0-1 1,0 0 0,0 1 0,0-1 0,0 0 0,0 1 0,0-1 0,0 0 0,0 1 0,-1-1 0,1 0 0,0 0 0,0 1 0,-1-1 0,-7 20 610,7-19-459,-9 16 301,2 0 0,0 1 0,1-1 0,1 1 0,0 1 0,1-1 0,1 1-1,1 0 1,-1 22 0,4-23-396,0 31 76,0-47-198,0-1 0,1 0 0,-1 0 0,0 0 0,0 0 0,1 1 0,-1-1 0,1 0 0,-1 0 0,1 0 0,-1 0 0,1 0 0,0 0 0,-1 0-1,1 0 1,0-1 0,0 1 0,0 0 0,-1 0 0,1-1 0,0 1 0,0 0 0,0-1 0,0 1 0,0-1 0,1 1 0,-1-1 0,0 1 0,0-1 0,0 0 0,0 0 0,3 1 0,4-2-46,0 0 0,0 0 0,-1-1 0,1 1 0,0-2 0,-1 1 0,1-1 1,-1 0-1,0-1 0,0 0 0,0 0 0,0 0 0,-1-1 0,1 0 0,-1 0 0,0-1 0,-1 1 0,0-1 1,0-1-1,0 1 0,0-1 0,-1 0 0,0 0 0,-1 0 0,0 0 0,5-14 0,-1 2-1669,2 1-1,0 0 0,13-19 0,-7 16 495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2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98 368,'1'0'98,"-1"0"0,1 0 0,-1 0 0,1 0 0,-1 1 0,1-1 0,-1 0 0,1 0 0,-1 1-1,1-1 1,-1 0 0,1 1 0,-1-1 0,1 0 0,-1 1 0,0-1 0,1 1 0,-1-1 0,0 1 0,0-1 0,1 1 0,-1-1 0,0 1-1,0-1 1,1 1 0,-1-1 0,0 1 0,0-1 0,0 1 0,0 1 0,0 28 1898,-11 26 645,-42 106 173,46-134-3024,1-1-1,1 1 0,-2 53 1,7-78-428,12-6-843,-8 0 1319,0-1 0,0 0 0,-1 0-1,1 0 1,-1 0 0,0-1-1,0 0 1,2-4 0,12-18-357,74-104-414,-58 78 1621,52-61 0,-80 110-537,-3 0 40,1 0 0,-1 1-1,1 0 1,0 0 0,0 0-1,1 0 1,-1 0 0,1 0-1,-1 1 1,1 0 0,0 0 0,0 0-1,0 0 1,7-2 0,-10 5-95,1 0 1,-1 0-1,0 0 1,0 0 0,0 1-1,0-1 1,-1 0 0,1 0-1,0 1 1,-1-1-1,1 1 1,0-1 0,-1 1-1,0-1 1,1 1 0,-1-1-1,0 1 1,0-1-1,0 1 1,0-1 0,0 1-1,0-1 1,0 1 0,-1 2-1,-2 48 645,-12 17-245,10-52-470,1 1-1,1 0 0,-2 31 0,5 49-1849,2-98 1707,-1 1 0,1-1 1,-1 1-1,1-1 0,-1 0 1,1 0-1,-1 1 1,1-1-1,-1 0 0,1 0 1,-1-1-1,1 1 0,2-1 1,0-1 39,1 0 0,-1 0 0,0-1 0,0 1 1,0-1-1,0 0 0,0-1 0,-1 1 0,1 0 0,-1-1 1,0 0-1,0 0 0,0 0 0,-1 0 0,4-8 1,6-6-37,126-186 86,-136 202 64,1-3 31,0 0 1,1 0-1,-1 0 0,1 1 0,0-1 0,0 1 0,1 0 1,-1 1-1,1-1 0,6-3 0,-10 28 1568,-10 143 1160,7-153-2793,1 0 0,0 1 0,0-1 1,1 1-1,1-1 0,0 0 1,4 19-1,-4-28-27,0 0-1,-1 0 1,1 0-1,0 0 1,0 0-1,0 0 1,1 0-1,-1 0 0,0-1 1,1 1-1,-1-1 1,1 1-1,0-1 1,-1 1-1,1-1 1,0 0-1,0 0 1,2 1-1,-1-1-29,0 0 0,1 0 0,-1-1 1,1 1-1,-1-1 0,1 0 0,-1 0 0,1 0 0,-1-1 0,1 1 0,-1-1 0,0 0 0,1 0 0,5-3 0,5-2 5,-1 0-1,0-2 1,-1 0 0,0 0-1,0-1 1,-1 0 0,0-1-1,12-14 1,77-98-512,-81 97 267,2-2 57,-2 3-312,25-42-1,-39 59 494,-1-2 1,0 1 0,-1 0 0,0-1-1,0 1 1,-1-1 0,0 0-1,0 0 1,0-16 0,-2 23 754,-3 4-528,0 0 0,1 1-1,-1-1 1,1 1 0,0 0 0,0 0 0,0 0 0,0 0 0,-2 3 0,-4 6 382,-4 5-414,1 0-1,0 0 1,1 1-1,1 0 1,1 1-1,1 0 1,0 1 0,2-1-1,0 1 1,1 0-1,1 0 1,0 1-1,2-1 1,1 27-1,0-46-141,0 12-9,0-1 0,1 0 0,0 0 1,5 18-1,-6-28 6,1 1 0,0-1 0,-1 0 0,1 0 0,0 0 0,0 0 0,0 0 0,1 0 0,-1 0 0,0 0 0,1 0 0,-1 0 0,1-1 0,0 1 0,-1 0 0,1-1 0,0 0 0,0 1 0,0-1 0,0 0 0,0 0 0,0 0 0,0 0 0,1-1 0,-1 1 0,0 0 0,0-1 0,1 0 0,-1 1 0,3-1 0,5 0-180,-1 0-1,1 0 0,-1-1 0,16-4 0,-20 4-32,-1-1 0,0 0-1,0 0 1,0-1-1,0 1 1,0-1-1,-1 0 1,1 0 0,-1 0-1,1 0 1,3-5-1,53-69-7602,-49 62 6622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2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42 560,'0'-9'773,"-9"-23"10831,-22 34-2005,29 0-9362,0 1-1,0-1 1,0 1 0,1 0 0,-1-1 0,1 1 0,0 0 0,0 0 0,0 0 0,0 0-1,1 0 1,-1 0 0,0 4 0,-2 45 1470,-1 26-1199,-2 0-1,-4 0 0,-3-1 1,-28 88-1,-115 297 2067,124-377-2477,-399 1108-97,373-983-21,40-137-257,14-27-946,4-27-2780,1-7-2693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3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318 157 704,'-20'-6'1051,"-1"0"1,0 2-1,0 0 0,-1 1 0,1 1 0,-1 1 0,1 1 0,-28 4 0,-16-3 3200,63-1-4034,0 0 1,0 0 0,0 1 0,-1-1 0,1 0 0,0 1 0,0-1 0,0 1-1,0 0 1,0-1 0,0 1 0,0 0 0,0 0 0,-4 4 2652,33-5-1062,60-5-156,-1-4-1,128-28 0,-41 4-895,46 2-413,2 10-1,1 9 1,347 26 0,1489 247-73,-1951-245-295,712 59-92,-818-75 117,144 13 123,-98-3-155,-46-10-168,-4 0-820,1 0 641,0 0 0,-1 0 0,1-1 0,-1 1 0,1 0-1,-1-1 1,1 0 0,0 1 0,-1-1 0,1 0 0,0 0-1,-3-2 1,3 2-446,-26-27-10325,-4-6 3838,16 18 5386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3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49 464,'-7'-5'488,"1"-1"-1,-1 2 1,0-1 0,0 1-1,0 0 1,0 0 0,-1 1-1,0 0 1,1 1 0,-1-1-1,0 1 1,0 1-1,-1 0 1,1 0 0,0 0-1,0 1 1,-14 1 0,-22-1 4112,-28 0 9352,71 1-13886,1-1 1,0 1-1,0-1 0,0 0 0,0 1 1,0-1-1,-1 1 0,1-1 0,0 0 1,0 1-1,0-1 0,0 1 0,0-1 1,0 1-1,0-1 0,0 0 0,1 1 1,-1-1-1,0 1 0,0-1 0,0 0 1,0 1-1,1-1 0,-1 1 0,0-1 1,0 0-1,0 1 0,1-1 0,-1 1 1,9 5 120,0 1 1,-1-1 0,2 0-1,-1-1 1,1 0-1,0 0 1,0-1 0,0-1-1,12 3 1,12 6-29,20 8-108,-22-9-26,0 1 1,-1 2 0,0 1 0,-1 1 0,42 31 0,-59-37 21,0 1 1,0 1 0,-1 0 0,-1 0 0,0 1-1,0 0 1,14 26 0,-22-33-34,-1-1 1,1 1-1,-1 0 1,-1 0-1,1 0 1,-1 0-1,0 0 1,0 1-1,0-1 1,-1 0-1,0 0 1,0 0-1,-1 1 1,0-1-1,0 0 1,0 0-1,-1 0 1,0 0-1,0 0 1,-1 0-1,1-1 1,-1 1-1,0-1 0,-5 7 1,-10 10-15,-1 0 0,-1-1 0,0-1 0,-2-1 0,0-1 0,-1-1 0,-34 20 0,-2-4 0,-125 51 0,91-59 0,93-25 0,0 1 0,-1-1 0,1 0 0,0 0 0,0 0 0,0 0 0,-1 1 0,1-1 0,0 0 0,0 0 0,0 0 0,-1 0 0,1 0 0,0 0 0,0 0 0,-1 1 0,1-1 0,0 0 0,0 0 0,-1 0 0,1 0 0,0 0 0,0 0 0,-1 0 0,1 0 0,0-1 0,0 1 0,-1 0 0,1 0 0,0 0 0,0 0 0,-1 0 0,1 0 0,0 0 0,0 0 0,0-1 0,-1 1 0,1 0 0,0 0 0,0 0 0,0 0 0,0-1 0,-1 1 0,1 0 0,0 0 0,0 0 0,0-1 0,0 1 0,0 0 0,0 0 0,0-1 0,0 1 0,0 0 0,0 0 0,-1-1 0,1 1 0,11-19 0,26-20 0,64-53-3406,63-64-5690,-161 153 8126,0-1-1,0 0 0,-1 0 0,1 0 1,-1-1-1,0 1 0,3-9 0,-4 12 700,-1-1 0,1 1 0,-1 0-1,0-1 1,1 1 0,-1-1 0,0 1 0,0 0-1,0-1 1,0 1 0,0-1 0,-1 1 0,1 0-1,0-1 1,-1 1 0,1 0 0,-1-1-1,1 1 1,-1 0 0,1-1 0,-1 1 0,0 0-1,0 0 1,0 0 0,0 0 0,0 0-1,0 0 1,0 0 0,0 0 0,0 0 0,-1 0-1,-18-9-3532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5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947 228 224,'28'5'374,"51"1"0,-49-4-134,48 7-1,-57-4-163,40 4 147,-39-7-71,0 0 0,30 7 0,-30-5 56,0 0-1,31 0 0,42 7 732,80-1 1513,230-10 1566,-355-15-3778,-49 14-177,0 1-1,-1-1 1,1 1 0,0-1 0,0 1-1,-1-1 1,1 0 0,-1 1 0,1-1-1,-1 0 1,1 1 0,-1-1 0,1 0-1,-1 0 1,1 1 0,-1-1 0,0 0-1,1 0 1,-1 0 0,0 0 0,-2-5 4085,-15 4-3408,1 0 0,-1-2 0,-31-10 1,-2 0 388,4 6-423,-1 3 0,-87-1 0,38 3-217,-552-4 581,383 9-969,107 10 35,148-12-146,0 1-1,0 0 1,0 1-1,-14 4 1,14-3 15,1-1 0,0 0 0,-1 0 0,-13 0 0,13-2 2,0 1 0,0 1 0,0 0 0,-14 4 0,-20 5 41,-25-3-42,36-5-10,-54 13-1,56-13-8,28-3 9,0 0 1,-1 1-1,1-1 1,0 0-1,0 1 1,0 0-1,0 0 1,-5 2-1,-27 8-31,30-10 36,1 0 1,-1 0-1,1 0 0,-1 1 1,1 0-1,0 0 1,-1 0-1,1 0 0,-5 5 1,7-7 1,0 1 0,0 0 1,0 0-1,0-1 0,0 1 1,0-1-1,0 0 0,0 0 1,0 1-1,0-1 1,0 0-1,0-1 0,0 1 1,0 0-1,-2-1 0,-21 1 16,33 3-430,24-1 341,38-4 116,391-35-246,-221 28 24,-25-8-97,-126 7 265,-59 5 208,-22 2 293,-22 2-140,-350 20 589,173-14-374,3-1-109,118 0-433,-33 4 15,60-5-57,-8 3 11,31-2-704,43-6 70,247-22-453,-167 12 858,475-69-948,-553 76 1233,48-2 0,-287 4 391,-284 10-393,299-7-708,558-87 309,-243 67 244,186-24-39,-265 41 184,-56 3 50,-60 5-11,-163 42-26,166-31 11,-111 12 415,1-1-175,136-25-343,48-2 86,5 0-567,236-13 372,-139 5 64,4 0-96,102-4-452,-347 18 618,1 6 0,-189 41 0,273-46 34,45-6-43,0 0-1,-1 1 0,1 0 0,-15 5 1,134-7-2164,429-79 300,-374 52 1804,-157 26 125,20-3 423,48-3 0,-73 7 125,-4 0-146,-73 0 646,1 2-1,-98 17 1,107-8-495,-77 18-97,347-34-3045,590-105 1844,-722 103 781,-33 3 1215,-84 3-519,-7 3-625,-57 11 0,52-5 28,-58 10 214,64-8-365,1-3 0,-53 1-1,281-15-917,315-52-1,-308 38 1502,-231 24-347,1 2 1,-82 21-1,69-13-103,-258 48 880,278-54-1008,31-7-37,0 1 0,0 0 1,0 0-1,0 1 0,0 0 0,1 0 1,-1 0-1,1 1 0,-9 5 0,13-7-49,14-1-704,167-1-520,235-31-1,-291 14 2319,-139 19-865,1 1 1,-1 0-1,0 2 1,1-1-1,-16 7 0,-17 4 129,-161 52 34,209-66-357,-1 0 1,1 0 0,-1 0-1,1 0 1,-1 0 0,1 0-1,-1 0 1,1 1-1,-1-1 1,1 0 0,-1 0-1,1 0 1,-1 0-1,1 1 1,-1-1 0,1 0-1,-1 0 1,1 1 0,0-1-1,-1 0 1,1 1-1,0-1 1,-1 1 0,1-1-1,0 0 1,-1 1-1,1-1 1,0 1 0,0-1-1,-1 1 1,1-1-1,0 1 1,0-1 0,0 1-1,0-1 1,0 1 0,0-1-1,0 1 1,0-1-1,0 1 1,0-1 0,0 1-1,0-1 1,0 1-1,0-1 1,0 1 0,0-1-1,0 1 1,1-1 0,-1 1-1,0-1 1,0 1-1,1-1 1,-1 1 0,0-1-1,1 0 1,-1 1-1,0-1 1,1 0 0,-1 1-1,1-1 1,-1 0 0,1 1-1,-1-1 1,0 0-1,1 0 1,-1 0 0,1 1-1,0-1 1,40 16-1368,-1-12 366,0-2 1,-1-1-1,65-7 0,-25-5 1311,140-37 1,-236 51 3607,-33 8-3453,-117 40 343,153-46-805,0 0 0,0-1 0,-27 4 0,39-8-511,25 0-1794,39-1 12,74-10 1,-114 8 2185,0-1-1,0 0 1,-1-2-1,1-1 1,-1-1 0,38-20-1,-58 28 148,0 0-1,-1 0 1,1 0-1,-1 0 1,1-1 0,0 1-1,-1 0 1,1-1-1,-1 1 1,1 0 0,-1-1-1,1 1 1,-1 0-1,1-1 1,-1 1-1,1-1 1,-1 1 0,0-1-1,1 1 1,-1-1-1,0 1 1,1-1 0,-1 0-1,0 1 1,0-1-1,1 1 1,-1-1-1,0 0 1,0 1 0,0-1-1,0 0 1,0 1-1,0-1 1,0 1 0,0-1-1,0 0 1,0 1-1,0-1 1,-1 0-1,1 1 1,0-1 0,0 1-1,-1-1 1,1 0-1,0 1 1,-1-1 0,1 1-1,0-1 1,-1 1-1,1-1 1,-1 1-1,1 0 1,-1-1 0,1 1-1,-1-1 1,1 1-1,-1 0 1,1 0 0,-1-1-1,0 1 1,0 0-1,-3-3 75,-1 1-1,0 0 1,0 1-1,0-1 1,0 1-1,-8-1 0,-212-1 683,118 5-7188,93-3 3332,11-4 82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4:5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816 62 464,'13'-11'873,"16"-16"1153,-21 4 4311,-18 26-4688,-36 37 574,31-25-1655,-1-1 0,-25 16 0,-75 38 2242,-223 95-1,296-148-2636,31-12-147,0 1 0,0 1 0,-16 8 0,25-11-156,22-4-1220,18-8 533,0-2 1,-1-2-1,-1-1 0,34-20 1,134-89-641,-142 85 1453,-32 17-24,-24 18 148,-1 0 0,1 0-1,0 1 1,0-1 0,0 1-1,0 0 1,0 1-1,1-1 1,-1 1 0,9-2-1,-50 40 1487,-322 204 1178,317-214-2534,2-8-174,33-16-80,1 0-1,-1 1 1,1 0-1,0 0 1,0 0 0,-6 4-1,9-5-77,36-24-1724,-25 17 1600,216-153-1488,-207 141 1771,-18 17-67,0 0-1,0 0 1,0-1 0,-1 1 0,1 0 0,0 0 0,0-1-1,0 1 1,0 0 0,0 0 0,0-1 0,-1 1-1,1 0 1,0 0 0,0 0 0,0-1 0,-1 1 0,1 0-1,0 0 1,0 0 0,0 0 0,-1 0 0,1 0 0,0-1-1,0 1 1,-1 0 0,1 0 0,0 0 0,0 0-1,-1 0 1,1 0 0,0 0 0,0 0 0,-1 0 0,1 0-1,0 0 1,0 0 0,-1 0 0,1 0 0,0 0 0,-1 1-1,-5-1 69,1 1 0,-1 0 0,0 0 0,1 1 0,0 0 0,-7 3 0,-147 83 1016,-25 12-307,137-72-322,37-22-293,0 0 0,-1 0 0,-19 8-1,29-14-168,0 0 0,0 0 0,-1 0 0,1 1-1,0-1 1,0 1 0,0-1 0,0 1 0,0-1-1,0 1 1,0-1 0,0 1 0,0 0 0,0 0 0,0-1-1,0 1 1,1 0 0,-1 0 0,0 0 0,1 0-1,-1 0 1,0 0 0,1 0 0,-1 0 0,1 0-1,-1 0 1,1 0 0,0 1 0,0-1 0,-1 0 0,1 0-1,0 0 1,0 0 0,0 1 0,0-1 0,1 2-1,2-2 9,0-1 0,1 1-1,-1 0 1,1-1-1,0 0 1,-1 0-1,1 0 1,5-1 0,0 1 19,23 3-24,1 1-1,0 2 1,-1 2 0,0 0 0,52 23-1,-43-12 13,-1 1 0,-1 2 0,60 45 0,-68-46 28,-7-13 78,-23-8-103,-1 0 1,1 0-1,0 0 1,0 0-1,-1 1 1,1-1-1,0 0 1,0 0-1,0 0 0,-1 0 1,1 1-1,0-1 1,-1 0-1,1 1 1,0-1-1,-1 1 1,1-1-1,0 1 1,-1-1-1,1 1 1,-1-1-1,1 1 1,-1-1-1,1 1 1,-1 0-1,1-1 1,-1 1-1,1 3 2271,-9-4-2108,-29 0 393,-52-6-1,75 4-594,0-1 1,1-1-1,-1 0 0,1 0 1,0-2-1,1 1 0,-14-9 0,3 1 52,-50-32-27,68 41-5,-1 0 1,1 0 0,0-1-1,0 0 1,1 0 0,-1 0-1,1 0 1,0 0 0,-5-11-1,7-12-191,4 37 278,0-1 1,1 1 0,0-1 0,1 0-1,-1 0 1,1 0 0,1-1-1,9 14 1,4 8 23,-2-4-72,1-1 0,1 0 0,1-2 0,1 0 0,1-1 0,0-1-1,2-1 1,27 18 0,-43-32-108,0-1 0,0-1 0,0 1 0,0-1 0,1 0-1,-1-1 1,1 0 0,0 0 0,0-1 0,-1 0 0,13 1 0,-19-2-448,-54 11-18210,45-11 16672,-7 0 199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0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2528 53 288,'0'-15'-33,"0"-23"20105,16 40-17007,6 24-1140,-19-23-1713,1 0 0,-1 0 0,0 1-1,0 0 1,0-1 0,-1 1 0,1 0-1,1 6 1,35 52 1069,3 7-131,-1-2-637,-14-25-74,144 281 1722,-154-293-2161,-10-15 0,1-1 0,20 25 0,-18-26 0,-1 1 0,15 27 0,6 10 0,7 20 0,-6-10 0,38 66 0,-13-21 0,-20-48 0,-11-18 0,34 73 0,3 15 0,-16-36 0,-7-18-65,4-2 1,61 80-1,-14-21-21,34 38-781,-98-140 690,25 35-212,-27-31 410,-20-28-148,1 1 1,-1-1 0,0 1 0,0-1-1,-1 1 1,0 0 0,0 1-1,0-1 1,-1 0 0,0 1 0,0 0-1,0-1 1,0 11 0,20 55-1037,-20-62 895,1-1 1,0 1 0,1-1 0,8 15-1,-8-18 63,-1 1 0,1-1 0,-1 1 0,-1 0-1,0 0 1,0 0 0,0 0 0,0 1 0,0 12-1,-3-2 93,1-14 69,-1 1 1,1-1-1,0 0 1,0 1-1,0-1 0,1 1 1,0-1-1,0 0 1,0 1-1,0-1 1,1 0-1,-1 0 1,4 5-1,-2-4-91,0 0-1,-1 0 0,0 1 0,0-1 0,0 0 0,0 1 1,-1-1-1,0 1 0,0 0 0,0 9 0,0-11 90,0 0-1,0 0 1,0 1-1,0-1 1,1 0-1,-1-1 0,1 1 1,0 0-1,1 0 1,2 3-1,7 15-420,-11-19 385,0 1-1,0-1 0,1 0 1,0 0-1,0 0 0,0 0 1,0 0-1,0 0 1,0 0-1,1 0 0,-1-1 1,1 1-1,3 1 0,13 13-144,-17-14 219,0-1 0,1 1 0,-2-1 0,1 1 0,0 0 0,-1 0 0,1 0 0,-1-1 0,0 1 0,0 1 0,0-1 0,0 0 0,0 0 0,-1 0 0,0 0 0,1 1 0,-1 5 1779,-74 1 1041,66-9-2604,0 0 0,1 1 0,-1 0 0,0 0 0,0 1 0,-10 5 0,-18 6 537,19-8-376,0 1 1,-27 16-1,31-15-306,0-1 0,-1 0 0,1-1 0,-1-1 0,-18 5 0,13-6-42,1 2-1,0 1 1,0 0 0,1 1-1,-22 14 1,-16 7 2,-115 59 30,-256 133-725,178-60 438,81-50 92,-69 34 152,203-125-10,-49 22 0,-20 9-16,87-44 48,1-1-1,-1 0 1,-24 6-1,9-3-26,-27 13-42,-30 8 39,45-26 98,36-4-102,0 0 1,-1 0-1,1 1 0,0 0 1,0 0-1,-12 4 0,-62 22 64,62-22-54,0 0 0,1 2 1,-1 0-1,1 0 1,-24 17-1,34-21 3,1 1 0,-1-1-1,0 0 1,0 0-1,0-1 1,0 0-1,-10 1 1,-37 15-117,39-11 128,-1-1 0,-31 9 0,6-3-99,34-10 83,0 1-1,0 0 0,0 1 1,0-1-1,1 1 0,0 1 1,-11 8-1,-32 14-64,14-4 110,27-19-50,1 1-1,-1 0 1,1 0 0,0 1-1,0 0 1,0 0-1,1 1 1,-7 8-1,10-10 14,0-1 0,-1 1 0,1-1 0,-1 0 0,0 0 0,0 0 0,-8 5 0,8-7-16,1 0 0,0 1 0,-1-1 0,1 1-1,0 0 1,0-1 0,1 1 0,-1 0 0,-2 5-1,-8 7 25,12-13 256,-23-4-310,-67-62 298,81 56-187,0-1-1,1 0 1,0 0 0,0-1-1,1 0 1,-12-19-1,-5-42-67,14 48 126,-15-43 0,18 43 226,-1-1 0,-15-25 0,9 24-80,1 1 1,1-2-1,1 0 0,2 0 0,-14-54 1,19 61-215,-1 1 1,-14-32 0,-5-15 83,16 32-98,3 8 14,-2 0-1,0 0 1,-2 1-1,-16-30 1,13 29-69,-10-13 0,-51-64 0,61 85 0,9 11 0,-1-1 0,1 1 0,0-1 0,0 0 0,-5-12 0,-47-150 0,51 140 0,5 25 0,0 1 0,0-1 0,-1 1 0,1-1 0,-1 1 0,0-1 0,0 1 0,-3-7 0,-3-4 0,1-1 0,1 0 0,1-1 0,0 1 0,1-1 0,0 0 0,1 1 0,1-28 0,0 37 0,0-1 0,0 0 0,-1 1 0,0-1 0,0 1 0,-1 0 0,0-1 0,0 1 0,0 0 0,-5-6 0,4 6 0,1 1 0,-1-1 0,1 0 0,1 1 0,-1-1 0,1-1 0,0 1 0,0 0 0,1 0 0,-1-8 0,1 7 0,0 1 0,0-1 0,-1 1 0,0 0 0,0-1 0,0 1 0,-1 0 0,0 0 0,0 1 0,-4-7 0,-15-32 0,-1 4 0,6 14 0,9 15 0,1 1 0,-1 0 0,-1 0 0,1 1 0,-15-11 0,11 9 0,1 0 0,0 0 0,-10-15 0,11 13 0,7 10 0,1 0 0,0 0 0,0 0 0,0 0 0,0 0 0,0-1 0,1 1 0,-1-1 0,1 1 0,0-1 0,0 1 0,0-1 0,0 0 0,1 1 0,0-7 0,-11-41 0,10 32 0,0-1 0,-2 0 0,0 1 0,-8-26 0,9 35 0,0-1 0,1 1 0,0-1 0,2-13 0,-1 14 0,0 0 0,0 1 0,-1-1 0,0 1 0,-4-17 0,2 18 0,1-1 0,1 1 0,-1-1 0,1 0 0,1-14 0,-5 3 0,4 8 0,22 2 0,166-27 0,-124 27 0,86-25 0,-62 3 0,126-66 0,-93 39 0,-47 27 0,-16 7 0,87-52 0,-123 63 0,2 2 0,30-13 0,-48 24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0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570 258 32767,'-10'1'0,"1"1"0,-1 1 0,1-1 0,-1 2 0,1-1 0,0 1 0,-12 7 0,-14 5 0,1-1 0,-55 35 0,22-12 0,10-4-489,-68 53 1,65-44 171,44-33-681,18-13-1390,28-20 582,16-5 1582,-2-3-1,0-1 0,-2-1 0,-2-3 1,-1-1-1,-2-3 0,35-46 0,-65 76 332,-5 9-51,-1 0 1,0-1-1,0 1 0,0-1 0,0 1 0,0-1 1,0 1-1,0-1 0,0 0 0,-1 1 0,1-1 0,-1 0 1,1 0-1,-1-2 0,-17 6 251,-29 18-264,2 2 1,-56 36-1,11-5 14,85-51-62,1 0 1,0 0 0,-1-1 0,1 1 0,-1-1 0,0 0 0,1 0 0,-1 0-1,0 0 1,-7 0 0,-4 3 146,8-2-254,6-5-1460,16-14 593,2 0 0,0 0 0,25-18 0,-23 19 498,251-213-2061,-212 191 3996,-83 54-1073,-30 15-341,32-19-10,0 2 1,-24 18 0,41-27-530,0 0 1,0 1 0,1 0 0,0 0 0,0 0-1,-7 12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8:1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4168 0 128,'0'0'864,"14"25"-629,-10-16-157,-1 1 0,0 0 0,0 0-1,-1 0 1,-1 0 0,1 0 0,-2 0-1,1 0 1,-3 20 0,-1-5 182,-2 1 0,-12 41 0,5-21-1,3 0 0,1 1 0,3 0-1,1 86 1,-15 63 16,18-169-245,-1-1 0,-2 1 0,-1-1 0,0 0 1,-2 0-1,-20 47 0,26-71-18,1-1 5,0 0-1,0 0 1,0 0 0,-1 0-1,1 0 1,0 0 0,-1 0-1,1 0 1,0 0 0,-1 0-1,0-1 1,1 1 0,-1 0-1,1 0 1,-1 0 0,0-1-1,1 1 1,-1 0 0,0-1-1,0 1 1,0 0 0,0-1-1,0 1 1,1-1 0,-1 0-1,0 1 1,0-1 0,0 0-1,0 1 1,0-1 0,0 0-1,0 0 1,0 0 0,0 0-1,0 0 1,0 0 0,0 0-1,0 0 1,0 0 0,0-1-1,0 1 1,0 0 0,0-1-1,0 1 1,-1-1 0,-6-2 34,0 1 0,1-1 0,-1 0 1,-12-9-1,-17-6 34,13 10-45,0 2-1,0 1 0,-1 0 1,-40-1-1,-104 7-1,67 1-35,61-4-12,-77-13 0,75 7 29,-80-3-1,-1282 8-150,1180 18 99,177-15-12,3 1-2,1-2 1,0-1-1,-58-12 1,6-4-20,0 4 1,-111-2 0,-198 15 41,187 3 46,7-2-375,210 0 311,0 0 0,-1 0 0,1 0-1,-1 0 1,1 0 0,0 0 0,-1 0 0,1 0-1,0-1 1,-1 1 0,1-1 0,0 1 0,0-1-1,-1 1 1,1-1 0,0 0 0,0 0 0,0 1-1,0-1 1,0 0 0,0 0 0,0 0 0,0 0-1,0 0 1,1 0 0,-1-1 0,0 1 0,-1-2-1,1-2-180,0 0-1,1 0 1,-1-1-1,1 1 1,0 0-1,1-8 0,-1-6-295,0-16-1157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0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1440 130 480,'14'0'13933,"-23"0"-8452,-15 0 730,12 0-6045,-482 0 6330,342 10-6496,2 1 0,55-8 0,-133 22 0,146-15 0,65-5 0,36-8 0,-6 1 0,22-6 0,60-23 0,-36 12 0,-16 5-518,0 3-1,2 2 1,-1 1-1,1 3 1,47 0-1,-77 4 539,-19-1 619,-27-1 92,-292 13 990,184 0-1721,2 0 0,132-10 0,1 0 0,0 0 0,-1 0 0,1 1 0,0 0 0,0-1 0,0 1 0,-1 1 0,1-1 0,-5 3 0,-31-1 0,27-4 0,31 1 0,63-5 0,1-3 0,103-25 0,-41 6 0,256-13-333,-170 38 249,-125 3-35,-101 0 124,0 0 1,1 0-1,-1 0 1,0 1-1,0 0 0,-1 0 1,1 0-1,0 0 1,-1 0-1,4 4 1,34 15-82,-22-17 104,1-1-1,-1-1 1,22 0 0,-24-2-50,0 1 1,-1 1-1,1 0 0,-1 1 1,18 5-1,-26-5 30,1-1 0,-1 0 0,1 0 0,0-1 0,0 0 0,9 0 0,-16-1 366,-30 0-233,-27 2-141,-1 3 0,1 2 0,-96 26 0,-151 33 0,275-59 0,0-2 0,-1-1 0,-39 1 0,71-5 0,36 0 0,-1-1 0,52-9 0,268-57-232,-339 64 198,0 1 0,0 1 0,30 1 0,-17 1 12,-32-1 305,-7 0 1161,-19-2-19786,14-7 12742,1-5 736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0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839 107 416,'0'-4'120,"0"1"-1,-1 0 1,0-1 0,1 1-1,-1 0 1,-1 0 0,1 0-1,-3-6 1,2 6 22,1 0-1,-1-1 1,1 1-1,0 0 1,0-1-1,0 1 1,0-1-1,1 1 1,-1-5-1,1 6 185,0 0 0,0 1-1,0-1 1,0 0 0,0 0 0,0 0 0,0 0 0,-1 0-1,1 1 1,-1-1 0,0 0 0,1 0 0,-1 1 0,0-1-1,0 0 1,-2-2 0,-9 5 3639,-3 18-2910,-24 40 2931,-47 57-1,25-45-1863,-98 87-1,-251 181 752,383-318-2891,60-30 212,82-63-71,-86 51-150,1 2 0,0 1 0,1 2 0,0 1 0,2 1 0,41-11 0,28 3-128,93-23-437,-191 44 486,0 0 0,0-1 0,0 1 0,-1-1 0,1 1 0,0-1 0,-1 0 0,1 0 0,3-4 0,-5 4-30,-1-1 1,1 1 0,-1 0-1,0-1 1,0 1 0,0-1-1,-1 1 1,1-1 0,-1 0-1,1 1 1,-1-1 0,0 0-1,0 1 1,0-1 0,0-2-1,0-21-825,0-50-3808,-13 77-2992,9 0 7304,0 0 0,0 0-1,0 0 1,0 1 0,-4 2 0,-58 26-5890,57-20 5438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0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0 608,'0'0'1980,"-21"2"11986,20 10-11677,1-9-1952,-1 0 0,1 0-1,0 0 1,0 0 0,0 0 0,0 0 0,1-1 0,-1 1-1,1 0 1,0 0 0,0 0 0,0-1 0,0 1 0,0 0-1,0-1 1,1 1 0,-1-1 0,1 1 0,3 3 0,176 137 3661,2 1-809,-169-131-3189,-5-6 0,0 1 0,-1-1 0,0 2 0,0-1 0,7 12 0,-15-20 0,0 0 0,1 1 0,-1-1 0,0 0 0,0 0 0,0 0 0,0 1 0,0-1 0,0 0 0,0 0 0,0 0 0,0 1 0,0-1 0,0 0 0,0 0 0,0 0 0,0 1 0,0-1 0,0 0 0,0 0 0,0 1 0,0-1 0,0 0 0,0 0 0,0 0 0,0 1 0,0-1 0,-1 0 0,1 0 0,0 0 0,0 0 0,0 1 0,0-1 0,0 0 0,-1 0 0,1 0 0,0 0 0,0 0 0,0 1 0,-1-1 0,1 0 0,0 0 0,0 0 0,0 0 0,-1 0 0,1 0 0,0 0 0,0 0 0,0 0 0,-1 0 0,1 0 0,0 0 0,-1 0 0,-19-2 0,-22-10 0,17 1 0,0-2 0,0-1 0,1-1 0,1 0 0,0-2 0,2-1 0,-21-21 0,-123-152 0,150 171 0,4 8 0,9 10 0,0 0 0,0 0 0,1 0 0,-1 0 0,0 0 0,1 0 0,-1 0 0,1 0 0,0-1 0,0 1 0,0-1 0,0 1 0,-1-5 0,39 39 0,393 366-3834,-411-387-2660,-4-10-3857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16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575 84 432,'-7'-7'383,"1"-1"0,-2 1 0,1 1-1,-1-1 1,0 1 0,0 1 0,0 0-1,-1 0 1,0 0 0,0 1 0,0 0-1,0 1 1,-1 0 0,0 1 0,1 0 0,-1 0-1,0 1 1,-12 0 0,3 3-195,0 2-1,1 0 1,-1 1 0,1 0-1,0 2 1,1 0 0,0 1 0,-25 16-1,9-7 93,19-10-184,-17 8 132,0 2 1,-51 37-1,81-53-226,0-1-1,-1 1 1,1 0-1,0 0 1,0-1-1,0 1 1,-1 0-1,1 0 1,0 0-1,0 0 1,1 1-1,-1-1 1,0 0-1,0 0 1,1 1-1,-1-1 1,0 0-1,1 1 1,-1-1-1,1 0 0,0 1 1,-1-1-1,1 1 1,0-1-1,0 0 1,0 1-1,0-1 1,0 1-1,0-1 1,0 1-1,1-1 1,-1 1-1,1-1 1,-1 0-1,1 1 1,-1-1-1,1 0 1,0 1-1,-1-1 1,1 0-1,0 0 0,0 0 1,0 0-1,0 0 1,0 0-1,0 0 1,0 0-1,0 0 1,1 0-1,-1 0 1,0-1-1,0 1 1,2 0-1,10 6 0,0-1-1,1 0 0,0-1 1,16 4-1,-20-6-15,7 2 3,-1 1 0,1 1 0,-1 0 0,0 1 1,27 18-1,-38-22 42,0 0 1,0 0 0,-1 0 0,1 0 0,-1 1 0,-1-1 0,1 1-1,-1 0 1,1 1 0,-1-1 0,-1 0 0,1 1 0,-1 0-1,0 0 1,0-1 0,-1 1 0,1 0 0,-1 0 0,-1 0 0,1 7-1,-1-3 152,-1-1 0,1 0-1,-2 1 1,1-1-1,-1 0 1,-1 0-1,0 0 1,0 0-1,0 0 1,-1 0-1,-1-1 1,0 0 0,0 0-1,0 0 1,-1-1-1,0 1 1,0-1-1,-1-1 1,-8 8-1,10-11-194,0 1 0,-1-1 0,1 1 0,-1-2 0,1 1 0,-1 0 0,0-1-1,0 0 1,0-1 0,0 1 0,-9 0 0,14-2-849,1-2 451,0 1 0,0-1 0,1 1 1,-1-1-1,1 1 0,-1 0 0,1-1 0,-1 1 0,1 0 0,0-1 0,0 1 0,0 0 0,0 0 0,1-2 0,35-26-2227,-22 18 1244,12-10 198,2-4 175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1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0 231 448,'15'0'480,"-5"0"33,1 0 31,-5 16 240,-6 1 81,0 2 47,0 2 145,0-6-113,0 6-80,0-6-271,0 2-337,0-8-128,-10-9-288,10-15-6579</inkml:trace>
  <inkml:trace contextRef="#ctx0" brushRef="#br0" timeOffset="0.99">190 15 1121,'-11'-9'816,"1"3"1153,-5 6-160,7 0-1217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1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80,'0'0'672,"26"2"1967,-22 1-2513,0 1 0,-1 0-1,0 0 1,0 0 0,0 1 0,0-1 0,0 1-1,-1-1 1,0 1 0,0 0 0,0 0 0,-1 0 0,0 0-1,0 0 1,1 8 0,0 11 508,0 1 1,-3 25-1,0-19 111,-2-11-296,0 0 1,-2 0 0,-1 0 0,0-1 0,-1 1-1,-1-2 1,-12 22 0,7-12-148,-16 21-114,29-49-192,0 0 0,0 0 0,0 0 0,0 0-1,0 1 1,0-1 0,0 0 0,-1 0 0,1 0 0,0 0-1,0 0 1,0 0 0,0 0 0,0 0 0,0 0 0,-1 1-1,1-1 1,0 0 0,0 0 0,0 0 0,0 0-1,-1 0 1,1 0 0,0 0 0,0 0 0,0 0 0,0 0-1,0 0 1,-1 0 0,1 0 0,0 0 0,0 0 0,0-1-1,0 1 1,0 0 0,-1 0 0,1 0 0,0 0-1,0 0 1,0 0 0,0 0 0,0 0 0,0 0 0,-1 0-1,1-1 1,0 1 0,0 0 0,0 0 0,0 0 0,0 0-1,0 0 1,0-1 0,0 1 0,0 0 0,0 0-1,0 0 1,0 0 0,0 0 0,0-1 0,0 1 0,0 0-1,0 0 1,0 0 0,0 0 0,0-1 0,0 1 0,0 0-1,0 0 1,0 0 0,4-35-343,-1 26 260,0-1-1,0 1 0,1 0 0,0 0 1,1 0-1,0 1 0,7-11 0,49-57-197,-33 43 250,-12 12-21,29-30 89,-43 48-34,1 1 1,0-1 0,0 1-1,0 0 1,1 0-1,-1 0 1,0 1 0,1-1-1,-1 1 1,1 0 0,-1 0-1,1 0 1,0 0-1,7 0 1,-9 1 5,0 0 0,0 0 1,0 0-1,0 0 0,0 0 0,0 0 0,-1 0 0,1 0 0,0 1 1,0-1-1,0 1 0,0 0 0,0-1 0,-1 1 0,1 0 1,0 0-1,-1 0 0,1 0 0,2 3 0,-2-1 22,-1 0 0,0 1 0,0-1 0,0 1 0,0-1 0,-1 1 0,0 0 0,1-1 0,-1 1 0,-1 6 0,1-7-17,0 23 321,-6 50 0,5-67-235,-1 0 1,-1 0 0,0 0-1,0-1 1,-1 1 0,0-1-1,0 0 1,-1 0 0,-6 9-1,-29 53 177,37-68-647,6-20-8272,7-7 7397,-6 17 456,7-17-874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1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1 224,'12'0'400,"-10"0"-242,1 0 1,-1-1 0,1 1 0,-1 0-1,1 1 1,-1-1 0,0 0 0,1 1-1,-1-1 1,0 1 0,1 0 0,2 1-1,-4 0-79,0-1-1,0 1 1,0 0-1,0 0 0,0 0 1,0 0-1,-1 0 1,1 0-1,-1 0 1,1 0-1,-1 0 0,0 0 1,0 0-1,0 0 1,0 0-1,-1 4 1,3 36 926,-1-26-826,0-1 0,-1 1-1,-1-1 1,-3 19 0,3-29-159,-1-1 0,0 0 1,0 1-1,0-1 0,-1 0 0,1 0 1,-1-1-1,0 1 0,0 0 0,0-1 0,-1 0 1,1 1-1,-1-1 0,0-1 0,0 1 1,0-1-1,-6 4 0,2-2-27,0-1 0,0 0 0,0 0 0,0 0 0,-1-1 0,1-1 0,-1 1 0,-12 0 1,23-44-939,0 37 920,0 0-1,1 0 1,0 1 0,0-1-1,0 1 1,1 0 0,-1 0-1,1 0 1,0 0 0,0 0-1,1 1 1,8-5 0,-3 1 157,0 2 0,1-1 0,0 2 0,20-7 0,-30 11-88,-1 0-1,1 0 1,-1 0 0,0 0 0,1 0 0,-1 0-1,0 0 1,1 0 0,-1 1 0,0-1 0,1 0-1,-1 0 1,0 0 0,1 1 0,-1-1-1,0 0 1,0 0 0,1 1 0,-1-1 0,0 0-1,0 0 1,1 1 0,-1-1 0,0 0 0,0 1-1,0-1 1,0 0 0,1 1 0,-1-1 0,0 0-1,0 1 1,0-1 0,0 1 0,0 0-1,3 23 605,-6 23-163,-6-13-447,-2 12-409,8-13-5061,4-42 4383,8-2-346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1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80 64,'74'-78'1547,"-74"78"-1478,0 0 0,0 0 0,0 0 1,0 0-1,0 0 0,1-1 0,-1 1 0,0 0 0,0 0 0,0 0 0,0 0 0,0 0 0,1 0 0,-1 0 0,0 0 0,0 0 0,0 0 0,0 0 0,0 0 0,1 0 0,-1 0 0,0 0 0,0 0 0,0 0 0,0 0 0,1 0 0,-1 0 0,0 0 0,0 0 0,0 0 0,0 0 0,0 0 0,1 0 0,-1 0 0,0 0 0,0 1 1,0-1-1,0 0 0,0 0 0,1 0 0,-1 0 0,0 0 0,0 0 0,0 0 0,0 1 0,0-1 0,0 0 0,0 0 0,0 0 0,0 0 0,0 0 0,0 1 0,0-1 0,0 0 0,0 0 0,0 0 0,0 0 0,0 1 0,0-1 0,4 20 1664,-3 33-524,-1-45-582,-2 4-388,1 1 0,-2-1 0,0 0 1,0 0-1,-1 0 0,-1 0 0,0-1 1,0 1-1,-13 18 0,-6 6 72,-43 51 0,63-82-317,-8 10-245,-1-1-1,0 0 0,-17 12 1,27-23-93,0-1 0,0 1 0,0-1 1,-1 0-1,1 0 0,-1 0 1,0-1-1,0 1 0,1-1 0,-1 0 1,0 0-1,0 0 0,0 0 1,0-1-1,0 0 0,0 1 0,-1-1 1,1-1-1,0 1 0,0-1 0,-4 0 1,8 0 267,-1 1 0,0 0-1,1-1 1,-1 1 0,0-1 0,1 1 0,-1 0 0,0-1 0,1 0 0,-1 1 0,1-1 0,-1 1 0,1-1 0,-1 1 0,1-1-1,0 0 1,-1 1 0,1-1 0,0 0 0,-1 0 0,1 1 0,0-1 0,0 0 0,0 0 0,0 1 0,0-1 0,0 0 0,0 0-1,0 1 1,0-2 0,0-13-1279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1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56 304,'0'-2'117,"1"0"0,-1 0 0,1 0 0,0 0-1,-1 0 1,1 0 0,0 1 0,0-1 0,0 0 0,1 0 0,-1 1-1,0-1 1,1 1 0,-1-1 0,1 1 0,-1 0 0,1-1 0,-1 1-1,1 0 1,0 0 0,0 0 0,0 0 0,0 0 0,0 1 0,0-1-1,0 1 1,0-1 0,3 0 0,69-8 706,-58 8-753,-8 0-49,75-3 64,-77 4-90,-1 0 0,1 0 0,-1 1 0,1 0 0,-1 0 0,1 0 0,-1 1 0,0 0 0,1 0 0,-1 0 0,8 5-1,-6-2-4,2 2-9,0 1 1,0-1-1,-1 1 1,0 1-1,9 12 1,-15-19 56,-1 1 0,1 0 1,-1-1-1,0 1 0,0 0 1,0 0-1,0 0 0,0 0 1,-1 0-1,1 0 0,-1 0 1,0 0-1,0 0 0,0 0 1,0 0-1,0 0 0,-1 0 1,0 0-1,1 0 0,-1 0 1,0 0-1,0 0 1,-1-1-1,1 1 0,-3 4 1,-5 8 101,-1-1 1,0-1 0,-1 1 0,-1-2-1,0 1 1,-1-2 0,0 0 0,0 0 0,-1-1-1,-1-1 1,0 0 0,-31 13 0,46-22-147,-1 0 1,1 1-1,-1-1 1,0 0-1,1 0 0,-1 0 1,0 1-1,1-1 1,-1 0-1,0 0 1,1 0-1,-1 0 1,0 0-1,1 0 1,-1 0-1,0 0 1,1 0-1,-1-1 1,0 1-1,1 0 0,-1 0 1,1 0-1,-1-1 1,0 1-1,1 0 1,-1-1-1,1 1 1,-1-1-1,1 1 1,-1 0-1,0-2 1,-2-21-393,16-26-252,-9 40 643,0 0-1,1 0 1,1 1 0,-1-1-1,1 1 1,0 1 0,1-1-1,0 1 1,0 0-1,1 1 1,0 0 0,0 0-1,0 0 1,1 1 0,-1 1-1,1-1 1,1 1 0,-1 1-1,0 0 1,1 0-1,0 1 1,-1 0 0,1 1-1,11-1 1,-20 2 16,0 1 0,0-1 0,0 1 0,0-1 0,0 1 0,0 0 0,0-1 0,0 1 0,0 0 0,0 0 0,0 0-1,0-1 1,-1 1 0,1 0 0,0 0 0,-1 0 0,1 0 0,-1 1 0,1-1 0,-1 0 0,1 0 0,-1 0 0,0 0 0,0 0 0,1 1 0,-1-1 0,0 0 0,0 0 0,0 0 0,-1 3 0,1 51-221,-1-38-313,1 1-2407,0-10 1852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1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4 416,'0'-1'53,"1"1"0,-1 0 0,0-1 0,1 1 1,-1 0-1,0 0 0,1 0 0,-1-1 0,1 1 0,-1 0 0,0 0 0,1 0 0,-1 0 0,1 0 0,-1 0 0,0 0 0,1-1 0,-1 1 1,1 0-1,-1 1 0,0-1 0,1 0 0,-1 0 0,1 0 0,-1 0 0,0 0 0,1 0 0,-1 0 0,1 1 0,-1-1 0,0 0 1,1 0-1,-1 0 0,1 1 0,5 17 1049,-6 37 170,-1-39-643,-1 1-235,-1-1-1,-1 1 1,-1-1 0,0 0-1,-1 0 1,0 0-1,-1-1 1,-11 16 0,-4 13 166,3-3-231,-3-2 0,-48 67 0,44-55-2487,24-50 595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8:1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1 224,'4'42'136,"-1"0"0,-3 1-1,-1-1 1,-3 0 0,-1 1 0,-2-2-1,-2 1 1,-16 48 0,2-1-35,4 1 1,4 1-1,4 0 1,1 144-1,10 182-13,-1-395-85,-1-1 0,-6 24 1,-2 36-171,10-79 28,-3-3-165,-9-3-161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2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1 608,'0'0'4915,"0"15"-3555,0 0-79,-14 0-273,5 2-400,-1-1-335,-1-7-225,11 2-561,-10-1-543,10-20-5427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20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0 416,'8'0'427,"0"0"228,0 0 1,0 0-1,0 1 0,-1 0 1,9 2-1,-12-1-434,0 0 0,0-1 0,-1 1 0,1 0-1,-1 1 1,0-1 0,1 1 0,-1-1 0,0 1 0,-1 0-1,1 0 1,2 5 0,2 0 107,-1 0-1,-1 0 0,0 1 1,0 0-1,-1 0 0,0 0 1,5 16-1,-8-20-273,0-1 0,-1 0-1,1 0 1,-1 0 0,0 0 0,0 0 0,0 0-1,0 1 1,-1-1 0,1 0 0,-1 0-1,0 0 1,-1 0 0,1 0 0,-1 0 0,1-1-1,-1 1 1,0 0 0,-1-1 0,-4 7 0,2-4-5,0-1 0,0 1 0,-1-1 1,0 0-1,0 0 0,0-1 1,0 1-1,-1-1 0,0-1 0,0 1 1,0-1-1,0-1 0,0 1 1,-1-1-1,1 0 0,-1-1 1,1 0-1,-1 0 0,0 0 0,-13-2 1,19 1-86,0 1 0,-1-1 0,1 0 0,0 0 0,-1 0 1,1 0-1,0-1 0,0 1 0,-1 0 0,1-1 0,0 0 0,0 1 0,0-1 1,-1 0-1,1 0 0,0 0 0,-2-3 0,2 1-66,1 0-1,0 0 1,1 0 0,-1 0-1,1 0 1,-1-1-1,1 1 1,0 0-1,0 0 1,0 0 0,1-1-1,1-5 1,-1 4-3,0 0 0,1 0 1,0 0-1,0 1 0,0-1 1,1 1-1,0-1 0,0 1 1,0 0-1,0 0 0,0 0 1,1 0-1,8-6 0,62-45-160,-54 41 323,-19 13-12,0 0-1,0 0 1,1 0-1,-1 1 1,0-1-1,1 0 1,-1 0-1,0 1 1,1-1-1,-1 1 1,1-1-1,-1 1 1,1 0-1,-1-1 1,1 1-1,-1 0 1,1 0-1,-1 0 1,1 0-1,0 1 1,-1-1-1,1 0 1,2 1-1,-3 0 24,0 0 0,0 0 0,0 0 0,0 1 0,0-1 0,0 0 0,0 0 0,0 0 0,0 1 0,-1-1 0,1 0 0,0 1 0,-1-1 0,0 1 0,1-1 0,-1 1 0,0-1 0,1 1 0,-1-1 0,0 1 0,0-1 0,0 2 0,0 69 44,0-40-6291,6-32 2950,2 0 1126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20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0 320,'1'1'42,"-1"-1"-1,1 0 1,-1 1 0,1-1-1,-1 1 1,1-1-1,-1 0 1,1 1 0,-1-1-1,1 1 1,-1-1 0,0 1-1,1 0 1,-1-1-1,0 1 1,1-1 0,-1 1-1,0 0 1,0-1 0,1 1-1,-1 0 1,0-1-1,0 1 1,0 0 0,0-1-1,0 1 1,0 0-1,0 0 1,0 30 1987,-1-21-1060,2 0 283,-1-8-996,1 0-1,-1 0 1,0 1 0,1-1 0,-1 0 0,0 0-1,0 0 1,-1 0 0,1 1 0,0-1 0,-1 0 0,0 0-1,1 0 1,-1 0 0,0 0 0,0 0 0,0 0-1,0 0 1,-2 3 0,-1-3 80,1 1 0,0 0 0,0 0 0,0 0 0,1 0 0,-1 0 0,-3 6 0,3-4-240,0-1-1,0 0 1,0 1 0,0-2-1,-1 1 1,0 0-1,1-1 1,-1 1 0,-6 3-1,-1-2 459,2-3-2511,7-24-88,2 17 2022,0-81-529,0 85 320,22-19-6478,-7 9 5427,1 0 163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2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201 310 208,'0'0'1916,"-5"-1"-1276,0 0 1,0 0 0,0 0-1,0 1 1,0 0 0,-6 0-1,-3 8-224,0 0-1,0 1 1,1 0-1,0 1 0,0 1 1,1 0-1,0 1 0,1 0 1,-10 15-1,18-23-372,0 0 0,1 1 0,-1-1 0,1 0 0,0 1 0,1 0 0,-1 0 0,1-1 0,0 1 0,-1 8-1,32-15-767,-16-4 383,0 0 1,-1-1 0,0 0-1,0-1 1,-1 0 0,0-1-1,-1-1 1,13-12-1,4-7-394,44-59-1,-29 23 695,46-94-1,-78 138 293,-10 19-144,0-1 0,0 1 1,-1 0-1,1-1 0,0 1 0,-1-1 0,0 1 0,1-1 1,-1 1-1,0-5 0,0 6 15,0 0 359,0 4-51,-3 10-302,1-1 0,-2 0 0,0 0 0,0 0 0,-1-1 0,0 0-1,-9 13 1,-1 7 14,-24 44 43,-14 33 179,37-71-268,9-23-53,1 1 0,0-1 0,1 2-1,0-1 1,1 0 0,1 1 0,1 0 0,-1 16 0,2-13-113,3 10-369,-1-28 418,-1 0 1,1-1-1,0 1 0,-1 0 0,1 0 0,0-1 1,0 1-1,0 0 0,-1-1 0,1 1 0,0-1 0,0 1 1,0-1-1,0 1 0,0-1 0,0 0 0,0 1 1,0-1-1,0 0 0,1 0 0,-1 0 0,0 0 0,0 0 1,0 0-1,1 0 0,6 0-170,-1 0 1,0 0-1,1-1 1,-1 0-1,0 0 1,0 0-1,0-1 0,0 0 1,0-1-1,0 1 1,0-1-1,-1-1 1,1 1-1,-1-1 0,0 0 1,0-1-1,-1 1 1,1-1-1,-1 0 0,0-1 1,0 1-1,-1-1 1,1 0-1,-1 0 1,4-9-1,54-88-366,-61 99 573,0 1 0,0-1-1,0 1 1,0-1 0,-1 0-1,1 1 1,-1-1-1,-1-5 1,1 2 67,0 6 113,-10 37 269,-4-8-318,1 1-1,1 1 1,-12 51 0,15-7-2901,11-80 1976,7-4-3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2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0 320,'0'0'1510,"0"28"1729,-1-21-2825,0 1 1,-1 0-1,0-1 0,0 1 1,0-1-1,-6 11 0,-4 15-516,6-1-3443,32-34 229,-13-7 2841,-2-1-24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2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22 176,'2'-2'95,"-1"0"-1,1 0 1,0 1-1,-1-1 1,1 1-1,0-1 1,0 1 0,0 0-1,0-1 1,0 1-1,4-1 1,10 0 3311,-15 33-210,-1-22-2877,-1 0 1,1 0-1,-1 0 1,-1 0-1,1-1 1,-2 1-1,-3 12 1,4-15-272,0 0 0,1 1 1,0-1-1,0 1 0,0 9 0,-3 22 18,4-38-125,-1 1 1,1-1-1,0 1 1,0-1-1,-1 1 1,1-1-1,0 1 1,0-1-1,0 1 1,0-1-1,0 1 1,0-1-1,0 1 0,0-1 1,0 1-1,0-1 1,0 1-1,0-1 1,0 1-1,0-1 1,0 1-1,1-1 1,-1 1-1,0-1 1,0 1-1,1-1 1,-1 1-1,0-1 1,1 1-1,-1-1 1,0 0-1,1 1 1,-1-1-1,1 1 1,19-4-1155,18-21 213,11-19 497,-45 40 538,0 0-1,0 1 1,0-1-1,0 1 1,0 0 0,1 0-1,-1 1 1,1-1-1,-1 1 1,1 0-1,6-1 1,-10-4 2093,-1 13-1217,-1 17-78,1 38 885,0-59-1748,0-1 1,1 1-1,-1 0 1,0 0-1,1 0 1,0 0-1,0-1 0,0 1 1,0 0-1,0-1 1,1 1-1,-1-1 1,1 1-1,-1-1 1,4 4-1,-3-5-113,-1 0 0,1-1 0,-1 1-1,1-1 1,0 1 0,-1-1 0,1 0 0,0 1 0,-1-1 0,1 0-1,0 0 1,0 0 0,-1 0 0,1-1 0,0 1 0,-1 0 0,1-1-1,0 1 1,-1-1 0,1 1 0,0-1 0,-1 0 0,2-1 0,38-24-2229,-33 20 1813,95-71-3603,-92 70 3690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2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1 128,'-4'3'202,"-5"4"1,0 0 0,0 0 0,1 1 0,-7 9 0,14-16-129,0 0 1,0 0-1,0 0 0,0 1 0,0-1 1,0 0-1,1 0 0,-1 0 0,0 1 1,1-1-1,-1 0 0,1 1 0,-1-1 1,1 0-1,0 1 0,0-1 0,0 1 1,-1-1-1,1 1 0,1-1 0,-1 0 0,0 1 1,0-1-1,0 1 0,1-1 0,-1 0 1,1 1-1,-1-1 0,1 0 0,-1 1 1,1-1-1,0 0 0,0 0 0,0 0 1,0 0-1,0 0 0,0 0 0,0 0 1,0 0-1,0 0 0,1 1 0,1-1-12,-1 0-1,1 0 1,-1 0-1,1-1 1,0 1-1,-1-1 1,1 1-1,0-1 1,-1 0-1,1 0 1,0 0-1,-1-1 1,1 1-1,0 0 1,-1-1-1,1 0 0,-1 0 1,1 1-1,4-4 1,0 1-71,-1 0 0,1-1 1,-1 0-1,0 0 0,0 0 1,6-7-1,17-16 318,-22 22 779,-16 17-399,3-5-561,1 0-1,1 0 1,-1 1-1,1-1 0,1 1 1,-4 11-1,-10 20 227,6-14-68,11-22-232,-1-1-1,0 1 0,1 0 1,-1 0-1,-1-1 0,1 1 1,0 0-1,-1-1 0,1 0 0,-1 1 1,0-1-1,1 0 0,-1 0 1,0 0-1,-3 3 0,3-5 446,28-16-1734,8-17 123,-27 25 722,1 0 1,1 0 0,0 0 0,0 1 0,14-8 0,27-15-1227,26-12-634,-40 27 1365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2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1 592,'-22'13'1381,"1"1"0,1 1 0,0 1 0,1 0-1,1 2 1,-20 23 0,35-35-1007,0 1 0,0-1-1,0 0 1,1 1 0,0 0 0,0-1 0,1 1-1,-1 12 1,28-19-291,-18-2-235,-1 0 0,1 0 1,-1 0-1,1-1 0,-1-1 1,0 1-1,0-1 0,0 0 0,-1 0 1,0-1-1,1 0 0,-2 0 1,1-1-1,0 1 0,-1-1 0,0-1 1,-1 1-1,1-1 0,-1 1 0,-1-1 1,1 0-1,-1-1 0,0 1 1,-1 0-1,1-1 0,-2 0 0,1 1 1,-1-1-1,0 0 0,0-11 0,-32 19 163,22 4-260,0 0 0,1 0 0,-1 1 0,1 0 0,0 0 1,0 1-1,-8 9 0,-28 17-1418,30-22-80,3 1 61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2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33 336,'-18'-9'664,"17"8"-519,-1 0 1,0 0-1,0 0 1,1 1-1,-1-1 1,0 0 0,0 1-1,0-1 1,0 1-1,0-1 1,0 1-1,-4 0 1,1 0-48,-26-2 3508,13-11 11448,18 54-10140,1-33-4627,0-1-1,1 0 0,-1 0 1,1 0-1,1 0 1,-1-1-1,1 1 1,0 0-1,1-1 1,0 0-1,7 10 0,2 0-85,0 0 0,28 25-1,37 18-10,-59-47-182,-1 0 0,-1 2 0,0 0 0,19 21 0,-34-33-10,0 0 1,1 0-1,-1 0 1,1 0-1,-1-1 1,1 1-1,0-1 1,0 1-1,0-1 1,0 0-1,3 1 1,21 12 77,-26-12 242,-5 6-249,-1-1 0,-1 1 0,0-1 0,0 1 0,0-2 0,-1 1 0,-10 8 0,-63 41 688,26-19-508,43-28-249,-1-1 0,1 0 0,-2 0 0,1-1 0,-1-1 0,-17 6 0,4 1 19,23-11-28,0 0 0,0 0 0,0 0 1,0-1-1,0 0 0,0 1 0,0-1 0,-1 0 0,1-1 0,0 1 0,-6 0 0,7-1-847,26-10-16897,23-27 10647,29-16 2574,-50 35 3511,5-2-342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2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0 128,'0'0'5392,"-8"10"-1831,0-5 1444,-11 26 3309,20-29-8250,0-1 0,1 1 1,-1-1-1,1 1 0,0-1 0,-1 0 1,1 1-1,0-1 0,0 0 1,0 0-1,0 0 0,3 1 1,11 7 179,-10-5-135,1 1 0,1-1 0,-1 0 0,1 0 0,-1-1 0,1 0 0,0-1 0,0 0 0,16 3 0,-12-3 27,-1 1 0,1 0-1,21 9 1,42 17 285,-57-27-215,-18-2-253,0 0 0,1-1 0,-1 1 1,1 0-1,-1 0 0,0 0 1,1 0-1,-1 0 0,1 0 0,-1 0 1,0 0-1,1 0 0,-1 0 0,1 0 1,-1 0-1,1 0 0,-1 0 0,0 0 1,1 0-1,-1 0 0,1 0 0,-1 0 1,0 1-1,1-1 0,-1 0 0,0 0 1,1 1-1,-1-1 0,0 0 0,1 0 1,-1 1-1,0-1 0,0 0 1,1 1-1,-1-1 0,0 1 0,0-1 1,0 0-1,1 1 0,-1-1 0,0 0 1,0 1-1,0-1 0,0 1 0,0-1 1,0 1-1,0-1 0,0 0 0,0 1 1,-36-10-9999,32 7 9119,-1 1-1,0-1 1,0 1 0,0 0-1,0 1 1,0-1-1,0 1 1,0 0 0,-10 1-1,-4 0-995,-2-1-186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9:2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761 78 288,'3'-3'136,"0"-1"0,-1 1 1,0-1-1,0 0 0,0 0 0,0 0 0,-1 0 0,1 0 0,0-8 1,-1 12-108,-1-1 0,0 0 0,1 0 0,-1 0 0,0 0 0,0 0 0,0 0 0,0 0 0,0 0 0,0 0 0,0 0 0,0 0 0,0 0 0,0 0 0,0 0 0,-1 0 0,1 0 0,0 1 0,-1-1 0,1 0 0,0 0 0,-1 0 0,1 0 0,-1 0 0,0 1 0,1-1 0,-1 0 0,0 1 0,1-1 0,-1 0 0,0 1 0,0-1 0,1 1 0,-1-1 0,0 1 0,0-1 1,0 1-1,0 0 0,0-1 0,0 1 0,0 0 0,0 0 0,-1-1 0,0 1 598,-13 5-414,7 5-126,0 1 0,1 0 1,0 0-1,1 1 0,0 0 0,1 0 0,0 0 0,-5 23 1,0-4 34,-1-1-12,-33 96 182,-5-3-1,-89 162 1,77-187-141,-5-2 0,-144 161 0,190-234-148,-16 18 19,34-39-19,1 0 0,-1 0 0,0 0-1,0-1 1,0 1 0,-1-1 0,1 0-1,0 1 1,0-1 0,-1 0 0,1 0 0,-1 0-1,1-1 1,-4 1 0,3-1 5,7-4-25,-1-1 1,1 1-1,0 0 1,1 0-1,-1 0 1,9-6-1,-5 4 7,4-3 12,0 0-1,1 1 0,0 1 0,1 0 1,-1 1-1,1 0 0,1 1 0,-1 0 0,1 2 1,-1-1-1,17 0 0,-23 3 3,0 1 1,-1 0-1,1 0 0,0 1 1,0 0-1,-1 0 0,1 0 0,-1 1 1,1 1-1,-1-1 0,0 1 0,0 0 1,0 1-1,0 0 0,-1 0 1,1 0-1,-1 1 0,0 0 0,0 0 1,-1 0-1,0 1 0,0 0 1,7 10-1,-5-3 36,0 1 0,-1 0 0,0 0 0,-1 0 0,-1 1 0,0-1 0,-1 1 0,0 0 1,-2 0-1,0 0 0,0 0 0,-1 1 0,-3 15 0,-1 2 37,-1-1-1,-2 1 1,-1-1 0,-23 59-1,-49 83 232,-23 59-173,99-219-121,0 1 0,1-1 0,1 1 1,0 0-1,1 0 0,1 19 0,0-34-14,0 1 0,0 0 0,0 0 0,0 0 0,1 0 0,-1 0 0,0 0 0,1 0 0,-1 0 0,0-1 0,1 1 0,-1 0 0,1 0 0,-1-1 0,1 1 0,0 0 0,-1 0 0,1-1 0,0 1 0,-1-1 0,1 1 0,0-1 0,0 1 0,-1-1 0,1 1 0,0-1 0,1 1 0,34 3-5,-24-4-16,0-2-1,-1 0 1,1 0-1,14-5 1,-11 0-52,-1 0 0,1 0 0,-1-1 1,-1-1-1,0 0 0,19-18 0,-26 22-63,-1 0-1,1 0 0,-1 0 0,-1-1 0,1 0 0,-1 0 0,0 0 1,0-1-1,0 1 0,-1-1 0,0 0 0,-1 0 0,0 0 0,0 0 1,0 0-1,0-10 0,-1 15 34,-1-1-1,-1 0 1,1 1 0,0-1-1,-1 1 1,1-1 0,-1 0-1,0 1 1,0-1 0,0 1-1,0 0 1,0-1 0,-1 1 0,1 0-1,0 0 1,-1 0 0,-2-3-1,-14-15-832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2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0 336,'-72'26'1606,"55"-19"-1141,11-5-160,0 1 0,0 0 0,0 0 0,1 0 0,-10 7 0,14-9-227,0 0 0,0-1 0,0 1 0,1 0 0,-1 0 0,0 0 0,1 0 1,-1 0-1,1 0 0,-1 0 0,1 0 0,0 0 0,-1 0 0,1 0 0,0 1 0,0-1 0,-1 0 1,1 0-1,0 0 0,0 0 0,1 0 0,-1 1 0,0-1 0,0 0 0,0 0 0,1 0 0,-1 0 1,0 0-1,1 0 0,-1 0 0,1 0 0,0 0 0,-1 0 0,1 0 0,0 0 0,-1 0 0,1 0 1,0-1-1,1 2 0,2 1 152,-1 0 0,1 0 0,0-1 0,0 1 0,0-1 1,0 0-1,0 0 0,0-1 0,0 1 0,9 1 0,53 7 1450,-42-7-1153,7 0 66,1-2 0,34-2 0,-11 0-2351,-54 0 1458,0 0 0,0 1 1,0-1-1,0 0 0,0 1 0,0-1 0,-1 0 0,1 0 0,0 1 1,0-1-1,-1 0 0,1 0 0,-1 0 0,1 0 0,-1 0 0,1 0 1,-1 0-1,1-2 0,2-4-1430,7-4-82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2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315 170 208,'0'-1'87,"0"0"0,1 0 0,-1 1 0,0-1 1,0 0-1,0 0 0,0 0 0,0 0 0,0 0 0,0 0 0,0 0 0,-1 0 0,1 0 0,0 0 1,0 0-1,-1 1 0,1-1 0,-1 0 0,1 0 0,-1 0 0,1 0 0,-1 1 0,1-1 0,-1 0 0,0 1 1,1-1-1,-1 0 0,0 1 0,1-1 0,-1 1 0,0-1 0,0 1 0,0-1 0,0 1 0,1 0 1,-1-1-1,0 1 0,0 0 0,0 0 0,0 0 0,0-1 0,0 1 0,0 0 0,0 0 0,0 1 0,0-1 1,0 0-1,0 0 0,1 0 0,-1 1 0,-2-1 0,-8 1 40,8-1-35,0 1 0,0-1 1,0 1-1,0 0 1,0 0-1,0 0 0,1 1 1,-1-1-1,0 1 1,0 0-1,1-1 1,-1 1-1,-2 3 0,-34 34 617,22-21-316,-3 2 84,0 1 0,2 1 0,0 0-1,2 1 1,0 1 0,2 1 0,1 0-1,0 1 1,-10 32 0,20-21-138,2-36-332,1 0 1,0 0-1,0 0 0,0 0 0,0 0 1,0 0-1,0 0 0,0 0 1,0 0-1,0 0 0,0 0 0,1-1 1,-1 1-1,0 0 0,1 0 1,-1 0-1,1 0 0,-1 0 0,1-1 1,-1 1-1,1 0 0,-1 0 0,1-1 1,0 1-1,-1 0 0,1-1 1,0 1-1,0-1 0,1 1 0,8-1-117,1-1-1,-1-1 1,0 0-1,0 0 1,1-1-1,-1-1 1,-1 1-1,1-2 0,-1 1 1,1-1-1,-1-1 1,15-11-1,8-10-576,-2-1-1,27-31 1,-17 17 241,0-3 237,-3-1-1,-1-2 1,37-67 0,-53 82 288,-5 6-236,1 3 2133,-12 30-778,-3 18-341,-3-3-434,-1-1 0,-2 1 0,0-1 0,-1 0 0,0 0 0,-2-1 1,-1 0-1,-17 29 0,-18 46 672,34-69-852,-18 54 82,27-72-312,-1-1 0,1 1 0,1 0 0,-1 0 1,1 0-1,0 0 0,0-1 0,1 1 0,3 13 0,-3-18-52,1 1 1,-1-1-1,0 0 0,1 0 0,0 0 0,-1 0 1,1-1-1,0 1 0,0 0 0,0-1 0,0 1 1,0-1-1,1 0 0,-1 0 0,0 1 0,0-2 1,1 1-1,-1 0 0,1 0 0,-1-1 0,1 1 1,-1-1-1,1 0 0,-1 0 0,1 0 0,-1 0 1,1 0-1,3-1 0,10 0-633,-2-1 0,1-1 1,21-5-1,-12 0 12,0 0 0,-1-2 0,0 0-1,-1-2 1,32-21 0,-43 25 618,0 0 1,-1-1-1,1 0 0,-2-1 1,0 0-1,0 0 0,-1-1 1,0 0-1,0 0 0,-2-1 1,12-24-1,-17 28 230,1 1 0,-1-1-1,0 1 1,-1-1 0,0-13-1,0 9 696,-2 12-723,0 0 0,0 0-1,0 0 1,0 0 0,0 0 0,0 1-1,0-1 1,0 1 0,1-1-1,-1 1 1,0 0 0,0 0 0,0-1-1,1 1 1,-3 2 0,-4 3 4,1 1 0,0 0 0,1 0 0,-1 1 0,1-1 0,1 1 0,0 1 1,-6 11-1,3-4-93,0 1 0,2 0 0,-8 28 0,14-45-71,-5 15 1,2 0 0,0 1 0,1-1 0,1 0 0,0 1 0,1-1 0,3 27 0,-3-42-44,0 1 1,0 0 0,0 0 0,1-1-1,-1 1 1,0 0 0,1 0-1,-1-1 1,1 1 0,-1-1 0,1 1-1,-1 0 1,1-1 0,-1 1-1,1-1 1,-1 1 0,1-1-1,0 1 1,-1-1 0,1 0 0,0 1-1,-1-1 1,1 0 0,0 1-1,0-1 1,-1 0 0,2 0 0,26-4-1980,21-22-2149,73-82-1946,-87 73 5217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2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18 656,'0'0'177,"1"-1"1,-1 1-1,1 0 0,-1-1 0,1 1 0,-1-1 1,0 1-1,1-1 0,-1 1 0,1-1 0,-1 1 0,0-1 1,0 1-1,1-1 0,-1 1 0,0-1 0,0 1 1,0-1-1,1 0 0,-1 1 0,0-1 0,0 1 0,0-1 1,0 0-1,0 1 0,0-1 0,-1 0 0,1 0 1,-15-1 2593,11 3-2382,-1 0 0,1 0 0,-1 1 0,1-1 0,0 1 0,0 0-1,-5 3 1,4-2-304,0 1 0,1 0 0,0 0 0,0 1 0,0-1 0,0 1 1,1 0-1,0 0 0,0 0 0,0 0 0,0 0 0,1 1 0,0-1 0,0 1 0,1 0 0,-1-1 0,1 1 0,0 0 0,1 0 0,-1 0 0,1 0 0,1 9 0,0-4-107,0 0 0,1 0 1,0 0-1,1 0 0,6 17 1,-5-17 25,0 0 1,-1 0 0,-1 0 0,0 1 0,1 19 0,-3-19 0,1-7 10,-1 0-1,0 0 1,0 0-1,-1 0 1,0 0-1,0 1 1,-2 6 0,2-10-14,0 0 1,-1 0 0,1-1 0,0 1 0,-1-1-1,1 1 1,-1-1 0,0 1 0,1-1 0,-1 0-1,0 1 1,0-1 0,0 0 0,0 0 0,0-1 0,0 1-1,0 0 1,0-1 0,0 1 0,-4 0 0,-16 3-1164,0-1 1,-25 1-1,46-4 1020,0-1 0,0 1-1,1 0 1,-1 0 0,0 0-1,1-1 1,-1 1-1,0 0 1,1 0 0,-1-1-1,1 1 1,-1-1 0,0 1-1,1-1 1,-1 1 0,1-1-1,-1 1 1,1-1 0,-1 1-1,1-1 1,0 1-1,-1-1 1,1 0 0,0 1-1,-1-1 1,1 0 0,0 1-1,0-1 1,0 0 0,-1 0-1,1 1 1,0-1-1,0 0 1,0 0 0,0 1-1,0-1 1,0 0 0,1 1-1,-1-1 1,0 0 0,0 1-1,1-2 1,11-30-2100,2 16 462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2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11 336,'-14'-6'648,"-2"2"1553,0 19-1092,11-10-1236,-2 6 138,0 0 0,0 1 0,1 0 0,1 0-1,0 0 1,0 1 0,1-1 0,1 1 0,0 0 0,1 0 0,0 0-1,1 0 1,1 1 0,1 12 0,-1-25-34,0-1 0,0 0-1,0 0 1,1 0 0,-1 0 0,0 0 0,0 1-1,1-1 1,-1 0 0,0 0 0,0 0-1,1 0 1,-1 0 0,0 0 0,1 0 0,-1 0-1,0 0 1,0 0 0,1 0 0,-1 0 0,0 0-1,0 0 1,1 0 0,-1 0 0,0 0 0,1 0-1,-1 0 1,0-1 0,0 1 0,0 0-1,1 0 1,-1 0 0,0 0 0,0 0 0,1-1-1,-1 1 1,0 0 0,0 0 0,0-1 0,0 1-1,1 0 1,-1 0 0,0 0 0,0-1 0,0 1-1,0 0 1,0-1 0,0 1 0,0 0-1,11-12-285,92-101-825,-88 100 1230,-13 12-43,0 0 1,1-1 0,-1 1 0,-1-1 0,1 0-1,0 0 1,0 0 0,0 0 0,-1 0 0,1 0 0,-1 0-1,2-4 815,-3 9-300,-2 33 497,1-21-1204,0 1 0,1-1 1,1 0-1,3 20 0,-3-34 52,-1-1 0,1 1-1,0-1 1,0 1 0,0-1 0,0 0 0,0 0-1,0 1 1,0-1 0,-1 0 0,1 0 0,0 0-1,0 0 1,0 0 0,0 0 0,0 0 0,0 0-1,1-1 1,1 1-193,17 0-648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2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1 688,'-31'39'1529,"22"-28"-1117,0 1 0,0-1 1,-11 23-1,11-14-127,3-11-182,2 0 0,-1 1 0,2-1 0,-1 1 0,1 0 0,1 0 0,0 0 0,0 0 0,0 18 0,4-4-218,7-16-930,-6-9 879,0 0 1,1 0-1,-1 0 1,0 0-1,0 0 1,1-1-1,-1 0 1,0 0-1,3-3 1,-4 5 173,9-9-229,0 0-1,0 0 0,-1-1 1,0-1-1,14-18 1,-17 19 223,1 0 0,0 1 1,1-1-1,0 2 1,1-1-1,18-12 1,-26 20 306,-4 12 15,0 1 0,-1-1-1,-1 0 1,0 0 0,0-1 0,-1 1-1,0-1 1,-1 0 0,-14 18-1,-11 23 103,26-41-455,0 0-1,1 0 0,0 0 0,0 0 1,1 1-1,1-1 0,-1 1 0,2 0 1,0 0-1,0 0 0,1 0 1,0 0-1,2 11 0,-2-21-21,1 0-1,-1-1 1,1 1-1,-1 0 1,1 0 0,0 0-1,-1-1 1,1 1-1,0 0 1,-1 0 0,1-1-1,0 1 1,0-1-1,0 1 1,0-1 0,0 1-1,0-1 1,-1 0-1,1 1 1,0-1 0,0 0-1,0 0 1,0 1-1,0-1 1,0 0 0,0 0-1,0 0 1,0 0-1,0-1 1,0 1 0,0 0-1,0 0 1,0 0-1,0-1 1,0 1-1,2-1 1,36-14-1043,-32 12 929,-1-1-1,1 0 1,-1 0-1,1-1 1,6-6 0,11-10-401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2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84 336,'10'-5'-239,"14"-2"2682,-24 7-2329,1 1 0,0 0 0,-1-1 1,1 1-1,0 0 0,-1-1 0,1 1 1,-1 0-1,1-1 0,-1 1 0,1 0 1,-1 0-1,0 0 0,1 0 0,-1-1 1,0 1-1,0 0 0,1 0 0,-1 0 1,0 0-1,0 0 0,0 0 0,0 0 1,0 0-1,0-1 0,-1 1 0,1 2 1,0 1 58,-1 0 1,1 0 0,-1 0 0,0 0 0,0-1 0,-1 1-1,-3 7 1,4-7-112,-1 0-1,0-1 1,1 1 0,0 0-1,0 0 1,0 0 0,0 8-1,0 5 98,1-14-166,0 0 0,0-1 0,0 1-1,0 0 1,0-1 0,0 1 0,1 0 0,-1-1-1,1 1 1,1 4 0,0-6-60,-1 0-1,0 0 1,0 0 0,1 0 0,-1 0 0,1 0 0,-1-1-1,1 1 1,-1 0 0,1-1 0,-1 1 0,1-1-1,0 0 1,-1 0 0,1 1 0,0-1 0,-1 0-1,1 0 1,0 0 0,1-1 0,3 0-116,-1 0-1,0 0 1,0 0 0,0-1-1,0 0 1,0 0 0,-1 0 0,1-1-1,-1 1 1,1-1 0,-1 0-1,0 0 1,0-1 0,5-5 0,51-60-1173,-55 64 1219,75-103-1170,-78 107 1275,-1 0-1,0 0 1,1 0 0,-1 0 0,1 0 0,-1 0-1,1 0 1,0 0 0,-1 1 0,1-1 0,0 0 0,0 1-1,-1 0 1,1-1 0,0 1 0,0 0 0,2 0 0,38 1 27,-23 0 663,-18-1-599,0 0-1,1 0 1,-1 0-1,0 1 0,1-1 1,-1 0-1,0 1 1,1-1-1,-1 1 0,0 0 1,0-1-1,0 1 0,0 0 1,0 0-1,0-1 1,0 1-1,0 0 0,0 0 1,0 0-1,0 0 1,0 1-1,0-1 0,-1 0 1,2 2-1,0 2 270,-1-1 0,1 1 0,-1 0-1,0 0 1,0 0 0,0 0 0,0 6 0,-1-3 119,0 0 0,0 0 0,0 0 0,-1 0 0,-1 0 0,1 0 0,-1 0-1,-6 14 1,0-8-273,-2 1-1,1-1 1,-22 22-1,26-28-3595,10-15 1767,15-22 1035,1 0-1,45-49 0,-47 56 605,-14 17 90,0-1-1,-1 1 1,2 0 0,-1 0-1,0 0 1,1 1 0,0 0-1,0 0 1,1 0 0,-1 1-1,1 0 1,-1 0 0,1 1-1,0-1 1,0 2-1,0-1 1,13-1 0,-19 4-34,0-1 0,0 1 0,0-1 0,0 1 0,0-1 0,0 1 0,0 0 0,0-1 0,0 1 0,0 0 0,-1 0 0,1-1 0,0 1 0,0 0 0,-1 0 0,1 0 0,-1 0 0,1 0 0,-1 0 0,1 0 0,-1 0 0,0 0 0,1 1 0,-1-1 0,0 0 0,0 0 0,0 0 0,0 0 0,0 0 0,0 2 0,0 48 679,0-37-499,-11 100-956,11-111-22,26-6-2771,-10-9 2435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2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60 320,'1'0'86,"0"0"0,0 0 0,0 0 0,0 0 0,0 0-1,0 0 1,0 0 0,0 0 0,0 0 0,0 1 0,0-1 0,0 0-1,0 1 1,0-1 0,0 1 0,0-1 0,0 1 0,0 0 0,0-1 0,0 1-1,-1 0 1,1-1 0,1 3 0,-1-1 90,-1 0 0,1 0 1,-1 0-1,0 0 0,0 1 0,1-1 0,-2 0 0,1 0 1,0 0-1,0 1 0,-1-1 0,1 0 0,-1 3 1,-17 41 2190,14-40-2070,1 1-1,0 0 0,1 0 0,-1 0 1,1 0-1,1 1 0,-2 13 1,3-21-307,0 1 1,0-1 0,0 1-1,0-1 1,0 1-1,1-1 1,-1 1 0,0-1-1,0 1 1,1-1-1,-1 1 1,0-1 0,1 1-1,-1-1 1,0 1-1,1-1 1,-1 0 0,0 1-1,1-1 1,-1 0 0,1 1-1,-1-1 1,1 0-1,-1 0 1,1 1 0,-1-1-1,1 0 1,-1 0-1,1 0 1,0 0 0,25 2-828,-19-3 562,0 0 0,-1-1 0,1 1 0,0-1 0,9-4 0,-6 0 181,-1 1 0,0-1 0,-1 0 0,1-1 0,-1 0 0,-1 0 0,1-1 0,-1 0 0,0 0-1,-1-1 1,0 0 0,-1 0 0,1 0 0,-2 0 0,1-1 0,-2 0 0,1 0 0,-1 0-1,0-1 1,-1 1 0,1-20 0,-4 29 94,1 0 0,-1 0 0,0 0 0,0 0 0,0 0 0,0 0 0,0 0-1,0 0 1,0 1 0,0-1 0,0 0 0,0 1 0,0-1 0,0 1 0,-1-1 0,1 1 0,0-1 0,0 1 0,-1 0-1,1 0 1,0 0 0,0 0 0,-1 0 0,1 0 0,0 0 0,-2 0 0,-42 4-1460,28 5 393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2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37 272,'21'23'1213,"-19"-22"-1012,0 1 0,0 0-1,0 0 1,0 0 0,0 0 0,-1 1-1,1-1 1,-1 0 0,1 1 0,-1-1 0,0 1-1,0 0 1,0-1 0,0 1 0,0 0-1,-1-1 1,1 1 0,-1 0 0,0 0 0,1 3-1,-1-3 68,-4 32 2605,3-34-2871,0 0 1,1 0 0,-1 0 0,0 0-1,1-1 1,-1 1 0,0 0 0,0 0-1,0 0 1,0-1 0,0 1 0,0 0-1,0-1 1,0 1 0,0-1 0,0 0-1,0 1 1,0-1 0,0 0 0,0 1 0,0-1-1,0 0 1,-1 0 0,1 0 0,0 0-1,-2 0 1,4-36-2892,2 24 2412,1 1 0,1-1 1,0 1-1,9-15 0,7-16-981,-13 27 762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3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1 720,'0'0'2468,"0"31"2124,-2-10-2762,-1 0 0,0 0 1,-2 0-1,0 0 1,-9 20-1,-13 60 2090,19-63-3159,4-26-398,2 0 1,0 0-1,-1 19 1,40-31-162,-27-4-311,1 1 0,0-2 0,-1 0 0,0 0 0,0-1 0,-1 0 0,1-1 0,-1 0 0,-1 0 0,11-11 0,7-10-1676,41-53-1,-57 67 1543,14-20-2589,33-33 0,-50 58 1767,1 2 0,1-1 0,-1 1 0,1 0 0,0 1 0,0 0 0,1 1 0,0 0 0,14-6 0,-2 5-818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3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8 592,'2'6'525,"-1"1"-1,0 0 1,0-1-1,-1 1 0,1 0 1,-2 0-1,1-1 1,-1 1-1,0 0 1,0-1-1,0 1 0,-1-1 1,0 1-1,-1-1 1,0 0-1,0 0 1,0 0-1,0 0 0,-1 0 1,0-1-1,0 0 1,-9 9-1,7-8-406,-1 0 0,0 0-1,-1 0 1,1-1 0,-1 0-1,-1-1 1,1 0 0,0 0-1,-1 0 1,0-1 0,0-1 0,0 1-1,0-1 1,0-1 0,-16 1-1,23-2-400,0 1 0,1-1 0,-1 0 0,1 0-1,-1 0 1,0-1 0,1 1 0,-1 0-1,0 0 1,1-1 0,-1 1 0,1-1 0,-1 0-1,1 1 1,-1-1 0,-2-2 0,4 2 105,-1-1 1,1 1 0,-1-1-1,1 1 1,0-1-1,0 0 1,-1 1 0,1-1-1,0 0 1,1 1-1,-1-1 1,0 0 0,0 1-1,1-1 1,-1 1-1,2-4 1,3-9-75,1 0 1,1 0-1,0 0 1,1 1-1,0 0 0,1 0 1,0 1-1,1 0 1,1 1-1,0 0 0,0 1 1,17-12-1,-26 21 292,-1 0 0,1-1 0,0 1 0,-1 0 1,1 0-1,0 0 0,0 0 0,0 0 0,-1 1 0,1-1 0,0 0 0,0 1 0,0 0 0,0-1 0,0 1 0,0 0 0,3 0 0,-4 0 11,0 1 0,0-1 0,0 1 0,0-1 0,0 1 0,-1 0 0,1-1 0,0 1 0,0 0 0,0 0 0,-1-1 0,1 1 0,0 0 0,-1 0 0,1 0 0,0 0 0,-1 0 0,0 0 0,1 0 0,-1 0 0,1 0 0,-1 2 0,2 9 345,-1 0 0,0 0 0,-1 0 0,-1 21 0,-1-8-337,2-21-174,0 1 0,0-1 0,1 1 0,-1-1 0,1 1 0,0-1 0,0 0 1,3 7-1,-4-10 2,1 0 0,0 1 1,0-1-1,0 0 0,0 0 0,0 0 1,0 0-1,0-1 0,0 1 1,0 0-1,1 0 0,-1-1 1,0 1-1,0 0 0,1-1 1,-1 0-1,0 1 0,1-1 1,-1 0-1,1 1 0,-1-1 0,0 0 1,1 0-1,-1 0 0,1 0 1,-1-1-1,0 1 0,1 0 1,-1 0-1,2-2 0,22-5-1207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07:1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74 352,'5'-8'-805,"5"-6"8161,-13 25-2918,-85 235-1507,10-23-2124,32-109-709,-5-2 0,-66 108-1,71-144-1769,46-77 1596,0 1 1,0 0-1,0 0 1,0-1-1,0 1 0,0 0 1,0 0-1,0-1 1,0 1-1,0 0 1,0 0-1,0 0 1,0-1-1,0 1 1,0 0-1,-1 0 1,1 0-1,0-1 1,0 1-1,0 0 1,0 0-1,0 0 1,-1 0-1,1-1 0,0 1 1,0 0-1,0 0 1,-1 0-1,1 0 1,0 0-1,0 0 1,-1 0-1,1-1 1,0 1-1,0 0 1,0 0-1,-1 0 1,1 0-1,0 0 1,0 0-1,-1 0 1,1 0-1,0 0 1,0 0-1,-1 1 0,1-1 1,0 0-1,0 0 1,0 0-1,-1 0 1,1 0-1,0 0 1,0 0-1,0 1 1,-1-1-1,1 0 1,0 0-1,0 0 1,0 0-1,0 1 1,-1-1-1,1 0 1,0 0-1,0 0 0,0 1 1,0-1-1,-2-18-1867,5-16 1051,1 0-1,2 0 1,2 0 0,0 1-1,21-49 1,-5 11 361,53-187 357,20-63 2079,-97 321-1902,4-14 269,1 1 1,0 0-1,1 0 1,0 0-1,9-12 0,-13 22-154,1 0 0,0 0-1,0 0 1,0 0-1,0 0 1,0 0-1,1 1 1,-1 0 0,1 0-1,0 0 1,-1 0-1,1 0 1,0 1-1,0 0 1,0 0 0,0 0-1,0 0 1,1 0-1,-1 1 1,8 0-1,7 0 223,-7-1-168,1 0 0,0 1 1,0 1-1,-1 0 0,1 0 1,0 2-1,-1-1 0,0 2 1,1 0-1,-1 0 1,-1 1-1,16 8 0,-16-6-38,-1 1 0,0-1 0,-1 2 1,0-1-1,0 1 0,-1 0 0,0 1 0,-1 0 0,0 0 0,0 1 0,-1 0 0,-1 0 0,0 0 0,4 13 0,-6-15 29,-1-1 0,-1 1 0,1-1 0,-1 1 0,0 0 0,-1-1 0,0 1 0,-1 0 0,0-1 1,0 1-1,-1-1 0,0 1 0,0-1 0,-1 0 0,0 0 0,0 0 0,-1 0 0,0 0 0,0-1 0,-11 13 0,0-2 199,-1-1 1,-1-1 0,-1-1 0,0 0 0,-31 18-1,-105 51 974,137-76-1276,13-6-59,-1 0 0,1-1 0,-1 1 0,0-1 0,1 0 0,-1 0 0,0 0 0,0-1 0,0 0 0,-5 0 0,8 0-65,21 0-14,68-14 44,-61 8-1,0 2 0,41-2 1,-57 5 27,0 2 0,0-1 0,0 1-1,0 0 1,-1 1 0,1 0 0,18 7 0,-24-7 9,1 1-1,0 0 0,-1 1 0,1-1 0,-1 1 0,0-1 1,0 1-1,-1 0 0,1 1 0,-1-1 0,0 1 1,0-1-1,0 1 0,-1 0 0,4 10 0,-3-6 6,0 0 1,-1 0-1,-1 0 0,1 0 0,-1 0 0,-1 1 0,0-1 0,0 0 1,-1 0-1,0 1 0,-1-1 0,1 0 0,-2 0 0,0 0 0,0 0 1,0-1-1,-1 1 0,0-1 0,-1 0 0,0 0 0,0-1 0,-10 12 1,2-3 67,-1-1 0,0 0 0,-2-1 0,1-1 0,-2 0 0,0-1 0,0-1 0,-1 0 0,-23 9 0,21-12-15,-1-1 1,0-1-1,-1-1 0,1-1 0,-31 2 0,-110-4-713,88-3-1288,72 1 1675,1 0 1,0 0-1,-1 0 0,1 0 0,-1 0 0,1 0 1,-1 0-1,1 0 0,0-1 0,-1 1 0,1-1 1,-1 1-1,1-1 0,0 1 0,0-1 0,-1 0 1,1 1-1,-2-2 0,0-24-5250,3 22 5219,0-20-2377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9:2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1 469 144,'0'5'173,"4"73"6779,2-46-6644,3 6 222,-3 0 0,-1 0 0,-2 1 0,-4 74 0,4 51-109,-3-159-410,6 35 39,-6-39-44,0 0 0,1 0 0,-1 0 0,0 0 0,1 1 0,-1-1-1,0 0 1,1 0 0,-1 0 0,1 0 0,0 0 0,-1 0 0,1 0 0,0 0 0,-1-1 0,1 1-1,0 0 1,0 0 0,0 0 0,0-1 0,0 1 0,0-1 0,0 1 0,0 0 0,0-1 0,0 0-1,2 1 1,-2-1-3,0 0-1,0-1 0,0 1 1,0-1-1,0 1 1,1-1-1,-1 1 0,0-1 1,-1 0-1,1 0 1,0 1-1,0-1 0,0 0 1,0 0-1,0 0 1,-1 0-1,1 0 0,0 0 1,-1 0-1,1 0 0,-1 0 1,1-1-1,12-32 32,-11 26-32,26-78-5,241-642-277,-252 691-906,1 1 0,2 1 1,42-58-1,-52 85-857,-8 19 605,-2-9 1472,0 18-1037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3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63 1233,'16'-30'491,"0"-3"4926,-34 56 312,-49 75-1134,2 3-4435,3 1-4216,1 2-3993,51-83 6013,8-5 377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3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10 544,'1'0'102,"-1"-1"0,1 1 0,-1 0-1,0-1 1,1 1 0,-1 0 0,1 0-1,-1-1 1,0 1 0,1 0 0,-1 0 0,1-1-1,-1 1 1,1 0 0,-1 0 0,1 0-1,-1 0 1,1 0 0,-1 0 0,1 0 0,-1 0-1,1 0 1,-1 0 0,1 0 0,-1 0-1,1 0 1,-1 0 0,1 1 0,-1-1 0,1 0-1,-1 0 1,1 1 0,-1-1 0,1 0 0,-1 0-1,0 1 1,1-1 0,-1 0 0,0 1-1,1-1 1,-1 1 0,0-1 0,1 0 0,-1 1-1,0-1 1,0 1 0,1-1 0,-1 1-1,0-1 1,0 1 0,0-1 0,0 1 0,0-1-1,0 1 1,0-1 0,0 1 0,0-1-1,0 1 1,0-1 0,0 1 0,0-1 0,0 1-1,0-1 1,0 1 0,-1-1 0,1 1-1,0-1 1,-1 1 0,-21 44 2192,15-31-1057,1-1-826,1 1-1,0 0 0,1 0 1,1 0-1,0 0 0,1 1 1,1 0-1,0-1 0,1 22 1,1-35-475,-1 0 0,0 0 1,1 0-1,-1 0 0,1 0 1,-1 0-1,1 0 0,-1 0 1,1 0-1,0 0 0,-1 0 1,1-1-1,0 1 0,0 0 1,0 0-1,0-1 1,-1 1-1,1-1 0,0 1 1,0-1-1,0 1 0,0-1 1,0 1-1,0-1 0,0 0 1,0 0-1,1 0 0,-1 1 1,0-1-1,0 0 0,0 0 1,0 0-1,0-1 0,0 1 1,0 0-1,0 0 0,0-1 1,0 1-1,2-1 1,3 0-258,1 0 1,-1-1-1,0 0 1,0 0 0,0 0-1,8-5 1,-2-1-3,0 0 1,-1-1-1,0-1 0,0 1 1,-1-2-1,13-16 1,-18 21 343,-1-1 0,1 0 0,-1 0 0,-1-1 1,0 1-1,0-1 0,0 0 0,-1 0 1,0 0-1,0 0 0,-1 0 0,0-14 1,0 19 57,-1 0 0,0 0 0,0-1 1,-1 1-1,1 0 0,-1 0 1,1 0-1,-1 0 0,0 0 0,-2-4 1,2 6-178,0-1 0,-1 1 0,1 0 0,0 0 0,0 0 1,-1 0-1,1 0 0,-1 1 0,1-1 0,-1 0 0,1 1 0,-1-1 1,1 1-1,-1-1 0,0 1 0,1 0 0,-1-1 0,0 1 0,1 0 1,-1 0-1,-2 1 0,-4 3-2093,5 0 1071,-6-3-494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3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57 800,'2'0'268,"0"0"-1,0 0 1,1 0-1,-1 0 0,0 0 1,0 1-1,1-1 1,-1 1-1,0-1 1,0 1-1,0 0 0,0 0 1,0 0-1,0 0 1,0 0-1,0 1 1,2 1-1,-2 0 198,-1-1-1,1 0 1,-1 1 0,0-1-1,0 1 1,0 0 0,0-1 0,0 1-1,-1 0 1,1 0 0,-1-1-1,1 1 1,-1 0 0,-1 5-1,1-6-201,-2 58 4250,1-53-4347,0 1 0,0-1 0,-1 0 1,0 0-1,-1 0 0,1 0 0,-1 0 1,-1-1-1,-6 11 0,-7 3 21,15-18-175,0 0 0,-1 1 0,1-1 1,0 0-1,0 1 0,0 0 0,1 0 1,-1-1-1,1 1 0,-1 0 0,0 5 1,2-6-203,1-9-565,2-2 646,1 1 0,0-1 0,1 1-1,0 0 1,0 1 0,0-1 0,14-12 0,52-47 77,-61 58 11,8-5-170,1 0-1,0 1 1,1 1-1,0 1 1,28-12-1,56-16-5203,-42 16-688,-43 17 4058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1673 256,'0'0'1572,"-21"1"14611,21 19-17263,2 12 6605,4-36-2094,8-22-2244,42-80-289,89-128 0,-117 191-800,42-60 123,46-73 1143,-76 110-1066,3 2 1,69-79 0,28-13-273,-113 129 11,2 1 0,0 2-1,49-31 1,-14 16-18,138-61 0,-97 60-7,2 5 0,2 5 0,157-24 0,376-12 628,-425 64-609,-117 3-123,-99-2-788,0 0 0,1-1 0,-1 1 0,0 0 0,0-1 0,0 1 0,-1-1 0,1 0 0,0 1 0,-1-1 0,1 0 0,-1 1 0,1-1 0,-1 0 0,0 0 0,1 1 0,-1-1 0,0 0 0,0 0 0,-1 1 0,1-4 0,-1-24-6106,-2 8 3761,-5 1 557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5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14 736,'-12'-4'624,"0"2"-1,0-1 0,0 1 0,-1 1 1,1 0-1,0 1 0,-14 1 1,-1 0 1406,25-1-1200,3 0-739,-1 1 1,0 0 0,0-1-1,1 1 1,-1 0-1,0 0 1,1-1 0,-1 1-1,1-1 1,-1 1 0,1 0-1,-1-1 1,1 1-1,-1-1 1,1 1 0,0-1-1,-1 1 1,1-1 0,0 0-1,-1 1 1,1-1 0,1 0-1,16 6 679,10 1 195,0 2 1,-1 1-1,0 2 1,33 18-1,-53-26-826,-1 0 0,0 0 0,0 1 0,0 0 1,-1 0-1,0 0 0,1 1 0,-2 0 0,1 0 0,-1 0 0,0 0 0,0 1 0,-1-1 0,0 1 0,0 0 1,0 0-1,-1 0 0,0 1 0,-1-1 0,0 0 0,0 1 0,0 10 0,-2-1 195,-2 0-1,0 0 0,-1-1 1,0 1-1,-2-1 0,0 0 1,-15 29-1,-15 45-519,36-89 479,-4 11 250,1-4-7110,1-28-4165,2 5 8093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5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2 120 240,'-1'-5'241,"1"0"0,0 0 0,0 0-1,0 0 1,1 0 0,-1 0 0,1 0 0,1 0-1,-1 1 1,1-1 0,-1 0 0,1 1 0,0-1-1,1 1 1,-1 0 0,1 0 0,0 0 0,0 0-1,0 0 1,1 1 0,-1-1 0,1 1 0,0 0-1,0 0 1,0 0 0,6-2 0,-9 4-66,-1 1 0,1-1 0,0 1 0,0 0 0,-1 0 0,1-1 0,0 1 0,0 0 0,0 0 0,-1 0 0,1 0 0,0 0 1,0 0-1,0 0 0,-1 0 0,1 0 0,0 0 0,0 1 0,0-1 0,-1 0 0,1 1 0,0-1 0,0 0 0,-1 1 0,1-1 0,0 1 0,-1-1 0,1 1 1,0-1-1,-1 1 0,1-1 0,-1 1 0,1 0 0,-1-1 0,1 1 0,-1 0 0,0-1 0,1 1 0,-1 0 0,0 0 0,1 1 0,6 40 1725,-6-31-1342,21 139 2496,26 250-770,-45-103-2051,-5-165-6864,19-142-3136,-8-13 7307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5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35 319 288,'-23'-77'1766,"22"75"-1612,1 0 0,-1-1 0,1 1 0,-1-1 0,1 0-1,0 1 1,0-1 0,0 1 0,0-6 0,1 7 23,-1 0 0,0 0 1,1 0-1,-1-1 0,0 1 0,0 0 0,0 0 0,0 0 1,0-1-1,0 1 0,0 0 0,-1 0 0,1 0 1,0 0-1,-1 0 0,1-1 0,-1 1 0,1 0 1,-1 0-1,1 0 0,-1 0 0,0 0 0,0 0 1,1 1-1,-3-7 5489,12 3-4123,8 0-872,50-6 979,0 3 0,118 3 0,14 0-1285,-53-7-252,596-34-29,-75 30 1237,224-23-1006,-822 32-278,81-2-194,-117 6 124,43-7 0,-43 4 1360,46 0 1894,-78 5-3183,0 0 0,0 1 1,0-1-1,0 1 1,0-1-1,-1 1 0,1-1 1,0 1-1,0 0 1,0-1-1,0 1 1,-1 0-1,1 0 0,0 0 1,-1 0-1,1-1 1,0 1-1,-1 0 0,1 0 1,-1 0-1,0 0 1,1 0-1,-1 0 1,1 2-1,5 40 1789,-11 49 740,-36 124-2567,23-135 0,-8 89 0,9-27 0,7-62 0,-1 86 0,11-166 0,-1 0 0,0 0 0,1 0 0,-1 0 0,0 1 0,0-1 0,0 0 0,1 0 0,-1 0 0,0-1 0,-1 1 0,1 0 0,0 0 0,0-1 0,0 1 0,0 0 0,-1-1 0,1 1 0,0-1 0,0 1 0,-1-1 0,1 0 0,0 0 0,-1 1 0,1-1 0,0 0 0,-1 0 0,-1-1 0,-52 3 0,45-2 0,-45-3 0,-83-14 0,83 9 0,-86-4 0,-973 12 0,781 22 0,152 10 0,151-26 0,-56 21 0,17-5 0,-251 98 0,270-99 0,0-7 0,42-12 0,0-1 0,0 2 0,0-1 0,0 1 0,0 0 0,0 1 0,-9 6 0,10-6 0,-1 0 0,1 0 0,0 0 0,-1-1 0,0 0 0,-13 4 0,12-5 0,0 1 0,0 0 0,0 0 0,-13 9 0,14-8 0,-1-1 0,0 0 0,1 0 0,-1-1 0,0 0 0,-1-1 0,-15 1 0,7-1-340,-9-2-1882,26 0 2095,0 1 0,0-1-1,0 0 1,0 1 0,1-1 0,-1 0-1,0 0 1,1 0 0,-1 1 0,1-1 0,-1 0-1,1 0 1,-1 0 0,1 0 0,-1 0 0,1 0-1,0 0 1,0 0 0,-1 0 0,1 0 0,0 0-1,0 0 1,0 0 0,0 0 0,1-2 0,-2-21-4839,2-35-5544,10 2 4413,3 21 3429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52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324 327 160,'-2'-3'9715,"-10"-8"-8019,-4 8-707,1 2 1,-1 0 0,1 1 0,-1 0 0,0 1-1,-19 4 1,26-1-835,0-1 0,0 1-1,1 1 1,0-1 0,0 2-1,0-1 1,0 1 0,1 0-1,0 0 1,-11 13 0,5-4 126,1 0 0,1 1 1,0 0-1,-11 22 0,19-30-178,1 0 0,0 0 0,0-1 0,0 1 0,1 0 0,1 1 0,-1-1 1,2 14-1,-1-7 20,0-14-115,0-1-1,0 1 1,1 0 0,-1-1-1,0 1 1,0-1-1,0 1 1,0-1-1,1 1 1,-1-1-1,0 1 1,1-1-1,-1 1 1,0-1-1,1 1 1,-1-1 0,1 1-1,-1-1 1,1 0-1,-1 1 1,1-1-1,-1 0 1,1 1-1,-1-1 1,1 0-1,-1 0 1,1 1-1,-1-1 1,1 0 0,1 0-1,27 1 62,27-15-51,-19-3-285,0-3 1,-2-1-1,-1-1 1,0-2 0,-2-1-1,0-2 1,-2-1 0,-2-1-1,0-1 1,-2-2 0,36-57-1,-48 66 394,-1 0-1,-1-1 1,-1 0 0,-2-1-1,0 0 1,6-29-1,-12 33 291,-6 32-93,-8 23-152,-7 13-42,3 0 1,1 0 0,2 2 0,-10 98 0,16 4-3677,5-150 3181,1 1 0,0-1 1,0 0-1,0 1 1,0-1-1,0 1 1,0-1-1,0 1 0,1-1 1,-1 1-1,0-1 1,1 0-1,-1 1 1,1-1-1,-1 0 0,1 1 1,0-1-1,0 0 1,0 0-1,0 0 0,-1 1 1,1-1-1,1 0 1,-1 0-1,0 0 1,0-1-1,2 2 0,-2-2-31,0 1 0,1-1 0,-1 0-1,0 0 1,1 0 0,-1 0 0,1 0-1,-1-1 1,0 1 0,1 0 0,-1-1-1,0 1 1,1-1 0,1 0-1,16-11 403,6-8-1187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5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6 432,'21'-5'753,"-6"5"15,2 0 48,-9 0 1425,-8 11-1008,0-1 31,0 5-319,0 0-305,0-4-368,0-1-112,6-10-1280,3 0-353,1 0-400,1-6 161,6-9 191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6:5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78 576,'4'-6'537,"19"-35"2011,-22 39-1948,0 0 0,-1-1 1,1 1-1,-1 0 0,0-1 0,1 1 1,-1 0-1,-1-1 0,1 1 0,0-1 0,-1-2 1,33 5 1231,-28 1-1827,1 0-1,-1 0 0,0 0 0,0 0 1,0 1-1,0 0 0,0-1 0,0 2 0,0-1 1,4 4-1,40 31-84,-38-28 68,1-1 24,0 2 0,-1-1 0,0 2 0,0-1-1,-1 1 1,-1 1 0,0 0 0,-1 0 0,0 0 0,0 1 0,-2 0 0,1 0-1,-2 1 1,0-1 0,0 1 0,-1 0 0,-1 0 0,-1 0 0,1 23 0,-2 24 94,0-59-44,21-38-308,-5-1 229,-6 10 251,2 1 1,1 0-1,1 1 1,1 0 0,29-36-1,-44 61-185,1-1-1,-1 0 1,1 1 0,-1-1-1,1 0 1,-1 1-1,1-1 1,0 1-1,-1-1 1,1 1 0,0-1-1,0 1 1,-1 0-1,1-1 1,0 1 0,0 0-1,-1-1 1,1 1-1,0 0 1,0 0 0,0 0-1,-1 0 1,1 0-1,0 0 1,0 0 0,0 0-1,0 0 1,-1 0-1,1 1 1,0-1 0,0 0-1,0 0 1,-1 1-1,1-1 1,0 0-1,-1 1 1,1-1 0,0 1-1,-1-1 1,1 1-1,0 0 1,-1-1 0,1 1-1,-1-1 1,1 1-1,-1 0 1,1-1 0,-1 1-1,1 1 1,21 51 512,-12-26-369,-7-22-190,0-1-1,0 0 1,0 0-1,0 0 1,1 0 0,0-1-1,0 1 1,0-1 0,0 0-1,0 0 1,0 0-1,1-1 1,0 1 0,-1-1-1,1 0 1,5 1-1,-1-1-80,0-1-1,0 0 0,0 0 0,0-1 0,1 0 0,-1-1 1,0 0-1,14-3 0,-16 2-54,0 0 0,0-1 0,0 0 1,0 0-1,0-1 0,-1 1 0,1-2 0,-1 1 0,0-1 0,0 0 1,-1 0-1,0 0 0,0-1 0,0 0 0,0 0 0,-1 0 0,4-8 1,-2 3-28,0 1-1,-1-2 1,0 1 0,-1 0 0,-1-1 0,0 0 0,0 0 0,-1 0 0,1-21-1,-3 31 229,-4 2-4,1 1 1,-1 0-1,1 0 0,0 1 0,0-1 1,-1 1-1,1 0 0,0-1 0,0 1 1,0 1-1,1-1 0,-1 0 0,0 1 1,1-1-1,0 1 0,-1 0 0,1 0 1,0 0-1,0 0 0,1 0 0,-1 0 1,1 0-1,0 1 0,-2 5 1,-1 3 226,0 0 0,1 1 0,1-1 0,0 1 0,0 22 0,1-21-146,1 34 333,-1-47-533,1 0 0,0 0 0,0 0 0,0 0 0,0 0 0,0 0 0,0 0 0,0 1 0,1-1 0,-1 0 0,0 0 0,1 0 0,-1 0 0,0 0 0,1 0 0,-1 0 0,1 0 0,0 0 0,-1-1 0,1 1 0,0 0 0,-1 0 0,1 0 0,0-1 0,0 1 0,0 0 0,1 0 0,4-1-541,1 0 0,0-1 1,-1 0-1,1 0 1,-1 0-1,1-1 0,-1 0 1,0-1-1,0 1 1,0-1-1,0 0 0,0 0 1,0-1-1,-1 0 1,0 0-1,0 0 0,8-9 1,1-4 420,-1 0 1,-1-1 0,-1-1-1,10-21 1,-11 21 1863,1 0 0,0 0 0,25-29 0,-36 48-1575,0 0 0,1 0-1,-1 0 1,0 0 0,1 0 0,-1 0-1,0 0 1,1 0 0,-1 0 0,1 0-1,-1 0 1,0 0 0,1 0 0,-1 0 0,0 1-1,1-1 1,-1 0 0,0 0 0,0 0-1,1 1 1,-1-1 0,0 0 0,1 0 0,-1 1-1,0-1 1,0 0 0,0 1 0,1-1-1,-1 0 1,0 1 0,0-1 0,0 0-1,0 1 1,0-1 0,0 0 0,0 1 0,1-1-1,-1 0 1,0 1 0,0 0 0,6 16 916,0 18-561,-1 1 0,-2-1 0,-2 64-1,-1-61-334,0-36-240,17-13-2587,23-54-3240,-32 49 5309,2 0 0,0 0 0,1 1-1,0 0 1,1 1 0,1 0 0,0 1 0,16-12 0,-14 13 633,-13 9 156,1 1-1,0-1 0,0 1 1,0 0-1,1 0 1,-1 0-1,0 0 1,1 1-1,-1-1 0,9-1 2575,-12 14 739,0 14-1460,1 0 0,4 25 0,-4-41-1845,1-1 0,1 0-1,-1 1 1,1-1 0,0 0 0,1 0-1,0-1 1,0 1 0,10 12-1,-12-18-202,0 0-1,0 0 0,0-1 0,0 1 0,0 0 0,1-1 0,-1 1 0,1-1 0,-1 0 1,1 0-1,-1 0 0,1 0 0,-1 0 0,1-1 0,0 1 0,0-1 0,-1 0 0,1 1 1,0-1-1,0-1 0,-1 1 0,1 0 0,0-1 0,0 1 0,-1-1 0,1 0 1,-1 0-1,6-2 0,-3 1-176,1-1 0,-1 0 0,0 0 0,0-1 0,0 1 0,0-1 0,0 0 0,-1 0 0,0-1 0,0 1 0,0-1 0,4-7 0,-6 8 198,0 0 0,0-1 0,0 0 1,0 1-1,-1-1 0,0 0 0,0 0 0,0 1 0,-1-1 0,0 0 0,1 0 0,-2 0 0,1 0 1,0 0-1,-1 0 0,0 1 0,-3-10 0,3 11 97,-1 0 0,1 0 0,-1 0 0,0 0 1,0 0-1,0 1 0,0-1 0,0 1 0,0-1 0,-1 1 0,1 0 1,-1 0-1,0 0 0,1 0 0,-1 0 0,0 1 0,0-1 0,0 1 0,0 0 1,0 0-1,-1 0 0,1 0 0,0 1 0,0-1 0,-1 1 0,-5 0 0,2 0-133,0 0 0,-1 0 0,1 0 0,0 1 0,-8 2 0,-4 8-2727,0 10-4358,7-10 3420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9:2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1 752,'17'36'401,"-6"0"-17,-1 4-64,-5-4-48,-1 5 32,-4-5 0,6 0-48,-2-5-32,-4-5-47,7-5-129,-7-6-16,0-5-112,4-10-609,0-15 65,2-16-96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37:5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3229 314 288,'-25'-17'280,"-2"0"0,-40-18 0,28 16-98,17 9-49,-1 1 0,0 1 0,-33-6 1,-32-11 88,61 17-175,0 2 0,-51-5 0,2 6 3,-88 7-1,48 0 18,-577-7 141,651 7-208,-1 2 0,2 3 0,-1 1 0,1 1 0,-52 21 0,-36 3-4,31-8 21,-56 10-13,41-11-8,92-18 2,0 2-1,1 1 0,-22 11 1,-24 12-4,43-23 6,-182 83 4,182-79-4,0 1-1,1 0 1,1 2 0,0 1 0,1 1 0,-27 30 0,4 8 5,2 1 0,3 2 0,2 2 0,3 2 0,3 0 0,-26 79 0,47-108 24,2 1 0,1 0 0,2 0 0,2 0 0,0 0 0,5 41 0,-2-7 88,0-34-21,1 0-1,1 0 1,2 0 0,2 0 0,1-1 0,1 0 0,2-1 0,2 0-1,1 0 1,1-2 0,2 0 0,1 0 0,35 44 0,-9-23 33,3-1 0,2-3 0,2-1-1,105 72 1,-76-68-96,2-4 0,173 73 0,-73-57 130,2-7 0,366 60 0,-384-91-49,2-7-1,334-8 0,-408-16-120,0-4-1,-1-3 1,-1-5 0,-1-4-1,0-4 1,164-71-1,-217 78 17,0-2 0,-1-1 0,-1-2 0,-2-1 0,0-2 0,50-52 0,-61 54-2,-2-1 0,-1-1 0,-1-1 0,-2 0 0,0-1 0,-2-1 0,-1-1 1,-2 0-1,10-37 0,1-28-29,-5-1 0,10-157 0,-18-200-32,-10 419 54,-1-25 48,-3 0 0,-2 1 0,-4-1 1,-1 1-1,-3 1 0,-3 0 1,-44-100-1,37 109 53,-1 1 0,-3 1 0,-2 2 0,-1 1 1,-3 1-1,-1 2 0,-2 1 0,-78-64 0,98 91-262,0 1-1,-1 1 1,0 0-1,0 1 1,-2 1-1,1 1 1,-1 0-1,0 2 1,0 0-1,-1 2 1,1 0-1,-1 1 1,0 1-1,0 1 0,-1 0 1,1 2-1,0 1 1,0 0-1,1 2 1,-1 0-1,1 2 1,-1 0-1,-23 11 1,-18 13-973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1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498 187 464,'0'-165'2836,"4"145"-1208,-4 20-1573,1 0-1,-1 0 1,0-1-1,0 1 1,0 0 0,1 0-1,-1 0 1,0 0-1,0 0 1,1 0 0,-1 0-1,0 0 1,0 0-1,1 0 1,-1 0 0,0 0-1,0 0 1,1 0 0,-1 0-1,0 0 1,0 0-1,1 0 1,-1 0 0,0 0-1,0 0 1,1 0-1,-1 0 1,0 1 0,0-1-1,0 0 1,1 0-1,-1 0 1,0 0 0,0 1-1,0-1 1,0 0 0,1 0-1,-1 1 1,3 2 240,-1 1 0,1-1 0,-1 1 0,0 0 0,0-1 0,-1 1 0,3 7 0,5 29 738,-2 0 1,-1 1-1,-2 0 1,-2 0-1,-4 49 1,1-24 51,-2 46 1116,-6-1 0,-29 147 0,-73 216 2292,-14 77-2650,21 255-1603,-14-116-1160,107-645 465,-17 97-1232,21-47-4765,14-110-5660,3-11 9103,0-9 434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1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1 128,'0'0'579,"0"30"774,-4 49 925,-18 105 0,9-95-1576,-9 66 369,3-36-341,-4 181 1,23-282-732,0 45-71,-9 71 1,7-52-1021,2-52-4745,0-43 4757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1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0 368,'1'0'66,"-1"0"1,1 0-1,-1 0 0,1 0 0,-1 0 0,1 0 1,-1 0-1,1 1 0,-1-1 0,0 0 0,1 0 1,-1 0-1,1 0 0,-1 1 0,0-1 1,1 0-1,-1 0 0,1 1 0,-1-1 0,0 0 1,1 1-1,-1-1 0,0 0 0,0 1 0,1-1 1,-1 1-1,0-1 0,0 0 0,1 1 0,-1-1 1,0 1-1,0-1 0,0 1 0,0-1 1,0 0-1,0 1 0,0-1 0,0 1 0,0-1 1,0 1-1,0-1 0,0 1 0,0-1 0,0 1 1,0-1-1,0 0 0,-1 1 0,1 5 1244,22-6 280,163 10 1542,-53-4-1989,163 29 1,-90-8-497,643 81 574,-120-15-1094,203-20 62,47-64-140,-747-10-101,45 16 64,3 1 11,-229-16-25,234 9 4,-217-5 10,74-4 1,-47-2 13,138-9-50,-17 11-27,-214 0 60,0 1-1,0 0 1,0 0 0,0 0-1,0 0 1,0 0 0,0 0-1,0 0 1,0 0 0,0 0-1,0 0 1,-1 0 0,1 1-1,-1-1 1,1 0 0,-1 0-1,1 1 1,-1-1 0,0 0-1,1 1 1,-1-1 0,0 2-1,5 33 313,-5-12-156,1 7-28,-1 1 1,-1 0 0,-2-1 0,-1 1-1,-2-1 1,-12 39 0,-37 83-10,-105 351-128,147-451-13,-8 84-1,0 35-28,-47 179 0,1-14-223,-42 173 57,43-303 47,20-69 162,-42 130-49,64-172 21,-75 148-224,84-204 226,-5 12-73,14-42 60,1 0 0,1 0 0,0 1-1,0 0 1,-2 15 0,-9 24-34,5-16-88,-11 57 1,10-36-64,8-30 159,3-21 55,0 1 1,-1-1-1,1 0 0,-1 1 1,0-1-1,0 0 1,-4 8-1,-1 2-97,0-1 0,2 1 0,-6 24 0,6-23-130,0-1 1,0 1-1,-9 16 1,10-23 89,0 0-1,1 0 1,-1 0 0,1 1-1,-1 12 1,2-13 53,0 1-1,0-1 1,-1 0 0,-1 0-1,-4 12 1,-11 19-27,15-29 119,-1 0-1,-1 0 0,0-1 0,0 0 1,-1 0-1,0 0 0,-14 15 1,-20 16-23,18-17-42,-35 29 1,33-35 44,-1-2-1,0 0 1,-1-2 0,0 0-1,-1-2 1,0-1 0,-33 7-1,-208 32 338,205-40-162,-99 13 231,-230 2 1,-422 25 445,268-7-336,-218-25 36,-243-22 2323,901-1-2846,1-5-1,-168-39 1,118 20 31,113 21-34,1-1 0,1-1 0,-1-3 0,2-1 0,0-2 0,1-2 0,1-1 0,-61-45 0,94 63-95,1 0-1,-1 0 1,1-1 0,-1 0-1,1 0 1,0 0 0,0 0-1,0 0 1,1 0 0,-1-1 0,1 1-1,-1-1 1,1 0 0,1 0-1,-1 0 1,0 0 0,1 0 0,0 0-1,0 0 1,0 0 0,0-1-1,1 1 1,0 0 0,0-1-1,0-6 1,0 0-186,1 2 125,-1 1 1,0 0 0,-1 0-1,0 0 1,-4-15 0,4 19 92,-1 1 0,0-1 0,0 1 0,0-1 0,-1 1 0,1 0-1,-1 0 1,0 0 0,0 0 0,0 0 0,0 1 0,0-1 0,0 1 0,-7-3 0,-65-27-3988,48 21 1948,-5-3-140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19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330 118 160,'-12'-11'237,"0"1"0,0 0 0,-1 0-1,0 1 1,-1 1 0,0 0 0,0 1 0,-1 0 0,-19-5-1,10 5 597,0 2-1,0 0 0,-1 1 0,1 2 0,-29 0 0,51 2 502,18 15-518,-2-6-730,0 0 1,0-1-1,1-1 0,1-1 0,-1 0 1,1 0-1,0-2 0,22 4 0,-20-4-40,1455 304 1271,-1149-245-1186,640 93 5,9-92-202,-728-65 14,333-43 0,-568 42 54,30-3 67,0-2 0,-1-1 0,60-22-1,-81 23-67,1 2-1,0 0 1,0 1 0,0 0-1,31 0 1,104 5 14,-67 1-28,563-2-1609,-649 0 1547,-1 0 0,1 0 1,-1 0-1,0 0 0,1 0 1,-1 0-1,0 0 0,1 0 1,-1 0-1,1 0 1,-1-1-1,0 1 0,1 0 1,-1 0-1,0 0 0,1 0 1,-1-1-1,0 1 1,1 0-1,-1 0 0,0-1 1,0 1-1,1 0 0,-1 0 1,0-1-1,0 1 1,1 0-1,-1-1 0,0 1 1,0 0-1,0-1 0,0 1 1,0 0-1,1-1 1,-1 1-1,0-1 0,0 1 1,0 0-1,0-1 0,0 1 1,0-1-1,0 1 0,0 0 1,0-1-1,0 1 1,-1 0-1,1-1 0,0 1 1,0 0-1,0-1 0,0 1 1,0 0-1,-1-1 1,1 1-1,0 0 0,0-1 1,-1 1-1,1 0 0,0-1 1,-1 1-1,1 0 1,0 0-1,-1-1 0,-18-18-2357,-2 9 818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2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555 51 368,'-15'-18'462,"13"15"-349,-1-1 0,0 1-1,0-1 1,0 1-1,0 0 1,0 0-1,-1 0 1,-6-3 0,8 5 345,-17 4 2120,9 14-1375,1 0 0,1 1 0,-8 26 0,-4 6 14,-17 38-357,-37 137 1,68-202-918,0 0 0,2 1 1,-2 34-1,6-56-116,6-15-905,-2 2 1034,0 0 1,-1 0-1,0 0 0,-1 0 1,0-1-1,0 1 1,-2-1-1,1 1 1,-1-1-1,-1 1 0,0-1 1,-1 1-1,-5-22 1,5 28 75,1 1 1,-1-1-1,0 1 1,0-1-1,0 1 1,-1 0-1,1 0 1,-1 0-1,0 0 1,0 0-1,-1 1 1,1-1-1,-1 1 1,0 0-1,0 0 1,0 0-1,0 1 1,0-1-1,0 1 1,-1 0-1,1 0 1,-1 1-1,0-1 1,1 1-1,-1 0 1,0 0-1,0 1 1,0-1-1,1 1 1,-1 0-1,0 0 1,0 1 0,0 0-1,0 0 1,-8 2-1,4 0 4,0 0 0,0 0-1,0 1 1,1 0 0,0 1 0,0 0 0,0 0 0,0 1-1,1 0 1,0 0 0,0 0 0,0 1 0,1 0-1,0 1 1,1-1 0,-1 1 0,1 0 0,1 1-1,0-1 1,0 1 0,1-1 0,0 1 0,0 0 0,1 1-1,-2 14 1,3-15-21,2 0 0,-1 0 1,1 0-1,0 0 0,1 0 0,0-1 0,0 1 0,1 0 0,7 14 0,-6-17-9,0-1 0,0 1 0,0-1 0,1 0 0,0 0 0,0-1 0,0 1 0,0-1 0,1-1 0,-1 1 0,1-1 0,0 1 0,13 3 0,-1-2-74,1-1 1,0-2-1,0 1 0,0-2 0,0-1 1,0 0-1,32-5 0,-35 3-94,-1-1-1,0 0 1,1-1-1,-1 0 0,-1-1 1,1-1-1,-1-1 1,0 0-1,0-1 1,-1 0-1,0-1 0,0 0 1,-1-1-1,-1-1 1,19-20-1,-27 26 199,-1 0-1,1 0 1,-1 0-1,0-1 1,0 1 0,-1-1-1,0 1 1,0-1-1,0 1 1,-1-1 0,1 1-1,-1-1 1,-1 0-1,0-6 1,1-7 508,0 18-495,-1 0 0,1 1 0,0-1 1,0 0-1,0 0 0,0 1 0,0-1 0,-1 0 1,1 1-1,0-1 0,0 0 0,-1 1 0,1-1 1,-1 1-1,1-1 0,-1 1 0,1-1 0,-1 1 0,1-1 1,-1 1-1,1-1 0,-1 1 0,1-1 0,-1 1 1,0 0-1,1-1 0,-1 1 0,-1 0 0,-25-2 359,22 2-394,1 1 1,-1 0-1,1 0 0,-1 0 0,1 0 1,0 1-1,-1 0 0,1 0 1,-7 4-1,8-2 3,0 0 0,0 0 0,0 0 0,1 0 0,-1 0 0,1 0 1,0 1-1,0-1 0,1 1 0,-1-1 0,1 1 0,0 0 0,0-1 0,1 1 0,-1 0 0,1 0 1,0 0-1,0 0 0,1-1 0,0 1 0,1 5 0,-2-9-13,1 1 1,0-1-1,0 1 1,0-1-1,0 0 1,0 1-1,0-1 1,0 0-1,0 0 0,1 0 1,-1 0-1,0 0 1,1 0-1,-1 0 1,1 0-1,-1-1 1,1 1-1,-1-1 0,1 1 1,-1-1-1,1 1 1,0-1-1,-1 0 1,1 0-1,1 0 1,53 3 3,-45-4-68,19 2-111,-12 0-288,0 0 0,-1-2 0,1 0 0,0 0 1,-1-2-1,1 0 0,-1-1 0,0-1 0,22-9 1,-37 12 384,0 0 0,-1-1 0,1 1 0,-1 0 0,0-1 0,1 1 0,-1-1 0,0 0 0,0 1 0,-1-1 0,1 0 0,-1 0 0,1 1 0,-1-1 0,0 0 0,0 0 1,0 0-1,-1-4 0,1-2 112,-1 0 1,0-1 0,0 1 0,-5-14-1,5 21-25,1 1-1,-1 0 1,0-1-1,1 1 0,-1 0 1,0 0-1,0 0 1,0 0-1,0 0 1,0 0-1,0 0 0,0 0 1,-1 0-1,1 0 1,0 0-1,0 1 0,-1-1 1,1 0-1,0 1 1,-1 0-1,1-1 1,-1 1-1,1 0 0,0-1 1,-1 1-1,1 0 1,-1 0-1,-1 0 0,1 0 61,-22-3 175,22 3-248,-3-1-3,1 1 1,-1-1-1,0 1 1,0 1 0,0-1-1,0 1 1,0-1 0,1 1-1,-1 1 1,0-1-1,1 1 1,-1 0 0,1 0-1,-1 0 1,1 0-1,0 1 1,0 0 0,-4 3-1,7-4-228,-1 0-1,1 0 1,0-1-1,0 1 1,0 0-1,0 0 1,0 0-1,1 0 1,-1 1-1,0-1 1,1 0-1,-1 3 1,1-3-367,11-8-2054,-11 0 2073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2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42 560,'1'-1'67,"0"0"-1,-1 0 1,1 0 0,0 0-1,0 0 1,-1-1-1,1 1 1,-1 0-1,1-1 1,-1 1 0,0 0-1,1-1 1,-1 1-1,0 0 1,0-1 0,0 1-1,0-1 1,0-1-1,-1 2-15,1 0 1,-1 0-1,1 0 0,-1 1 0,0-1 0,1 0 0,-1 0 0,0 1 0,1-1 1,-1 1-1,0-1 0,0 0 0,0 1 0,1 0 0,-1-1 0,0 1 0,0-1 1,0 1-1,0 0 0,-1-1 0,-8 0 226,0 0 0,0 0 1,0 1-1,-14 2 0,3-1-75,4 0-123,1 2-1,-1 0 1,1 1-1,0 1 0,0 0 1,1 1-1,0 1 1,0 0-1,0 1 0,1 1 1,0 0-1,-22 20 1,31-25-78,0 1 0,1-1 1,0 1-1,0-1 1,0 1-1,0 0 0,1 1 1,0-1-1,0 1 1,0-1-1,1 1 0,0 0 1,0 0-1,1 0 1,-1 0-1,1 0 1,0 0-1,1 1 0,0-1 1,0 0-1,0 0 1,0 1-1,1-1 0,0 0 1,1 0-1,-1 0 1,1 0-1,0 0 0,1 0 1,-1-1-1,1 1 1,1-1-1,6 10 1,-2-4-13,0 0 1,-2 1-1,1-1 1,-1 1-1,4 14 1,-8-21 73,0 1 1,0 0-1,-1 0 0,0 0 1,0 0-1,0 0 0,-1 1 1,0-1-1,0 0 1,-1 0-1,1 0 0,-1 0 1,-3 8-1,3-13-21,0 1 1,0 0-1,0-1 0,0 1 1,-1-1-1,1 1 0,0-1 1,-1 0-1,1 0 0,-1 1 1,0-1-1,1 0 1,-1 0-1,0-1 0,0 1 1,0 0-1,1-1 0,-1 1 1,0-1-1,0 1 0,-3-1 1,-48 3 6,47-3-107,6 0-18,-1-1-1,0 0 1,0 1 0,0-1-1,0 0 1,1 0 0,-1 1-1,0-1 1,0 0-1,1 0 1,-1 0 0,1 0-1,-1 0 1,1 0 0,-1 0-1,1 0 1,0 0 0,0 0-1,-1 0 1,1-1 0,0 1-1,0 0 1,0 0-1,0 0 1,0 0 0,0 0-1,0 0 1,1 0 0,0-2-1,6-39-1695,-5 37 1602,0 0 1,1 0 0,0 0-1,0 0 1,0 1-1,0-1 1,1 1 0,0 0-1,4-4 1,22-14-576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2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7 624,'29'-4'1077,"56"2"0,-63 2-264,-21 0-792,-1 0 1,1 0-1,-1 1 0,1-1 1,-1 0-1,1 0 0,-1 0 1,0 1-1,1-1 0,-1 0 1,1 1-1,-1-1 0,0 0 1,1 1-1,-1-1 0,0 0 0,1 1 1,-1-1-1,0 1 0,1-1 1,-1 0-1,0 1 0,0-1 1,0 1-1,1-1 0,-1 1 1,0-1-1,0 1 0,0-1 1,0 1-1,0-1 0,0 1 1,0-1-1,0 1 0,0-1 1,0 1-1,0-1 0,0 1 1,-1-1-1,1 1 0,0-1 1,0 1-1,0-1 0,-1 1 1,1-1-1,0 1 0,-1-1 1,1 0-1,0 1 0,-1-1 0,-15 27 359,-3-10-305,-1 0-1,0-1 1,-37 21-1,46-31-74,0 0 0,-1-1 0,1 0 0,-1-1-1,0 0 1,0-1 0,0 0 0,0-1 0,-21 1-1,-2-3 10,-39-1-303,72 0 273,0 1 1,1-1-1,-1 1 0,1-1 0,-1 0 1,1 0-1,-1 1 0,1-1 1,0 0-1,-1 0 0,1 0 0,0-1 1,0 1-1,0 0 0,0 0 0,0-1 1,0 1-1,0 0 0,0-1 1,0 1-1,1-1 0,-1 1 0,1-1 1,-1 0-1,1 1 0,-1-1 1,1 0-1,0 1 0,0-1 0,0 1 1,0-1-1,0 0 0,0 1 1,0-1-1,1 0 0,-1 1 0,1-3 1,0-1-23,0-1-1,1 1 1,-1 0 0,1 0 0,0 0 0,0 0 0,1 0 0,0 0-1,0 1 1,5-7 0,-4 6 28,1 1 0,1 0 1,-1 0-1,0 1 0,1-1 0,0 1 0,0 0 0,0 1 0,0-1 1,0 1-1,1 1 0,6-2 0,8 0 60,0 1 0,30 1 0,-41 1 0,-8 0-26,0 0 0,0 0 0,0 0 0,0 0 0,0 0 0,0 1 0,0-1 0,-1 1 0,1-1 0,0 1 1,0 0-1,0-1 0,-1 1 0,1 0 0,-1 0 0,1 0 0,0 1 0,-1-1 0,0 0 0,1 0 0,-1 1 0,0-1 0,0 1 1,1-1-1,-1 1 0,1 2 0,0 2 37,0 0 0,-1 0 0,0 0 0,0 1 0,0-1 0,0 9 0,3 21-70,-4-35-37,1-1-1,-1 1 1,0 0-1,0-1 0,1 1 1,-1-1-1,1 1 0,-1 0 1,0-1-1,1 1 1,-1-1-1,1 1 0,-1-1 1,1 0-1,0 1 0,-1-1 1,1 1-1,-1-1 0,1 0 1,0 0-1,-1 1 1,1-1-1,0 0 0,-1 0 1,1 0-1,0 0 0,-1 0 1,1 0-1,0 0 0,-1 0 1,1 0-1,0 0 1,-1 0-1,1 0 0,1 0 1,2 0-353,10 0-484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2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0 848,'0'0'1484,"-3"3"-777,-4 3-529,0 1 1,0 0 0,0 1-1,1 0 1,1 0 0,-1 0-1,1 0 1,1 1-1,-1 0 1,2 0 0,-1 0-1,1 0 1,0 1 0,1-1-1,0 1 1,1 0-1,0 0 1,1-1 0,-1 1-1,2 0 1,-1 0 0,4 15-1,-3-24-195,0 1-1,0-1 0,0 0 1,0 1-1,0-1 1,0 0-1,0 0 1,0 0-1,0 0 0,0 0 1,1 0-1,-1 0 1,0 0-1,1-1 0,-1 1 1,1 0-1,-1-1 1,1 1-1,-1-1 0,1 0 1,-1 1-1,1-1 1,-1 0-1,1 0 0,0 0 1,-1 0-1,1 0 1,-1 0-1,1-1 1,-1 1-1,3-1 0,1 0-93,1 0-1,-1 0 0,1-1 0,-1 0 1,0 0-1,0 0 0,9-5 1,16-17-101,-1-2 0,50-56 0,-27 25 1218,-52 57-968,1-1-1,-1 1 0,0 0 0,0 0 1,0 0-1,0 0 0,0 0 1,0 0-1,0-1 0,0 1 0,1 0 1,-1 0-1,0 0 0,0 0 0,0 0 1,0 0-1,0 0 0,1 0 0,-1 0 1,0 0-1,0 0 0,0 0 1,0 0-1,0 0 0,1-1 0,-1 1 1,0 0-1,0 1 0,0-1 0,0 0 1,1 0-1,-1 0 0,0 0 0,0 0 1,0 0-1,0 0 0,0 0 0,1 0 1,-1 0-1,0 0 0,0 0 1,0 0-1,0 0 0,0 1 0,0-1 1,1 0-1,-1 0 0,0 0 0,0 0 1,0 0-1,0 0 0,0 1 0,0-1 1,0 0-1,3 14 774,-6 19 2,-6-1-481,-2-1-1,-1 0 0,-2-1 1,-18 30-1,-5 12-152,18-31-254,-85 168 245,80-165-919,-3-1-1,-49 61 1,63-92-1412,12-25-2858,10-15 2845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2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63 704,'0'0'51,"1"0"-1,-1 0 1,0 0 0,1 0-1,-1 0 1,1 0-1,-1 0 1,1 0-1,-1 0 1,0 0-1,1 0 1,-1 0 0,1 1-1,-1-1 1,0 0-1,1 0 1,-1 0-1,0 1 1,1-1-1,-1 0 1,0 1 0,1-1-1,-1 0 1,0 1-1,1-1 1,-1 0-1,0 1 1,0-1-1,0 0 1,1 1 0,-1-1-1,0 1 1,-3 18 1053,-21 30 282,14-32-681,-2 10-71,0 1-1,-13 54 1,22-68-591,0 1 0,1-1 0,0 1 1,1 0-1,1-1 0,0 1 0,5 28 0,-5-41-45,1 0 0,-1-1-1,0 1 1,1-1 0,-1 1 0,1-1-1,-1 1 1,1-1 0,0 1 0,0-1-1,0 1 1,0-1 0,0 0 0,0 0-1,0 1 1,0-1 0,0 0-1,0 0 1,1 0 0,-1 0 0,0 0-1,1 0 1,-1-1 0,2 2 0,0-2-25,-1 0 1,1 0-1,-1 0 1,0 0-1,1 0 1,-1 0-1,1-1 1,-1 1-1,0-1 1,0 1 0,1-1-1,-1 0 1,0 0-1,3-2 1,6-4-133,0 0 0,-1-1 1,0 0-1,-1 0 0,10-12 0,-4 3-104,0-2 0,-2 0 0,0-1 0,19-41 0,27-92-230,-52 133 466,-5 14-24,3-7-255,0 0 0,-1-1-1,-1 1 1,3-22 0,-6 34-383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9:2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1088,'-84'0'3111,"83"1"-3110,1 0-1,-1-1 1,0 1-1,0-1 0,1 1 1,-1 0-1,0-1 1,1 1-1,-1 0 1,1 0-1,-1 0 0,1 0 1,0-1-1,-1 1 1,1 0-1,0 0 1,-1 0-1,1 0 1,0 0-1,0 0 0,0 0 1,0 0-1,0 0 1,0 0-1,0 0 1,0-1-1,0 1 0,0 0 1,1 0-1,-1 0 1,0 0-1,1 0 1,0 1-1,0 2-71,-1-1 1,1 1-1,0-1 1,0 1-1,1-1 1,-1 0-1,1 0 0,0 0 1,4 6-1,14 6-304,1 0 0,1-2 0,1 0 0,0-2 0,31 12 0,41 20-475,-79-34 876,0 1-1,-1 0 1,-1 0 0,0 2-1,0 0 1,-1 0 0,0 1-1,15 22 1,-24-30 92,0 1-1,-1-1 1,0 1 0,0 0 0,0 0-1,-1 0 1,0 0 0,0 0 0,0 1-1,-1-1 1,0 1 0,0-1 0,-1 1-1,0-1 1,0 1 0,0-1-1,-1 1 1,0-1 0,0 0 0,-1 1-1,1-1 1,-2 0 0,1 0 0,-1 0-1,1 0 1,-6 7 0,-41 48 620,37-49-662,2 0 0,0 1 1,-9 14-1,19-27-89,0 1-1,0-1 1,0 1 0,0-1 0,0 0-1,-1 1 1,1-1 0,0 1 0,0-1 0,0 0-1,-1 1 1,1-1 0,0 0 0,0 1-1,-1-1 1,1 0 0,0 1 0,-1-1-1,1 0 1,0 0 0,-1 1 0,1-1-1,0 0 1,-1 0 0,1 0 0,-1 0 0,1 1-1,0-1 1,-1 0 0,1 0 0,-1 0-1,1 0 1,0 0 0,-1 0 0,-3-15-769,4 12 620,-1-1 0,2 1-1,-1-1 1,0 0 0,1 1-1,0-1 1,0 1 0,0-1-1,2-5 1,28-17-847,-11 7 89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2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5 146 656,'3'4'131,"0"-2"169,-1 0 0,1 1 0,-1-1 0,0 1-1,0 0 1,0-1 0,0 1 0,0 0 0,-1 0-1,1 0 1,-1 0 0,0 0 0,0 1 0,0-1-1,0 0 1,-1 1 0,1-1 0,-1 0 0,0 1-1,0 5 1,0 11 1250,0-8-1118,1 0-1,-2 1 1,0-1 0,0 0 0,-1 0 0,0 0 0,-8 22 0,6-23-480,0 1-1,1-1 1,0 1-1,1-1 1,-1 19-1,2 8-3894,2-41 3666,0 1-1,0-1 1,0 0 0,1 1-1,-1-1 1,1 1 0,0 0-1,0 0 1,3-3-1,3-5-112,81-155-771,-42 75 1535,-32 57-4,-13 25-171,1 1-1,0 0 0,0 0 0,1 1 1,0-1-1,0 1 0,0-1 1,1 1-1,0 0 0,0 1 1,1-1-1,9-7 0,-15 13-140,1 0 0,-1 0 0,0 0 0,1 0 0,-1 0 0,0 0-1,0 0 1,1 0 0,-1 0 0,0 0 0,1 0 0,-1 0 0,0 0 0,1 0 0,-1 0-1,0 0 1,1 0 0,-1 0 0,0 0 0,1 0 0,-1 0 0,0 1 0,0-1 0,1 0 0,-1 0-1,0 0 1,1 0 0,-1 1 0,0-1 0,0 0 0,0 0 0,1 1 0,-1-1 0,0 0-1,0 0 1,0 1 0,1-1 0,3 20 1312,-4 30-58,0-38-967,-1 22-33,0-15-199,1 0 1,0 0-1,2 0 0,4 27 0,-5-42-176,0 0 0,1 0 0,-1 0 0,1 0 0,-1 0 0,1 0 0,0-1 0,0 1 0,1-1 0,-1 1 0,1-1 0,0 0 0,0 0 0,0 0 0,0 0 0,0-1 0,1 1 0,-1-1-1,1 0 1,0 0 0,-1 0 0,1 0 0,0-1 0,0 1 0,6 0 0,5 2-179,0-2 1,0 1-1,0-2 0,0 0 0,0-1 0,0 0 0,1-1 0,-1-1 1,0 0-1,-1-1 0,1-1 0,0 0 0,-1-1 0,0 0 1,0-2-1,25-14 0,-38 20 243,16-11 560,0-2 0,25-24-1,-42 38-506,0 1 0,0-1 0,0 1 0,0-1 0,0 1 0,0-1 0,0 1 0,1-1 0,-1 0 0,0 1 0,0-1 0,0 1 0,0-1 0,0 1 0,1-1 0,-1 0 0,0 1 0,0-1 0,1 0 0,-1 1 0,0-1 0,1 0 0,-1 1 0,0-1 0,1 0 0,-1 1 0,1-1 0,-1 0 0,0 0 0,1 0 0,-1 1 0,1-1 0,-1 0 0,1 0 0,-1 0 0,0 0 0,1 0 0,-1 0 0,1 0 0,-1 0 0,1 0 0,-1 0 0,1 0 0,-1 0 0,0 0 0,1 0 0,-1 0 0,1-1 0,-1 1 0,1 0 0,-1 0 0,0 0 0,1-1 0,-1 1 0,1 0 0,-1-1 0,0 1 0,0 0 0,1-1 0,-1 1 0,0 0 0,1-1 0,-1 1 0,0 0 0,0-1 0,0 1 0,1-1 0,-1 1 0,0-1 0,1 43 2329,-2-33-2799,1-7 418,1 1-1,-1-1 1,0 0-1,1 0 1,0 0-1,-1 0 1,1 0-1,0 0 1,0 0-1,0 0 1,0 0-1,1 0 1,-1 0-1,0-1 1,1 1-1,-1-1 1,1 1-1,0-1 1,-1 1-1,1-1 1,0 0 0,0 0-1,0 0 1,0 0-1,0 0 1,0 0-1,0 0 1,0-1-1,0 1 1,0-1-1,1 0 1,-1 1-1,0-1 1,3 0-1,10 0-158,0 1 0,0-2-1,25-3 1,-27 2 45,-1-1-1,1-1 1,-1 0 0,0-1 0,-1 0-1,1-1 1,-1 0 0,0-1 0,0 0 0,-1 0-1,0-1 1,15-16 0,-17 16 120,-1 0 0,0 0 0,0-1 1,-1 1-1,0-1 0,0-1 0,-1 1 0,-1-1 0,0 0 0,0 0 0,0 0 1,-2-1-1,1 1 0,-1-1 0,1-14 0,-3 18 145,0 0 0,0 0 0,-1 0 0,0 0 0,0 0 0,0 0 0,-1 1 0,0-1 0,0 1 0,-1-1 0,-5-10 0,5 14-123,1 1 0,-1-1 1,1 1-1,-1 0 0,0-1 1,0 1-1,0 1 1,0-1-1,0 0 0,0 1 1,-1 0-1,1-1 0,-1 1 1,1 0-1,0 1 1,-1-1-1,1 1 0,-1 0 1,0-1-1,1 1 0,-1 1 1,1-1-1,-1 1 1,1-1-1,-5 2 0,-5 3-736,-1-1 0,1 2 0,-1 0-1,1 1 1,1 0 0,0 1 0,0 0-1,0 1 1,-19 20 0,10-11-1415,-9 8-530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2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1 256,'-10'20'606,"9"-17"-78,0 0-1,1 0 0,-1 0 0,1 0 0,0 0 1,0 0-1,0 0 0,0 0 0,1 0 1,-1 0-1,1 0 0,0 0 0,0 0 1,0 0-1,0 0 0,0-1 0,3 6 0,13 8 1110,49 24 3342,-42-27-3239,-20-11-1483,-1 0 0,1 0 0,0 0 0,0 0 0,1 0 0,-1-1 0,0 0 0,0 0-1,1 0 1,-1 0 0,5 0 0,54-1 1345,94 0 633,183-22 0,-28-14-1059,352 4-1,-375 33-1105,1022-32 25,-189 8-182,-773 25 65,990-2 113,-972 18-96,-185-5 10,1049 5-150,-868-19 228,-30-11-8,-122 14 121,229-4 950,-311-8-652,42-1-4,398 8-423,-344-13-67,-77 16-2044,-146 0 625,-32 0-21290,14 0 19828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42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419 115 176,'0'-80'2011,"0"46"3539,-17 57-3205,-72 142 1474,-28 93-2222,0 1-1368,104-233-503,-5 9 6,-15 42 0,30-69-283,1 0-1,-1 0 0,1 0 1,0 1-1,1-1 0,0 1 1,1-1-1,-1 1 0,2-1 1,-1 1-1,3 11 0,-2-20 399,-1 1-1,1-1 0,0 1 1,0-1-1,0 0 0,0 1 1,-1-1-1,1 0 1,0 0-1,0 1 0,0-1 1,0 0-1,0 0 0,0 0 1,-1 0-1,1 0 1,0 0-1,0-1 0,0 1 1,0 0-1,0 0 0,1-1 1,22-6-921,-16 4 784,0-1 0,0-1 0,-1 0 0,1 0 0,-1 0-1,13-13 1,16-17-505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4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232 154 624,'71'-151'3658,"-70"148"-2732,-1 8 330,-2 13-562,-1 0 0,-1 0 0,0-1 0,-1 0 0,-1 0 0,-9 19-1,-3 9 66,-24 69 232,-76 217-1832,44-135-8884,62-180 7236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4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 1072,'0'0'70,"-1"-1"0,1 1 0,-1-1 0,1 1 0,0-1 0,-1 1 0,0-1 0,1 1 0,-1-1 0,1 1 0,-1 0 0,1-1 0,-1 1 0,0 0 0,1 0 0,-1-1 0,0 1 0,1 0 0,-1 0 0,0 0 0,1 0 0,-1 0 0,0 0 0,1 0 0,-1 0 0,0 0 0,1 0 0,-2 0 0,-2 18 1126,4-14-1146,1 0 0,-1-1 0,1 1 1,0-1-1,0 1 0,0-1 1,1 1-1,-1-1 0,1 1 0,0-1 1,4 5-1,2-1-141,1-1 1,1 0-1,-1 0 0,1-1 0,0-1 1,0 1-1,1-2 0,-1 1 1,1-2-1,0 1 0,21 1 1,15-1-746,72-3 1,-54-2 577,-64 2 269,0 0 0,0 0 1,0 0-1,0 0 1,0 0-1,1 0 1,-1 1-1,0-1 0,0 0 1,0 1-1,0-1 1,0 1-1,0-1 1,0 1-1,0-1 1,0 1-1,-1-1 0,1 1 1,0 0-1,0 0 1,0-1-1,-1 1 1,1 0-1,0 0 1,-1 0-1,1 0 0,0 1 1,0 1 56,-1 0 0,1-1 0,-1 1 1,1 0-1,-1 0 0,0 0 0,0 0 1,0-1-1,-1 1 0,0 5 0,-3 8 442,-1 0-1,-13 30 0,14-36-370,-8 22 274,2 1-1,1 1 1,-6 46 0,14-78-406,1 1 1,-1 0-1,1 0 0,0-1 0,0 1 0,0 0 1,0-1-1,1 1 0,-1 0 0,1 0 0,-1-1 1,1 1-1,0-1 0,0 1 0,0 0 0,0-1 1,3 5-1,-2-6-20,-1 1 0,1-1 1,0 0-1,-1 1 0,1-1 0,0 0 1,0 0-1,0 0 0,0 0 0,0 0 1,0-1-1,0 1 0,0-1 0,0 1 1,1-1-1,-1 0 0,4 0 1,0 0-30,1-1 1,0 0 0,-1 0 0,1 0 0,-1-1 0,0 0 0,0 0 0,0-1 0,0 0 0,0 0 0,0 0-1,-1-1 1,9-7 0,-6 4 37,-1 0 0,-1 0 0,1-1-1,-1 0 1,-1-1 0,1 1 0,-1-1-1,-1 0 1,0 0 0,0-1 0,-1 1 0,5-21-1,-4-1 360,-1 0 0,-1-58 0,-2 60 108,0 26-440,0 1 0,0-1 0,0 1 0,-1 0 0,1-1 0,-1 1 0,1-1 0,-1 1 0,0 0 1,0-1-1,0 1 0,0 0 0,0 0 0,0 0 0,-1 0 0,1 0 0,-1 0 0,1 0 0,-1 0 0,0 1 0,0-1 0,-2-1 0,3 2-376,-1 1 1,1-1-1,-1 1 0,1-1 0,-1 1 0,1 0 0,-1 0 1,0 0-1,1 0 0,-1 0 0,1 0 0,-1 0 0,1 0 1,-4 1-1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4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79 560,'1'0'86,"1"1"0,-1-1 0,0 1 0,0 0 0,0-1 0,0 1 0,0 0 0,0 0 0,0 0 0,0 0 0,-1 0 0,1 0-1,0 0 1,0 0 0,-1 0 0,1 0 0,-1 0 0,1 0 0,-1 1 0,1-1 0,-1 0 0,0 0 0,1 1 0,-1-1 0,0 0 0,0 0 0,0 1 0,0-1-1,0 0 1,-1 2 0,1 55 1290,-1-41-795,0-1-312,-2 0-1,1-1 1,-2 0 0,0 0-1,-1 0 1,-9 19 0,6-13-64,1-1 1,-6 28-1,11-39-240,-6 31 650,7-39-395,1-4-39,1-22-65,2 6-124,0 0 0,2 0 0,9-26 0,1-3-19,-9 27-138,1 0-1,1 1 1,1 0-1,1 0 1,1 1 0,14-20-1,-18 29-269,0 0-1,1 1 1,0 1-1,0-1 1,1 1-1,1 0 1,-1 1-1,1 0 1,0 1-1,0 0 1,1 0-1,20-7 1,-5 7-422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4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1 416,'0'0'2217,"-16"0"-432,9 1-1501,0 0 1,0 1-1,-1-1 0,1 2 1,0-1-1,1 1 0,-1 0 0,0 0 1,1 1-1,0 0 0,-1 0 1,2 0-1,-1 1 0,-7 7 1,-10 11 316,-36 46 0,45-51-482,0 1 1,-21 39 0,31-48-156,-1 0 1,2 0-1,-1 0 0,2 0 0,-1 1 0,1-1 1,1 1-1,-1 15 0,2-25-15,0 0 0,0 0 0,-1 0 0,1 0 0,0 0 0,0 0 0,0 0 0,0 0 0,0 0 0,0 0 0,1 0 0,-1 0 0,0-1 0,0 1 0,1 0 0,-1 0 0,0 0 0,1 0 0,-1 0 0,1-1 0,-1 1 0,1 0 0,0 0 1,-1-1-1,1 1 0,0 0 0,-1-1 0,1 1 0,0-1 0,0 1 0,-1-1 0,1 1 0,0-1 0,1 1 0,1-2-48,-1 1-1,1-1 1,-1 1 0,0-1 0,1 0 0,-1 0 0,0 0 0,0 0-1,0 0 1,1-1 0,-1 1 0,0-1 0,1-1 0,59-50-85,-3-3 0,64-78 0,-103 112 680,-19 21 75,-1 17 1035,0-4-1173,1-5-277,-1 0 0,0 0 0,-1 0-1,1 1 1,-1-1 0,-1 0 0,1 0 0,-1 0 0,-1-1 0,-3 9-1,3-7-184,0 0-1,0 1 1,1-1-1,0 1 1,0-1-1,1 1 1,0 0-1,0 15 1,1-22-103,0 1 0,0-1 0,0 0 0,0 1 0,0-1 0,0 0-1,1 1 1,-1-1 0,1 0 0,-1 1 0,1-1 0,0 0 0,0 0 0,0 0 0,0 0 0,1 0 0,-1 0 0,1 0 0,-1 0 0,1 0 0,-1-1 0,1 1 0,0-1-1,0 1 1,0-1 0,0 0 0,0 1 0,0-1 0,0 0 0,0 0 0,0-1 0,1 1 0,-1 0 0,0-1 0,0 1 0,4-1 0,70-1-4025,-45-4 2479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4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33 576,'1'-1'67,"0"0"-1,0 0 1,0 0-1,-1 0 1,1 0-1,0 0 1,-1-1-1,1 1 1,-1 0-1,1 0 1,-1 0-1,0-1 1,1 1-1,-1 0 1,0 0-1,0-1 1,0 1-1,0 0 1,0-3-1,-1 3 11,1 1 0,-1-1 0,1 1-1,-1-1 1,1 1 0,-1-1 0,1 1 0,-1 0-1,0-1 1,1 1 0,-1 0 0,0 0 0,1-1 0,-1 1-1,0 0 1,0 0 0,1 0 0,-1 0 0,0 0-1,0 0 1,1 0 0,-1 0 0,0 0 0,0 0-1,-6 1 227,1 0 0,0 0-1,0 1 1,0 0-1,1 0 1,-11 6-1,-20 14 834,-62 49-1,85-60-1081,0 1-1,0 0 1,1 1-1,1 1 1,0 0 0,1 0-1,-9 18 1,16-26-81,0 1 1,1-1-1,0 0 1,0 1-1,1-1 1,0 1-1,0-1 1,0 1-1,1 0 1,0 0-1,0-1 1,1 1-1,0 0 1,2 7-1,2 6-124,2-1-1,0 0 1,13 23-1,4 9 137,-21-44 58,-1 0 0,0 1-1,0-1 1,-1 1 0,1-1 0,-2 1 0,1-1 0,-1 1 0,0 0-1,-2 12 1,2-17 8,-1-1-1,0 1 1,1-1 0,-1 1-1,0 0 1,0-1-1,0 0 1,0 1-1,-1-1 1,1 0-1,-1 1 1,1-1-1,-1 0 1,0 0 0,0 0-1,0-1 1,0 1-1,0 0 1,0-1-1,-1 1 1,1-1-1,0 0 1,-1 0 0,1 0-1,-1 0 1,1 0-1,-1 0 1,1-1-1,-1 1 1,0-1-1,1 0 1,-6 0-1,-4 1 171,1-1-42,-1 0 0,1 0 0,0-1 0,-22-5 0,32 6-198,-1 0 0,1-1 0,-1 1-1,1-1 1,-1 1 0,1-1-1,0 1 1,-1-1 0,1 0-1,0 0 1,0 0 0,0 0-1,-1 0 1,1 0 0,0 0-1,0 0 1,1 0 0,-1-1-1,0 1 1,0 0 0,0 0 0,1-1-1,-1 1 1,1-1 0,-1 1-1,1 0 1,0-1 0,-1 1-1,1-1 1,0 1 0,0-1-1,0 1 1,0-1 0,0 1-1,0-1 1,1 1 0,-1-1-1,0 1 1,1-1 0,-1 1-1,1 0 1,-1-1 0,1 1 0,0 0-1,0-1 1,1-1 0,0 0-67,0 0 0,0 0 1,0 0-1,0 1 1,1-1-1,-1 0 0,1 1 1,0 0-1,0 0 1,0 0-1,0 0 1,0 0-1,0 0 0,0 1 1,6-2-1,57-12-351,-22 6 395,-14 0 9,0-1 0,0-2 0,40-21 0,-56 24 158,1 0-1,-2-1 1,1 0 0,-2-1-1,1 0 1,-1-1-1,-1 0 1,13-18 0,-53 62 1346,22-25-1449,0 0 0,0 1 0,0 0 0,1 0 0,0 1 0,0 0 0,1 0 0,0 0 0,-5 17 0,5-7-283,2 1 0,0 0 1,1 24-1,2-43 171,0 0 1,0-1-1,0 1 1,0 0-1,0-1 0,0 1 1,0 0-1,0 0 1,1-1-1,-1 1 1,0 0-1,1-1 0,-1 1 1,0 0-1,1-1 1,-1 1-1,1-1 1,-1 1-1,1-1 1,-1 1-1,1-1 0,-1 1 1,1-1-1,0 1 1,-1-1-1,1 0 1,0 1-1,-1-1 0,1 0 1,0 0-1,-1 1 1,2-1-1,33-3-2346,-24 0 1777,1-1 1,-1 0 0,19-10 0,21-23-529,-24 13 653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4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24 182 128,'7'-12'234,"-6"11"-162,0-1-1,0 0 0,0 0 0,0 0 1,1 1-1,-1-1 0,0 0 0,1 1 1,-1-1-1,1 1 0,-1 0 0,1-1 1,0 1-1,-1 0 0,1 0 0,0 0 1,0 0-1,0 0 0,2 0 0,-3 1 458,-2 8 16,0-1 0,-1 1 0,0-1-1,0 0 1,-1 1 0,0-1 0,0 0 0,-1 0 0,1-1 0,-10 13 0,-14 27 571,46-61-2087,-2-1 1,18-19 0,-3-6 745,-10 12 119,1 2 0,1 0 0,1 2 0,31-25 0,-53 48-81,0 0 1,1 0-1,-1 1 1,0 0-1,0-1 0,1 1 1,-1 1-1,1-1 0,-1 0 1,1 1-1,-1 0 1,1 0-1,-1 0 0,6 0 1,3 1-886,-1-1 239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4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0 320,'0'15'528,"0"6"65,0 0 63,0 4 48,-11 1 49,11 1-49,-16-8-240,16 2-208,0-1-192,0-4 0,10-26-3121,1-5 2385,-1-6 95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9:2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3 238 256,'0'0'1513,"0"25"-641,-1 2-396,0-19-411,0 0 0,1 0-1,0 0 1,1 0-1,-1 0 1,3 8 0,0-16-60,-1 1 1,1-1 0,-1 1 0,1-1 0,0 0 0,-1 0-1,1 0 1,0 0 0,-1 0 0,4-1 0,0-1-14,0 0 0,0 0 0,-1 0 1,1-1-1,-1 0 0,1 0 1,-1 0-1,0-1 0,0 0 0,0 0 1,-1 0-1,8-9 0,47-63-177,-53 67 172,26-39-78,48-99 0,-74 130-268,-5 16 323,-1 1 0,0 0 0,0 0 1,0-1-1,0 1 0,0 0 0,0-1 1,0 1-1,-1 0 0,1 0 0,0-1 0,0 1 1,0 0-1,0-1 0,0 1 0,0 0 0,0 0 1,-1 0-1,1-1 0,0 1 0,0 0 1,0 0-1,-1-1 0,1 1 0,0 0 0,0 0 1,0 0-1,-1 0 0,1-1 0,0 1 0,-1 0 1,1 0-1,0 0 0,0 0 0,-1 0 1,1 0-1,0 0 0,0 0 0,-1 0 0,1 0 1,0 0-1,-1 0 0,1 0 0,-2 0-1167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4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21 432,'8'-11'636,"-8"11"-532,1-1 1,-1 1-1,0-1 0,0 1 1,1-1-1,-1 1 1,0-1-1,0 1 0,1-1 1,-1 1-1,1-1 1,-1 1-1,0 0 0,1-1 1,-1 1-1,1 0 1,-1-1-1,1 1 1,-1 0-1,1 0 0,-1-1 1,1 1-1,-1 0 1,1 0-1,0 0 0,-1 0 1,2 0-1,-2 0 227,28 13-2078,-20-11 1600,1 0 1,-1 0-1,0 0 1,1-1-1,-1 0 1,1-1 0,-1 0-1,1 0 1,8-2-1,10 1 654,-25 43 1760,-3-32-1948,-1 1 0,0-1 0,-1 0 0,0 0 0,0 0 0,-1-1 0,-6 12 0,4-8-148,1-1 0,0 1 1,-3 17-1,4-7-258,1 0 1,1 28 0,2-50 35,1 0 1,-1 0-1,1 0 0,-1 0 1,1 0-1,0-1 1,-1 1-1,1 0 1,0 0-1,-1-1 0,1 1 1,0 0-1,0-1 1,0 1-1,0-1 0,0 1 1,0-1-1,0 0 1,0 1-1,0-1 1,0 0-1,0 0 0,0 1 1,0-1-1,0 0 1,0 0-1,0 0 0,0 0 1,0 0-1,0-1 1,0 1-1,0 0 1,0 0-1,0-1 0,1 0 1,42-10-1067,-23-2 1008,-1-1-1,0 0 0,-1-2 0,-1 0 0,-1-1 0,24-29 0,19-17 1832,-60 62-1544,1 0 1,0 0-1,0 0 1,0 0-1,0 0 1,0 0-1,0 0 0,0 0 1,0 0-1,0 1 1,0-1-1,0 0 1,0 1-1,1-1 1,-1 1-1,0 0 0,0-1 1,1 1-1,-1 0 1,0 0-1,1-1 1,1 1-1,-2 1 63,0 0 0,-1 0 0,1 0-1,0 1 1,-1-1 0,1 0 0,0 0 0,-1 0-1,1 0 1,-1 1 0,0-1 0,1 0 0,-1 0 0,0 1-1,0-1 1,0 0 0,0 0 0,0 1 0,0-1 0,-1 2-1,3-3-557,-1 1-1,1-1 0,-1 1 0,1-1 0,-1 0 1,1 0-1,-1 0 0,1 0 0,0 0 1,-1 0-1,1 0 0,-1 0 0,1 0 0,-1-1 1,1 1-1,1-1 0,0-3-295,1 1 0,-1-1 0,0 0 1,0 0-1,0 0 0,-1 0 0,4-9 0,12-16-1170,-2 13 841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4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38 672,'13'-13'1570,"0"2"2122,-12 11-3686,0 0 0,-1 0-1,1 0 1,0 0-1,-1 1 1,1-1-1,0 0 1,0 1 0,-1-1-1,1 0 1,-1 1-1,1-1 1,0 1 0,-1-1-1,1 1 1,-1-1-1,1 1 1,-1 0 0,1-1-1,-1 1 1,0 0-1,1-1 1,-1 1-1,0 0 1,1-1 0,-1 1-1,0 1 1,37 56-3095,-5-7 2362,-29-46 1137,-1 1-1,0 0 1,0 0-1,0 0 0,-1 0 1,0 0-1,0 0 1,-1 9-1,0-12-231,0 0 0,0 0 0,0 0 0,0-1 0,1 1 0,-1 0 0,1-1 0,-1 1 0,1 0 0,0-1 0,0 1 0,0 0 0,1-1 0,-1 0 0,3 5 0,-1-5-45,-1-1 0,0 1 1,1-1-1,-1 0 0,1 1 0,0-1 0,-1 0 0,1-1 0,0 1 1,0 0-1,-1-1 0,1 1 0,0-1 0,0 0 0,0 0 1,3-1-1,3 2-159,1-2-1,-1 1 1,0-1 0,1-1 0,-1 0-1,0 0 1,0 0 0,0-2 0,0 1 0,0-1-1,-1 0 1,0-1 0,0 1 0,0-2-1,0 1 1,-1-1 0,0 0 0,0-1 0,0 0-1,-1 0 1,0 0 0,-1-1 0,1 0-1,-2 0 1,1 0 0,-1-1 0,0 1 0,-1-1-1,0 0 1,0 0 0,-1 0 0,0-1-1,-1 1 1,1-13 0,-2 20 17,0 0 0,-1-1 0,1 1 0,-1 0 0,1 0 0,-1 0 1,0 0-1,0 0 0,0 0 0,0 0 0,0 0 0,-1 0 0,1 0 0,0 0 0,-1 1 0,1-1 0,-1 1 0,0-1 0,0 1 1,1 0-1,-1-1 0,0 1 0,0 0 0,0 0 0,0 0 0,0 1 0,-1-1 0,1 0 0,0 1 0,0-1 0,0 1 1,-1 0-1,1 0 0,0 0 0,0 0 0,-3 0 0,-4 0-566,0 1 1,0-1-1,0 1 1,0 1-1,0 0 1,0 0-1,0 1 0,-9 3 1,-18 10-1614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4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97 720,'23'-9'660,"-14"5"157,-1 1 0,1-1 0,1 2 0,-1-1 0,0 1 0,0 1 0,18-1 0,-25 3-663,-1-1 1,1 1 0,0 0-1,-1 1 1,1-1 0,0 0 0,-1 0-1,0 1 1,1-1 0,-1 1-1,0-1 1,0 1 0,0-1 0,0 1-1,0 0 1,0 0 0,0-1 0,0 1-1,-1 0 1,1 0 0,-1 0-1,1 2 1,11 48 1569,-10-25-1060,0 0 0,-2 0 0,-1-1 0,-9 50 0,-32 102 567,39-166-1185,-4 13 77,2 0 1,1 0-1,-2 43 0,6-68-118,0 1-1,1-1 1,-1 0-1,1 0 1,-1 0-1,0 1 1,1-1-1,-1 0 1,1 0-1,-1 0 1,1 0-1,-1 0 1,0 0-1,1 1 1,-1-1-1,1 0 1,-1 0-1,1 0 1,-1-1-1,1 1 1,-1 0-1,0 0 1,1 0-1,-1 0 1,1 0-1,-1 0 1,1-1-1,-1 1 1,0 0-1,1 0 1,-1-1-1,0 1 1,1-1-1,16-7-15,18-17 33,-2-1 0,-2-1-1,0-2 1,-2-1 0,31-41 0,28-27-20,3-2-113,54-54-2121,-120 132-70,1 1 0,32-21 0,-54 40 1772,1-1 0,0 1 0,0 0 0,-1 0-1,1 1 1,1-1 0,-1 1 0,0 0 0,0 1 0,0-1 0,7 1 0,4 0-934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46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54 800,'0'1'213,"0"1"-1,0 0 0,0-1 0,0 1 1,0 0-1,0 0 0,0-1 0,0 1 0,-1 0 1,1-1-1,-1 1 0,1-1 0,-1 1 1,0-1-1,1 1 0,-1-1 0,0 1 1,0-1-1,0 1 0,0-1 0,0 0 0,-3 2 1,1-2 189,0 0 0,-1 0 0,1 0 0,0 0 0,-1-1 0,1 0 0,-1 0 0,1 0 0,-6 0 0,-6-1-390,-133 1 108,147 1-167,0-1 0,0 0-1,0-1 1,-1 1 0,1 0 0,0 0 0,0 0 0,0-1 0,0 1 0,0 0-1,0-1 1,0 1 0,0-1 0,1 1 0,-1-1 0,0 1 0,0-1 0,0 0-1,0 0 1,1 1 0,-1-1 0,0 0 0,1 0 0,-1 0 0,1 0 0,-1 1 0,1-1-1,-1 0 1,1 0 0,-1 0 0,1 0 0,0 0 0,0 0 0,0 0 0,-1-1-1,1 1 1,0 0 0,0 0 0,0 0 0,1 0 0,-1-1 0,0-1 1,1 1 1,-1-1-1,1 1 1,0 0-1,-1-1 1,1 1-1,0 0 1,1-1-1,-1 1 0,0 0 1,1 0-1,-1 0 1,1 0-1,-1 0 1,1 1-1,0-1 1,0 0-1,3-1 1,1-1 39,0 1 0,0 0 0,1 0 1,-1 1-1,1 0 0,0 0 0,0 0 0,0 1 0,0 0 1,0 0-1,0 1 0,11 1 0,-15-1 68,0 1 0,0-1-1,0 1 1,0 0 0,0 0 0,0 0 0,-1 1-1,1-1 1,-1 1 0,1-1 0,-1 1 0,1 0-1,-1 0 1,0 0 0,0 0 0,0 0 0,0 1-1,0-1 1,-1 1 0,1-1 0,-1 1 0,1-1-1,-1 1 1,0 0 0,0 0 0,0 0 0,0-1-1,-1 1 1,1 0 0,-1 0 0,0 0 0,0 3-1,2 5 66,-1 0 0,-1-1 0,0 1-1,0 0 1,-1-1 0,0 1 0,-1-1-1,0 1 1,-1-1 0,0 0-1,-8 19 1,4-17-373,0 2 1,1-1-1,1 1 0,0 0 1,1 0-1,0 0 0,1 0 1,1 1-1,0 0 0,0 18 1,3-32 129,-1 0 1,0 0 0,1-1-1,-1 1 1,1 0 0,-1-1 0,1 1-1,-1 0 1,1-1 0,-1 1-1,1-1 1,0 1 0,-1 0 0,1-1-1,0 0 1,0 1 0,-1-1-1,1 0 1,0 1 0,0-1 0,-1 0-1,1 0 1,0 1 0,0-1 0,0 0-1,-1 0 1,1 0 0,0 0-1,0 0 1,0 0 0,0 0 0,0-1-1,35-3-1589,-2-8 660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47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141 102 736,'97'-102'9138,"-109"106"-6985,4 4-1752,0 1 1,0 1 0,-12 19-1,-12 14-129,0-4-1408,2 2 1,-41 69-1,68-103 519,1-1 1,-1 1-1,1 0 0,0 0 1,1 1-1,0-1 0,0 0 1,0 0-1,1 1 0,1 7 0,-1-10 94,2-2-704,10-3 287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4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0 190 432,'47'-26'3989,"-47"52"-332,0-14-2572,-1 0-91,1 1-1,1-1 1,4 22 0,-5-32-946,0 0 0,1 0 0,-1 0 0,1-1 0,-1 1 0,1 0 0,0 0 0,0 0 0,0-1 0,0 1 0,0 0 1,0-1-1,0 1 0,0-1 0,1 1 0,-1-1 0,1 0 0,-1 0 0,1 1 0,-1-1 0,1 0 0,0 0 0,-1-1 0,1 1 1,0 0-1,0 0 0,0-1 0,0 1 0,0-1 0,-1 0 0,3 1 0,15 0-211,0-1-1,0 0 1,0-2-1,0 0 1,0-1-1,-1-1 1,0 0-1,1-1 1,-2-2-1,22-9 1,21-21-456,-57 36 612,0-1 1,0 0-1,-1-1 0,1 1 1,0 0-1,-1-1 0,0 0 1,1 1-1,-1-1 0,0 0 1,-1 0-1,1 0 0,0 0 1,-1-1-1,0 1 0,1 0 1,0-6-1,-3 9 30,0-1 1,0 0 0,0 0-1,0 1 1,0-1-1,-1 0 1,1 1-1,0-1 1,0 1-1,0-1 1,-1 1-1,1 0 1,0 0 0,0 0-1,-1-1 1,1 1-1,0 0 1,0 0-1,-1 0 1,1 1-1,-2-1 1,-33 4 194,-69 36-1280,84-32-748,15 2-2473,39-12 948,23-14 3523,0-3 0,63-30 0,-82 33 1129,-31 14-849,0 1 0,0 0 0,-1-1 0,1 2 0,0-1 0,0 1 0,0 0 0,7 0-1,5 1 2226,-17-1-2548,0 1 0,0-1 0,0 1 0,0-1 0,0 1 0,0-1 0,0 1 0,0 0 0,0 0 0,0-1 0,-1 1 0,1 0 0,0 0 0,0 0 0,-1 0 0,1 0 0,-1 0 0,1 0 0,-1 0 0,1 0 0,-1 0 0,0 1 0,1-1 0,-1 0 0,0 0 0,0 0 0,0 0 0,0 0 0,0 1 0,0 1 0,0 50 2579,-1-37-1966,1-2-371,-2 39 279,2-50-656,0 0 1,-1 0-1,0 0 0,1 0 1,-1 0-1,0-1 1,0 1-1,0 0 0,-1-1 1,1 1-1,-1-1 1,1 1-1,-4 3 0,15-29-1146,14-18 477,-8 22 505,1 0 0,0 1 0,2 1 0,0 1 0,0 0 0,2 2 0,-1 0 0,2 1 0,0 1 1,46-17-1,-19 12-1160,59-14 1,50-1-7392,-133 28 6432,-3 4-915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2:1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21 592,'-1'-2'286,"-1"0"1,0 0-1,0 0 0,0 1 0,-1-1 1,1 1-1,0-1 0,-1 1 0,1 0 0,0 0 1,-1 0-1,1 0 0,-1 0 0,0 1 0,-8 6 9670,19 28-8411,65 65 1883,-67-92-3364,0 1-1,0-1 0,0-1 1,1 1-1,0-1 0,0-1 1,1 1-1,-1-1 0,1 0 0,1-1 1,15 6-1,-10-5-258,1-1 1,0 0-1,0-1 0,0-1 1,0 0-1,20-1 0,-12 4-972,-12-1-1014,2-2-4921,-13-13 2476,0 1 2812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2:1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8 1105,'-3'-1'290,"-1"-1"1,0 1-1,1 0 1,-1 0 0,0 1-1,0-1 1,0 1 0,1 0-1,-1 0 1,0 0 0,0 0-1,0 1 1,1-1 0,-1 1-1,0 0 1,0 0 0,1 0-1,-1 1 1,1 0 0,-1-1-1,1 1 1,0 0 0,-4 3-1,-9 7 474,-1 1 0,2 1 0,-16 16 0,16-14-31,-162 178 4358,13 11-3629,95-116-1860,57-67-368,1-1-1319,-1-16-2118,10-14-1362,2-13 3908,0 21 1297,1-14-1144,4 0-364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2:1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83 182 224,'0'-97'8735,"0"112"-2634,0 58-4930,0-19-896,1-6-183,-2 0-1,-8 54 1,8-64-104,2-34 7,-1 0 0,1 0-1,-1 1 1,0-1-1,0 0 1,-1 1-1,1-1 1,-1 0-1,0 0 1,0 0-1,-1 0 1,1 0-1,-4 6 1,4-8 40,1-435-339,3 357 445,-1 57 224,-1 54 180,0 101-54,0 32-60,-3-57-4477,1-111 3738,-1 0 0,1-1 1,0 1-1,0-1 0,-1 1 1,1-1-1,0 1 0,0-1 1,0 0-1,0 1 1,0-1-1,0 0 0,0 0 1,0 0-1,-1-2 0,-10-19-2168,10 19 2175,0 0-1,0 0 0,1 0 1,-1 0-1,1-1 0,0 1 0,-1-1 1,2 1-1,-1-1 0,-1-6 1,2 7 58,0-1 0,-1 1 0,1 1 1,-1-1-1,0 0 0,0 0 0,0 0 0,-1 0 1,1 1-1,-3-5 0,-5 1-704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2:1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60 228 304,'-60'-37'6176,"71"36"878,39-8-5333,-9-2-1414,0-3 0,-1-1 0,38-21 0,18-7-209,-72 33 32,1 1 0,0 1 1,0 1-1,37-6 0,-2-1 75,-60 14 73,-43 0-5899,-26 0-4176,53 0 8765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9:3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78 791 400,'32'-43'647,"23"-30"133,-51 69-725,-1 0 1,1 0-1,0 1 1,0-1-1,0 1 1,1 0-1,-1 0 1,1 0-1,-1 1 1,1 0-1,0 0 1,0 0-1,5-1 1,-8 3-41,0 0 0,0-1 1,0 1-1,0 1 0,1-1 0,-1 0 1,0 0-1,0 1 0,0-1 0,0 1 1,0 0-1,0-1 0,0 1 1,-1 0-1,1 0 0,0 0 0,0 1 1,-1-1-1,1 0 0,-1 1 0,1-1 1,-1 1-1,1-1 0,-1 1 0,0 0 1,0-1-1,0 1 0,0 0 1,0 0-1,0 0 0,0 0 0,-1 0 1,1 0-1,-1 0 0,1 3 0,2 9 11,-1-1 0,-1 1 0,0 0 0,-1 16 0,0-19-3,-1 3-20,-1-1 0,0 1 0,-1 0 1,0-1-1,-1 1 0,-1-1 0,0 0 1,0 0-1,-2-1 0,1 0 0,-11 13 1,12-18-7,0 0 0,0-1 0,-1 0 1,0 0-1,0-1 0,0 1 0,-1-1 1,0-1-1,-7 5 0,9-7-7,0 0 1,1 0-1,-1-1 0,0 1 1,0-1-1,0 0 0,0-1 0,0 1 1,0-1-1,0 0 0,0 0 0,0 0 1,0-1-1,0 0 0,-8-2 0,8 1-14,1 0 0,0-1 0,-1 1 0,1-1 0,1 0 0,-1 0 0,0 0 0,1-1 0,-1 1 0,1-1 0,0 0 0,0 0 0,1 0-1,-1 0 1,1 0 0,0-1 0,0 1 0,0-1 0,-1-8 0,-1 1-28,1 0-1,1 0 1,0 0-1,1 0 1,0 0-1,2-24 1,1 23 31,1 1 0,1-1-1,0 0 1,0 1 0,1 0 0,1 0-1,0 0 1,1 1 0,0 0 0,1 0-1,0 1 1,0 0 0,1 0 0,1 1-1,13-11 1,21-14-58,1 2-1,65-35 1,-66 41 6,-39 23 55,-1 0 0,1-1 0,-1 1 0,0-1 0,0 0 0,-1 0 0,1-1-1,-1 1 1,0-1 0,0 1 0,0-1 0,0 0 0,-1 0 0,0 0 0,0-1 0,-1 1 0,1 0 0,-1-1 0,0 1-1,0-1 1,-1 1 0,0-1 0,0-6 0,-2-12-8,-1-1-1,-1 1 1,-14-47 0,7 31 64,-26-89 506,36 126-473,0 0 1,-1 0 0,1 0-1,-1 0 1,0 0 0,1 0-1,-1 0 1,0 0-1,-1 0 1,1 1 0,-1-1-1,-3-2 1,4 46 883,6 4-690,1-1 1,3 0-1,1 0 1,24 66-1,-10-34-202,-13-39-70,9 32-143,2-1 0,43 92 1,-61-154 25,-3-4 56,1 1 0,0 0-1,0-1 1,1 1 0,-1-1 0,0 1-1,1-1 1,0 0 0,-1 0 0,1 0-1,0 0 1,0 0 0,0 0 0,0 0-1,1 0 1,-1-1 0,0 1 0,1-1-1,2 2 1,-4-4 30,0 1 1,0 0-1,0 0 0,0 0 1,0 0-1,0-1 0,-1 1 1,1 0-1,0-1 0,0 1 0,-1-1 1,1 1-1,0-1 0,0 1 1,-1-1-1,1 0 0,0 1 1,-1-1-1,1 0 0,-1 1 1,1-1-1,-1 0 0,1 0 0,-1 0 1,0 1-1,1-1 0,-1-2 1,6-27-406,-5 22 300,5-36-452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2:1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64,'0'0'6198,"10"15"-4680,-1 3-861,-1 1 1,-1-1 0,0 1-1,-2 1 1,0-1-1,-1 1 1,2 30 0,10 46 462,-13-77-1013,1 9-161,0-26-145,4-16-164,-6 5 318,0 0 1,-1-1-1,0 1 1,0-1 0,-1 0-1,-1 1 1,0-1 0,0 1-1,-1-1 1,0 1 0,0 0-1,-5-12 1,0-3-9,3 12 38,0 0-1,-1 1 1,0-1 0,-9-12 0,0-2 30,14 25-15,0 1 1,-1-1 0,1 0 0,0 0 0,0 1-1,-1-1 1,1 0 0,-1 1 0,1-1 0,0 1 0,-1-1-1,1 0 1,-1 1 0,1-1 0,-1 1 0,0 0-1,1-1 1,-1 1 0,1-1 0,-1 1 0,0 0-1,1-1 1,-2 1 0,-4 13-12,4 36-105,3-43 74,-1 41-1838,0 24-5300,0-54 5430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2:1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73 272,'3'-6'511,"-1"0"0,0 0 0,0-1 0,0 1 0,-1-1 0,0 1-1,0-1 1,0 1 0,-1-9 7254,-4 17-7496,1 1 0,-1-1 0,1 1-1,0 0 1,0-1 0,0 2 0,0-1 0,1 0 0,-1 0 0,-2 6-1,0-2 158,-27 36 275,2 2 0,2 1-1,2 2 1,3 0 0,-23 64 0,42-96-620,0 1-1,1-1 1,1 1 0,1-1 0,0 31 0,1-46-74,0 0 0,0 0-1,1 0 1,-1 0 0,0-1 0,0 1 0,0 0-1,1 0 1,-1 0 0,0 0 0,1 0-1,-1-1 1,1 1 0,-1 0 0,1 0 0,-1-1-1,1 1 1,-1 0 0,1-1 0,0 1 0,0-1-1,-1 1 1,1-1 0,0 1 0,0-1-1,-1 1 1,1-1 0,0 0 0,1 1 0,2 0 8,0 0 0,0-1 0,0 0 1,0 1-1,-1-1 0,1-1 1,7 0-1,0-1 0,0 0 1,1-1-1,-2-1 1,21-8-1,-19 4-16,0 0 0,0-1 0,0 0 1,-1-1-1,0 0 0,-1-1 0,-1 0 0,12-16 0,-9 8 1,0 0 0,-1-1 0,-1 0 0,13-38 0,-17 36 102,-2 0 0,-1 0-1,0 0 1,-2-1 0,-2-35 0,1 21 293,0 36-368,0-1 0,0 1 1,0-1-1,0 1 0,-1-1 1,1 1-1,0-1 0,-1 1 0,1 0 1,-1-1-1,1 1 0,-1 0 1,0-1-1,0 1 0,0 0 0,1 0 1,-1 0-1,0-1 0,0 1 1,0 0-1,-1 0 0,1 1 0,0-1 1,0 0-1,-1 0 0,1 0 1,0 1-1,-1-1 0,1 1 0,0-1 1,-3 0-1,-5 0 93,0 0 0,1 0 0,-1 1 0,-14 1 0,0 0-99,13 0-61,0 1 0,1-1 0,-1 2 0,0 0 0,1 0 1,-1 0-1,1 1 0,0 1 0,0-1 0,-14 11 0,-31 27-2357,10 1-3859,31-22 1602,14-10-294,3-3 2680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2:1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16,'0'0'165,"-2"31"13724,1-31-13790,0 0-1,0 0 1,-1 0-1,1 0 1,0 0-1,0 0 1,0 0-1,0 1 0,-1-1 1,1 0-1,0 1 1,0-1-1,0 1 1,0-1-1,0 1 1,0 0-1,0-1 0,0 1 1,0 0-1,0 0 1,0 0-1,1 0 1,-1 0-1,0 0 1,0 0-1,1 0 0,-1 0 1,1 0-1,-2 2 1,-17 1 2070,20-4-2238,-1 0 0,0 0 0,0 1 1,0-1-1,0 0 0,0 1 0,0-1 0,0 0 1,0 1-1,0-1 0,0 0 0,0 1 0,0-1 0,-1 0 1,1 1-1,0-1 0,0 0 0,0 0 0,0 1 1,0-1-1,-1 0 0,1 0 0,0 1 0,0-1 1,0 0-1,-1 0 0,1 1 0,0-1 0,0 0 1,-1 0-1,1 0 0,0 0 0,0 1 0,-1-1 0,1 0 1,0 0-1,-1 0 0,1 0 0,0 0 0,-1 0 1,1 0-1,0 0 0,-1 0 0,1 0 0,0 0 1,-1 0-1,1 0 0,28-2-14127,-13-6 13409,1 1-104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2:1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96,'4'-2'356,"-1"1"0,1-1 0,-1 1 0,1 0 0,0 0 0,-1 0 0,1 0 0,0 1 0,10-1 9510,-15 2-9768,0 1-1,1-1 0,-1 0 1,0 1-1,0-1 1,0 0-1,0 0 1,0 1-1,-1-1 1,1 0-1,0 0 1,0-1-1,-1 1 1,1 0-1,0 0 1,-1 0-1,-2 0 1,-9 8 380,6 1-631,14-15-3235,19-16-3604,-7 14 5133,-13 6 1685,0 2 1,0-1 0,0 1-1,0 0 1,0 0 0,0 0-1,-1 1 1,1 0 0,0 0-1,-1 1 1,9 4 0,-12-5 353,1 0 0,0 0 0,-1 0 0,1 1 1,-1-1-1,0 1 0,0-1 0,0 1 0,2 5 0,-2-4 660,0 0 0,-1 0 0,0 0 0,0 0 0,0 1 0,0-1 0,0 0-1,-1 8 1,0-6 1463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0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585 367 368,'2'-1'41,"-1"0"0,0-1 0,0 1 0,0 0-1,0-1 1,0 1 0,0-1 0,-1 1 0,1-1 0,0 0 0,-1 1-1,1-1 1,-1 0 0,0 1 0,1-1 0,-1 0 0,0 0 0,0 1-1,0-1 1,0 0 0,0 0 0,-2-3 0,2-5 17,0 9 25,-11-10 338,11-167 3741,-4 177-4282,-13 4 5704,16 14-5460,-2 1-1,0-1 1,-2 0 0,1 0 0,-2-1-1,0 1 1,-1-1 0,-13 21-1,7-10 160,-20 54-1,22-29-159,9-40-122,0 0 0,-1 0-1,0 0 1,-1 0 0,0 0-1,-7 11 1,9-20-44,1-31-336,1 1 240,2 0 0,1 0 0,1 0 0,1 0 0,8-27 0,32-122 74,-23 76 370,-12 57 650,-10 42-774,0 14 265,-1 7-275,-1-1 0,-1 1 0,-11 34-1,-3 26-45,11-39-76,1-12-42,-1 51 1,5-79-3,1 0 0,0 0 0,0 0 0,0 0 0,0-1-1,0 1 1,0 0 0,0 0 0,0 0 0,0 0 0,1 0 0,-1 0 0,0 0 0,0 0-1,1 0 1,-1 0 0,1 0 0,-1 0 0,1-1 0,-1 1 0,1 0 0,0 0 0,-1-1-1,1 1 1,0 0 0,0-1 0,-1 1 0,1-1 0,0 1 0,0-1 0,0 1 0,0-1-1,0 1 1,0-1 0,0 0 0,-1 0 0,1 1 0,0-1 0,0 0 0,0 0 0,0 0-1,0 0 1,0 0 0,0 0 0,0 0 0,0-1 0,0 1 0,0 0 0,0 0 0,1-1-1,12 0 3,-6 0 10,0 0-1,-1 0 1,1-1-1,0 0 1,-1-1 0,1 0-1,-1 0 1,0 0-1,0-1 1,0 0-1,0-1 1,-1 1 0,0-1-1,0 0 1,0-1-1,6-7 1,-6 7-5,0-1 0,0 0 0,-1 0 0,0-1 1,-1 1-1,1-1 0,-1 0 0,-1 0 0,0-1 1,0 1-1,0-1 0,-1 0 0,0 1 0,0-14 0,-2 8 80,1 7-20,0 1 1,-1 0-1,0-1 0,0 1 0,-1-1 1,1 1-1,-1 0 0,-1-1 0,1 1 1,-1 0-1,0 0 0,-1 0 0,0 0 1,1 0-1,-2 1 0,1-1 1,-1 1-1,-6-8 0,3 6-4,-1 0 0,1 1 0,-1 0 0,0 0 0,-1 1-1,1 0 1,-1 1 0,0-1 0,0 2 0,-1-1 0,1 1 0,-1 1 0,1-1 0,-1 2 0,0-1 0,0 2-1,-17 0 1,14 1-47,0 1-1,1 1 1,-1 0 0,1 0-1,-1 2 1,1-1-1,1 2 1,-1 0-1,1 0 1,0 1-1,0 0 1,1 1 0,-13 11-1,-5 9 52,1 0-1,1 2 0,1 2 1,2 0-1,-28 51 1,26-36-4,3 0 0,1 2 0,-22 82 1,38-108-6,0 0 1,-1 43-1,5-55-47,1 1-1,0-1 1,1 0-1,1 0 1,-1 1 0,2-1-1,6 20 1,-7-27-35,1 0 1,0 0 0,-1 1-1,1-2 1,1 1 0,-1 0-1,1-1 1,-1 1 0,1-1-1,0 0 1,0 0 0,0-1-1,0 1 1,1-1 0,-1 0-1,1 0 1,0-1 0,-1 1-1,1-1 1,0 0 0,8 1-1,9 0-479,1-1 0,0 0-1,31-5 1,-34 3-32,-8-1 100,1 0-1,-1 0 1,0-1 0,0 0 0,0-1 0,0-1-1,-1 0 1,0 0 0,14-10 0,8-8-2190,48-42 1,-59 45 1538,2 0 1,1 1 0,44-24 0,-7 15 149,-41 20 925,-1-1 0,0-1 0,31-21-1,-51 31 82,0 0-1,1 0 1,-1 0-1,0 0 0,0 0 1,0 0-1,0 0 0,0 0 1,1 0-1,-1 0 0,0 0 1,0 0-1,0 0 0,0 0 1,1 0-1,-1 0 0,0 0 1,0 0-1,0 0 0,0 0 1,1 0-1,-1 0 1,0 1-1,0-1 0,0 0 1,0 0-1,0 0 0,1 0 1,-1 0-1,0 0 0,0 0 1,0 1-1,0-1 0,0 0 1,0 0-1,0 0 0,0 0 1,0 0-1,0 1 1,0-1-1,1 0 0,-1 0 1,0 0-1,0 0 0,0 1 1,0-1-1,0 0 0,0 0 1,0 0-1,-1 0 0,1 1 1,0-1-1,0 0 0,0 0 1,0 0-1,0 0 1,0 1-1,0-1 0,0 0 1,0 0-1,0 0 0,-2 12 52,-2-4 114,-1 0 0,1-1 0,-1 0 0,-1 0 0,-6 8 0,7-11-238,1 0 0,0 0-1,1 1 1,-1-1 0,1 1-1,0 0 1,0 0-1,0 0 1,1 1 0,0-1-1,0 1 1,0-1-1,1 1 1,-2 8 0,3-10 232,0 9-3451,0-13 3168,0 0-1,0 0 0,0 0 0,0 0 1,0 1-1,0-1 0,0 0 0,0 0 1,1 0-1,-1 0 0,0 0 0,0 1 1,0-1-1,0 0 0,0 0 0,0 0 1,0 0-1,0 0 0,1 0 0,-1 0 1,0 0-1,0 1 0,0-1 0,0 0 1,0 0-1,1 0 0,-1 0 0,0 0 1,0 0-1,0 0 0,0 0 0,1 0 1,-1 0-1,0 0 0,0 0 0,0 0 1,0 0-1,0 0 0,1 0 0,-1 0 1,0 0-1,0 0 0,0 0 0,0 0 1,0-1-1,1 1 0,-1 0 0,0 0 1,0 0-1,0 0 0,0 0 0,0 0 1,0 0-1,1 0 0,-1-1 0,0 1 1,0 0-1,0 0 0,0 0 0,0 0 1,0-1-1,10-11-1727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06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4 368,'0'-4'1025,"-11"4"-465,1 0-480,10 10-368,0 5-304,0-4 127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0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27 147 256,'3'8'198,"0"-1"0,-1 1 1,-1 0-1,1 0 0,0 10 0,1 6 483,-3-23-636,0 0 1,0 0-1,0 0 0,0 0 0,1 0 0,-1 0 0,0 0 0,1 0 1,-1 0-1,1 0 0,-1 0 0,1 0 0,-1 0 0,1-1 0,-1 1 1,1 0-1,0 0 0,0-1 0,-1 1 0,1 0 0,0-1 0,0 1 1,0 0-1,0-1 0,0 0 0,0 1 0,1 0 0,0-1 4,0 0 0,0 0-1,0 0 1,1 0 0,-1 0-1,0-1 1,0 1 0,0-1-1,0 1 1,0-1 0,0 0-1,3-1 1,5-4 32,0 0 1,0 0-1,15-14 1,-6 1 5,0 0 0,-1-1 1,29-45-1,-45 62 6,-1-1 0,1 0 0,-1 1 1,1-1-1,-1 0 0,0 0 0,0 0 0,-1 0 0,1 0 0,-1 0 0,0-1 0,-1-5 1,1 1 309,0 8-355,-1 0-1,0-1 1,0 1-1,1 0 1,-1 0-1,0 0 0,0 0 1,0 0-1,0 0 1,0 1-1,-1-1 1,1 0-1,0 0 1,0 1-1,0-1 1,-1 1-1,1-1 0,0 1 1,0 0-1,-1-1 1,1 1-1,0 0 1,-1 0-1,1 0 1,-1 0-1,1 0 1,0 0-1,-3 0 0,-2 0 64,0 0-1,0 0 0,0 1 0,0-1 0,1 1 1,-7 2-1,1 3-35,1-1 0,0 1 0,1 1 0,-1 0 0,1 0 0,1 1 0,-1 0 1,-10 15-1,5-7-64,2 1 0,0 1 0,-18 34 0,27-44-91,1 0 0,0 0-1,0 1 1,0-1 0,1 1-1,0-1 1,1 1 0,1 14-1,-1-4-407,0-19 433,0 1 0,0 0 0,0 0 0,1-1 0,-1 1 0,0 0 0,0 0 0,1-1 0,-1 1 0,0 0 0,1 0 0,-1-1 0,0 1 0,1-1 0,-1 1 0,1 0 0,0-1 0,-1 1 0,1-1 1,-1 1-1,1-1 0,0 1 0,-1-1 0,1 0 0,0 1 0,-1-1 0,1 0 0,0 0 0,0 1 0,1-1 0,34 1-1267,-23-3 916,-1 0 0,0-1 0,22-8 0,-9-2 139,-2 0 0,0-1 1,0-1-1,-2-1 0,32-29 1,-15 6 623,58-76 0,-89 104-387,4-3 1968,-11 14-1898,0 0 0,1 1 0,-1-1-1,0 0 1,1 0 0,-1 0 0,0 0-1,0 1 1,1-1 0,-1 0 0,0 0-1,0 1 1,1-1 0,-1 0 0,0 1-1,0-1 1,1 0 0,-1 1 0,0-1-1,0 0 1,0 1 0,0-1 0,0 0-1,0 1 1,0-1 0,1 0 0,-1 1 0,0-1-1,0 0 1,0 1 0,0-1 0,-1 1-1,1-1 1,0 0 0,0 1 0,0-1-1,0 0 1,0 1 0,0-1 0,0 0-1,-1 1 1,1-1 0,-1 22 439,-1-1 1,-1 1-1,-1-1 1,-1 0 0,-1 0-1,-13 33 1,9-25-334,3-10-104,-24 59 65,14-28-333,10-29-2910,5-51-12,2-26 1246,0 26 643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0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186 138 224,'5'-26'450,"-2"7"183,0 1 1,1-31 0,-4 23 1319,2 44 573,-3 48-192,-53 155 329,28-126-2204,-51 126 375,44-134-582,30-78-212,0 0 0,1 0 0,1 0 0,0 0 0,0 0 0,0 14 0,1-21 21,1-20 40,3 0-85,0 0-1,1 1 1,1-1-1,12-24 1,5-18-16,100-288 1790,-111 296 27,-13 39-337,-10 34-674,-42 99-46,-20 52-1014,58-133-944,3 0-1,-12 59 1,22-77-557,1 1 0,1 30 0,1-18-2305,-1-33 3953,0-1-1,0 1 0,0-1 0,0 1 0,0-1 0,0 1 0,0-1 0,0 1 0,0-1 0,1 1 0,-1-1 0,0 1 1,0-1-1,1 1 0,-1-1 0,0 1 0,1-1 0,-1 1 0,0-1 0,1 0 0,-1 1 0,1-1 0,-1 0 0,0 1 1,1-1-1,-1 0 0,1 1 0,-1-1 0,1 0 0,-1 0 0,1 0 0,0 0 0,-1 1 0,1-1 0,-1 0 0,1 0 0,-1 0 1,1 0-1,-1 0 0,1 0 0,-1 0 0,1-1 0,0 1 0,-1 0 0,1 0 0,-1 0 0,1 0 0,-1-1 0,1 1 1,0-1-1,10-4-1952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0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68 165 80,'0'0'272,"28"0"480,-20 2 3061,-9 8-3444,0 0-1,-1 0 1,0 0 0,0 0-1,-1 0 1,0 0 0,-1 0 0,0-1-1,-1 0 1,0 0 0,-8 12-1,1-1-169,-1 1-133,9-15-107,0 0 1,0 0-1,1 1 1,0-1-1,0 1 0,0 0 1,1 0-1,0 0 1,0 0-1,1 0 1,0 0-1,0 8 1,1-14-336,1-9-1017,43-135 306,-31 107 1174,-1-1 1,-1 1-1,-3-2 0,-1 1 1,4-60-1,-11 99-160,-1 0 1,0 0-1,1 0 0,-1 0 1,0 0-1,0 0 0,0-1 1,0 1-1,0 0 1,0-1-1,-1 1 0,-1 2 1,1-3-187,1 1 0,-1-1 0,1 1 0,0 0 1,-1 0-1,1-1 0,0 1 0,0 0 1,0 0-1,1 0 0,-1 0 0,0 4 0,1 4-818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0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2 371 496,'-1'13'576,"1"-9"-297,0 1-1,0 0 1,0-1 0,0 1 0,1-1-1,0 1 1,0-1 0,1 5 0,-1-7-233,0-1 1,0 0-1,0 1 1,1-1 0,-1 0-1,0 1 1,0-1-1,1 0 1,-1 0-1,1 0 1,-1 0 0,1 0-1,-1-1 1,1 1-1,-1 0 1,1-1-1,0 1 1,-1-1 0,1 0-1,0 1 1,0-1-1,-1 0 1,1 0-1,0 0 1,3-1 0,7 1 81,4 2-36,0-2 0,0 0-1,0-1 1,0-1-1,0 0 1,0-1 0,0-1-1,-1 0 1,0-1-1,24-12 1,-23 8-46,5-2 67,-2-2-1,1 1 1,24-23 0,-39 30-72,-1 1 1,1-1 0,-1 0-1,0 0 1,-1 0-1,1 0 1,-1-1 0,0 1-1,0-1 1,-1 0 0,0 0-1,0 0 1,0 0-1,-1 0 1,1-1 0,-2 1-1,1-9 1,0-7 105,0 14 138,-1-1 1,0 0-1,0 1 0,-1-1 0,0 0 1,-4-12-1,4 19-230,1 1 0,-1-1 0,0 0 1,0 1-1,0-1 0,0 1 0,-1-1 1,1 1-1,0 0 0,-1-1 0,1 1 1,0 0-1,-1 0 0,0 0 0,1 0 1,-1 0-1,0 0 0,1 1 0,-1-1 1,0 1-1,0-1 0,1 1 0,-1-1 1,0 1-1,0 0 0,0 0 0,0 0 1,0 0-1,1 0 0,-1 0 0,0 1 1,0-1-1,0 1 0,1-1 0,-5 2 1,-2 1 18,1 0 0,-1 1 0,1 0 0,-1 0 0,1 1 0,0 0 0,1 0 0,-1 1 0,1-1 0,-11 13 0,5-3 9,0 0 0,1 0 0,-16 32 1,22-36-58,1 0-1,1 1 1,0-1 0,0 1 0,1 0 0,1 0 0,0-1-1,1 1 1,0 0 0,1 0 0,0 0 0,0 0 0,2 0 0,-1-1-1,6 13 1,-6-19-108,1-1-1,-1 0 0,1 0 1,1 0-1,-1 0 1,0 0-1,1-1 0,0 1 1,0-1-1,0 0 0,0 0 1,0 0-1,1-1 1,-1 0-1,1 0 0,0 0 1,-1 0-1,1-1 0,0 1 1,0-1-1,0-1 1,0 1-1,0-1 0,0 1 1,0-2-1,0 1 1,0 0-1,0-1 0,0 0 1,0 0-1,6-2 0,3-1-427,-1-1-1,1 0 1,-1 0-1,0-1 0,-1-1 1,1 0-1,-1-1 0,-1 0 1,22-20-1,-8-1 307,-1-1 0,-2-1-1,-1-1 1,-2-1 0,0 0 0,-3-2-1,-1 0 1,15-50 0,-27 74 815,-1-1 1,0 1-1,0-1 0,-1 0 1,-1-17-1,0 28 174,0 43 2189,-1-30-2704,0 0-1,-1 0 0,0-1 1,-1 1-1,-6 15 0,-9 40 170,13-27-350,-2 0 1,-20 65 0,24-64-529,3-32 0,0-7-356,17-24-2105,59-94 807,-42 62 2366,2 1-1,72-82 1,-104 131-100,0 0 0,1 1 0,-1 0 0,0-1 0,1 2 0,0-1 0,9-4 0,-13 7-124,-1-1-1,1 1 0,0 0 0,0 0 1,0-1-1,0 1 0,0 0 1,-1 0-1,1 0 0,0 0 0,0 0 1,0 0-1,0 0 0,0 0 0,0 1 1,-1-1-1,1 0 0,0 0 1,0 1-1,0-1 0,-1 0 0,1 1 1,0-1-1,0 1 0,-1-1 1,1 1-1,0 0 0,-1-1 0,1 1 1,-1-1-1,1 1 0,0 0 1,-1 0-1,0-1 0,1 1 0,-1 0 1,1 0-1,-1 0 0,0-1 0,0 1 1,1 0-1,-1 0 0,0 0 1,0 0-1,0 0 0,0-1 0,0 1 1,0 0-1,0 0 0,0 0 1,-1 0-1,1 1 0,-16 236 1530,16-235-1582,-6 76-1725,5-28-2379,2-50 3907,0-1 0,0 0 0,0 0 0,0 1 0,0-1 0,1 0 0,-1 0 0,0 0 0,0 0 0,0 0 0,0-1 0,1 1 0,-1 0 0,0-1 0,0 1 0,0 0 0,0-1 0,0 1 0,0-1 0,2-1 0,22-17-989,1-6-245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9:3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1 160 112,'6'-25'288,"5"4"64,-9 6-112,4 4-79,5 11-17,-7 0-16,2 20-16,-1 7-48,1-2 0,4 5-16,-5 2-16,5-1-16,-3-1-160,1-4-144,-8-5-273</inkml:trace>
  <inkml:trace contextRef="#ctx0" brushRef="#br0" timeOffset="1">1 21 736,'0'-15'401,"0"9"15,6 6-352,7 0 0,4 0-48,4 16-144,-6-16-96,2 15-241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08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61 719 640,'18'-70'304,"106"-448"3370,-118 493-2604,-2 0 0,-1-1 0,1-28-1,-14 183 5933,-24 99-5726,11-88-886,-38 213-603,13-83-2297,11 0-5633,30-214 4768,7-44 1988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0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67 223 656,'-31'-14'1424,"27"13"-1076,1 0 0,-1 0 0,1-1 1,0 1-1,0-1 0,-1 0 0,1 0 0,-3-3 1,5 5-314,1 0 0,0 0 0,0-1 1,-1 1-1,1-1 0,0 1 0,0 0 1,0-1-1,0 1 0,0 0 0,0-1 1,-1 1-1,1-1 0,0 1 0,0 0 0,0-1 1,0 1-1,0-1 0,1 1 0,-1 0 1,0-1-1,0 1 0,0 0 0,0-1 1,0 1-1,0-1 0,1 1 0,-1 0 1,0-1-1,20-15 57,-15 13-163,1-1-1,0 1 1,0 1 0,1-1 0,-1 1-1,0 0 1,1 0 0,0 1-1,-1-1 1,1 2 0,0-1 0,-1 1-1,1 0 1,0 0 0,0 1-1,-1 0 1,1 0 0,0 0 0,8 4-1,-8-1-41,0-1-1,0 1 1,0 1-1,-1-1 1,0 1-1,0 0 0,0 1 1,0-1-1,-1 1 1,0 1-1,0-1 1,-1 0-1,0 1 0,0 0 1,0 0-1,3 10 1,-1 1 107,0 1 0,4 26 1,-7-29 384,0-1 0,2 0 0,9 25 0,-13-40-328,-1 1 1,1-1-1,0 1 1,0-1-1,0 1 0,-1-1 1,1 1-1,0-1 1,0 0-1,0 1 0,0-1 1,0 0-1,0 0 0,0 0 1,0 0-1,0 0 1,0 0-1,-1 0 0,1 0 1,0 0-1,0 0 1,0-1-1,0 1 0,0 0 1,0-1-1,0 1 0,0 0 1,-1-1-1,1 1 1,0-1-1,0 0 0,0 0 1,28-17 109,-15 5-142,1-1 0,-2 0 0,0-1 0,-1 0 0,0-1 0,-1 0 0,16-33 0,-11 16 95,-2-1 0,-1-1 0,10-44 0,-17 22 1931,-6 53-1726,0 4-277,-1-1 0,1 1-1,0 0 1,0-1 0,0 1 0,0-1-1,0 1 1,0 0 0,-1-1 0,1 1 0,0 0-1,0-1 1,0 1 0,-1 0 0,1 0 0,0-1-1,0 1 1,-1 0 0,1 0 0,0-1 0,-1 1-1,1 0 1,0 0 0,-1 0 0,1 0-1,0-1 1,-1 1 0,1 0 0,0 0 0,-1 0-1,1 0 1,-1 0 0,1 0 0,0 0 0,-1 0-1,1 0 1,-1 0 0,1 0 0,0 0-1,-1 0 1,1 1 0,0-1 0,-1 0 0,1 0-1,0 0 1,-1 0 0,1 1 0,0-1 0,-1 0-1,1 0 1,0 1 0,0-1 0,-1 0 0,1 1-1,-21 13 916,3 2-822,0 2 0,1 0 0,1 1 0,1 1 0,1 0 0,0 1 1,2 0-1,0 1 0,1 1 0,2 0 0,0 0 0,2 0 0,0 1 0,2 1 1,0-1-1,-1 39 0,5-61-177,1 0 0,0 0-1,0 0 1,0-1 0,0 1 0,1 0 0,-1 0 0,0 0 0,1-1 0,-1 1-1,1 0 1,0 0 0,-1-1 0,1 1 0,0 0 0,0-1 0,0 1-1,0-1 1,0 0 0,1 1 0,-1-1 0,0 0 0,1 1 0,-1-1 0,1 0-1,-1 0 1,1 0 0,-1-1 0,1 1 0,0 0 0,-1 0 0,1-1 0,0 1-1,0-1 1,0 0 0,-1 1 0,1-1 0,0 0 0,0 0 0,0 0-1,0 0 1,3-1 0,-2 0-198,0 1-1,0-1 1,0 0-1,1 0 1,-1 0 0,0-1-1,0 1 1,-1-1-1,1 0 1,0 1-1,0-1 1,-1-1 0,1 1-1,-1 0 1,0 0-1,0-1 1,0 1-1,0-1 1,0 0-1,0 0 1,-1 0 0,1 0-1,1-4 1,-1-49-4328,-2 46 3320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10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38 224,'0'-30'1654,"0"22"461,0 21-868,-9 286 4248,-29 147-2256,-38 317 252,-115 932-245,149-1398-3120,-110 625-338,109-783-686,10-36-2051,33-102 2811,0-1 0,0 1 1,0 0-1,0 0 0,0 0 0,-1 0 0,1-1 0,0 1 0,0 0 0,-1 0 0,1-1 0,0 1 0,-1 0 0,1 0 0,-1-1 1,1 1-1,-1 0 0,1-1 0,-1 1 0,0-1 0,1 1 0,-1-1 0,0 1 0,1-1 0,-1 1 0,0-1 0,0 0 0,1 1 0,-1-1 1,0 0-1,0 0 0,0 1 0,1-1 0,-1 0 0,0 0 0,0 0 0,0 0 0,0 0 0,1 0 0,-1 0 0,-1-1 0,0 0-105,1 0-1,-1 0 0,1 0 0,-1 0 0,1-1 0,0 1 0,-1 0 1,1-1-1,0 1 0,0-1 0,0 1 0,0-1 0,0 0 0,0 0 1,0 1-1,1-1 0,-1 0 0,0-3 0,-2-40-2095,3-15 375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1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11 319 480,'-11'34'3247,"11"-33"-3151,1-1 0,-1 1 0,1 0 0,-1 0-1,0-1 1,1 1 0,0 0 0,-1-1 0,1 1 0,-1 0 0,1-1-1,0 1 1,-1-1 0,1 1 0,0-1 0,0 1 0,0-1 0,-1 1 0,1-1-1,0 0 1,0 0 0,0 1 0,0-1 0,1 0 0,30 6 683,-24-4-431,37 3 393,0-1-1,0-2 0,84-8 1,137-32 262,-106 12-440,1321-88 1726,-304 58-1998,-830 46 547,-83 4-321,83-1-211,250-17-95,-166-17 99,-312 26-339,-118 15-78,-1 0 0,1 1 0,0-1 0,-1 0 0,1 0 0,0 0 1,-1 0-1,1 0 0,-1 0 0,1 0 0,0 0 0,-1-1 1,1 1-1,-1 0 0,1 0 0,0 0 0,-1-1 0,1 1 0,-1 0 1,1-1-1,-1 1 0,1 0 0,-1-1 0,1 1 0,-1-1 0,1 1 1,-1-1-1,0 1 0,1-1 0,-1 1 0,0-1 0,1 1 1,-1-1-1,1 0 0,-2 0-168,1-1 1,0 1 0,-1 0-1,1 0 1,-1 0-1,1 0 1,-1 0-1,0 0 1,1 0 0,-1 1-1,0-1 1,0 0-1,1 0 1,-1 0-1,0 1 1,0-1 0,0 0-1,0 1 1,-1-1-1,-22-14-2702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1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1 185 544,'0'1'78,"0"1"-1,0-1 0,0 1 0,0-1 1,0 1-1,0-1 0,0 0 0,0 1 1,1-1-1,-1 1 0,1-1 0,-1 0 1,1 1-1,-1-1 0,1 0 0,0 1 1,-1-1-1,1 0 0,2 2 0,25 0 1018,-13-3-907,299 10 3505,-109 3-2489,7 0-549,993-64 2192,-328-16-2194,623-47 196,-598 94-518,-899 20-329,-1 0 13,-1 1-1,1 0 0,0-1 0,0 1 1,-1 0-1,1 0 0,-1 0 1,1 0-1,-1 0 0,1 0 1,-1 1-1,1-1 0,-1 0 1,0 1-1,2 1 0,23 35 209,-7-13 40,-14-19-144,-1 1 1,1-1-1,-1 1 0,-1 0 0,1-1 0,-1 2 0,0-1 1,-1 0-1,0 1 0,0-1 0,0 1 0,0 7 0,0 14 784,-3 55 0,0-33-349,-3 46 601,-19 101 0,1-4 598,-28 202 1857,32-269-3302,-1 16-136,-11 154-11,-4 123-37,19-221 61,0-1 30,3 18-296,5-123 157,7-89-74,0-2-2,0 1 0,0 0 0,0-1 0,0 1-1,0-1 1,-1 1 0,1-1 0,-1 1 0,0 0 0,1-1-1,-1 0 1,0 1 0,-1-1 0,1 0 0,0 1-1,-1-1 1,1 0 0,-1 0 0,0 0 0,1 0 0,-1 0-1,0-1 1,0 1 0,0 0 0,-1-1 0,1 0 0,-3 2-1,-21 4-10,0-2 0,1-1 0,-2-1 0,-36-1-1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1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5510 119 208,'46'-118'17094,"-47"127"-12703,0 5-6731,-1 16 3054,-2 1 1,0-1-1,-16 49 1,-4 27-380,-74 392 1242,72-376-979,14-37-513,3 1 1,4 0-1,7 105 0,0-56-58,-2 504-302,-26-645-16,-81-13 91,-102-16 226,165 29-25,-53-3 26,0 3 1,-144 11 0,-32 34 143,115-12-116,112-21-53,-160 24 146,-268 5 1,-336-71 190,230-35-216,9 58-15,357 15-195,-255-7 60,397 9 50,-1 3 1,-83 20-1,33 7-95,65-16 48,36-11 23,0 0 0,0 1 1,-21 12-1,41-19 14,0 0-1,0-1 1,0 1-1,-1-1 1,1 1-1,0-1 1,0 0 0,0 0-1,-1 0 1,1 0-1,0-1 1,0 1 0,0 0-1,0-1 1,-1 0-1,1 1 1,0-1 0,0 0-1,0 0 1,0 0-1,0 0 1,1-1-1,-1 1 1,0 0 0,1-1-1,-1 1 1,0-1-1,1 0 1,0 1 0,-1-1-1,0-2 1,-7-8 47,1-1 0,0 1 1,-8-18-1,15 28-29,-5-13 19,0 0 0,0-1 1,2 0-1,0 0 0,1 0 0,0 0 0,1 0 1,1-1-1,1-18 0,4-19-107,15-77 0,-10 81-1015,4-93 0,-13 139 880,1 3-30,-1 0 1,0 0 0,0 0-1,0 0 1,0-1-1,0 1 1,0 0 0,0 0-1,0 0 1,-1 0-1,1 0 1,0-1-1,-1 1 1,1 0 0,-1 0-1,1 0 1,-1 0-1,1 0 1,-1 0 0,0 0-1,1 0 1,-1 1-1,-2-3 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2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22 672,'-2'-18'1463,"-2"14"1988,-14 28 761,15-18-4715,-33 53 1652,2 1 0,-44 116 0,74-167-1135,-1 5 20,0 0 0,0 1-1,1-1 1,1 1 0,1 0 0,-2 26 0,4-39 376,13-28-151,28-31-156,66-80-176,-93 122 63,0 0 1,2 1 0,-1 0 0,2 1 0,0 1 0,21-11 0,-37 22 7,1 0 0,-1 0 0,1 0 0,-1 1 0,1-1 0,0 0 0,0 1 0,-1-1 0,1 1 0,0 0 0,0 0 0,-1 0 0,1 0 0,0 0 0,0 0 0,0 0 0,2 1 0,-3-1 15,0 1 0,0 0 1,0-1-1,0 1 0,0 0 1,0 0-1,0 0 0,-1-1 1,1 1-1,0 0 0,0 0 1,-1 0-1,1 0 0,-1 0 1,1 1-1,-1-1 0,1 0 1,-1 0-1,1 2 0,0 7 97,1 0-1,-2 0 0,0 1 1,0-1-1,-2 11 0,1 3-83,-1-3 12,0 1 1,-1-1-1,-10 34 0,7-33-474,1-1-1,1 1 1,-1 36-1,5-5-1722,0-16-3005,0-37 5100,-1 0-1,1 0 1,0 1 0,0-1-1,0 0 1,0 1 0,0-1-1,1 0 1,-1 1 0,0-1-1,0 0 1,0 0 0,0 1 0,0-1-1,0 0 1,0 0 0,0 1-1,1-1 1,-1 0 0,0 0-1,0 1 1,0-1 0,1 0-1,-1 0 1,0 0 0,0 1-1,1-1 1,-1 0 0,0 0 0,0 0-1,1 0 1,-1 0 0,0 1-1,0-1 1,1 0 0,-1 0-1,0 0 1,1 0 0,-1 0-1,0 0 1,0 0 0,1 0-1,-1 0 1,0 0 0,1 0 0,-1-1-1,11 1-1111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2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78 288,'4'-8'269,"14"-27"447,-9 23 1613,-9 19-2123,1 10 116,-1 0 0,-1 1 1,0-1-1,-2 0 0,-8 32 0,7-37-249,1 0-1,1 0 0,-2 23 0,3-30-74,1 0 0,0 0-1,0 0 1,0 0 0,1 0-1,-1 0 1,1 0 0,1-1-1,-1 1 1,1 0 0,-1 0-1,4 4 1,-4-7-26,0-1-1,1 0 1,-1 0-1,0 0 1,1 0-1,-1 0 1,1 0 0,-1 0-1,1 0 1,0-1-1,-1 1 1,1-1-1,0 1 1,0-1 0,-1 0-1,1 1 1,0-1-1,0 0 1,-1 0-1,1 0 1,0 0 0,0-1-1,-1 1 1,1 0-1,0-1 1,-1 1-1,1-1 1,0 0 0,-1 1-1,1-1 1,1-1-1,4-2-71,1 0 0,-1 0 0,0-1 0,0 0 0,6-6 0,-2 1 94,-2 0 0,1-1 1,-1 0-1,0 0 0,-1-1 0,-1 0 0,0 0 1,0-1-1,-2 0 0,1 0 0,-2-1 0,1 1 1,-2-1-1,0 0 0,-1 0 0,1-18 0,-3 30 22,0 0-1,0 0 1,0 0-1,0 0 1,-1 0 0,1 0-1,-1 0 1,0 0-1,1 0 1,-1 0-1,0 1 1,0-1-1,0 0 1,0 0-1,-1 1 1,1-1-1,0 1 1,-1-1-1,1 1 1,-1-1-1,1 1 1,-1 0 0,0 0-1,0 0 1,1 0-1,-1 0 1,0 0-1,0 0 1,0 1-1,0-1 1,0 1-1,0-1 1,0 1-1,0 0 1,-3 0-1,0-1-29,0 1-1,0 0 0,0 1 0,0-1 1,0 1-1,1 0 0,-1 0 0,0 1 0,1-1 1,-1 1-1,1 0 0,-1 0 0,-7 6 1,-37 32-2086,48-38 1201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2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0 352,'-2'13'945,"-74"135"1520,64-123-2332,1-6-154,2 1 0,0 1 0,1 0 0,1 0 0,1 0 0,1 1 0,-4 28 0,12-51-45,-1 1 0,0-1-1,0 0 1,1-1 0,-1 1 0,0 0 0,0-1-1,0 1 1,0-1 0,2-2 0,54-77-418,-32 44 410,36-41 1,-54 69 184,0 0 1,1 1 0,0 0-1,0 1 1,1 0 0,0 0-1,0 1 1,1 0 0,15-5-1,-26 11-73,1 0 1,-1-1-1,0 1 0,1 0 0,-1 0 1,1 0-1,-1 0 0,1 0 0,-1 0 0,0 0 1,1 0-1,-1 1 0,1-1 0,-1 0 0,1 0 1,-1 0-1,0 0 0,1 0 0,-1 1 1,0-1-1,1 0 0,-1 0 0,0 1 0,1-1 1,-1 0-1,0 1 0,1-1 0,-1 0 0,0 1 1,0-1-1,1 0 0,-1 1 0,0-1 0,0 0 1,0 1-1,0-1 0,1 1 0,3 25 740,-7 27-54,-16 22-331,14-59-456,0 0 0,1 0 1,1 1-1,-2 25 1,5-42 36,0 0 1,0 1 0,0-1 0,0 0 0,0 1-1,0-1 1,0 0 0,0 1 0,0-1-1,0 0 1,0 1 0,1-1 0,-1 0-1,0 1 1,0-1 0,0 0 0,0 1 0,0-1-1,1 0 1,-1 0 0,0 1 0,0-1-1,0 0 1,1 0 0,-1 1 0,0-1-1,0 0 1,1 0 0,-1 0 0,0 1 0,1-1-1,-1 0 1,0 0 0,0 0 0,1 0-1,-1 0 1,0 0 0,1 0 0,-1 1 0,0-1-1,1 0 1,-1 0 0,1-1 0,18-7-657,17-23-56,11-25 303,-26 30 658,1 0 0,1 1 0,38-30 0,-60 54-153,0 0 1,0 0 0,1 0 0,-1 0-1,0 0 1,1 1 0,-1-1 0,1 0-1,-1 1 1,1-1 0,-1 1-1,1-1 1,-1 1 0,1 0 0,0 0-1,2 0 1,-3 0-25,0 0-1,0 1 0,-1-1 1,1 0-1,0 1 0,-1-1 1,1 1-1,0-1 1,-1 1-1,1 0 0,0-1 1,-1 1-1,1 0 1,-1-1-1,0 1 0,1 0 1,-1-1-1,1 1 1,-1 0-1,0 0 0,1 0 1,-1-1-1,0 2 1,2 8 222,-1-1 1,-1 1-1,0-1 1,-1 17-1,0-3-221,1 10-84,0 65-2874,0-96 1930,20-22-1358,-14 13 1844,14-11-820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30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37 592,'11'-9'296,"-7"6"-155,-1 0 0,0 0 0,1 1 0,-1-1 0,1 1 0,0 0 0,0 0 0,0 0 0,0 1 0,0-1 0,5 0 0,-8 2-100,-1 0 0,1 0 0,-1 0 0,1 0 0,-1 1 0,1-1 0,-1 0 0,1 0 0,-1 1 1,1-1-1,-1 0 0,1 0 0,-1 1 0,1-1 0,-1 1 0,0-1 0,1 0 0,-1 1 0,0-1 0,1 1 0,-1-1 0,0 1 0,0-1 0,1 1 1,-1-1-1,0 1 0,0-1 0,0 1 0,0-1 0,0 1 0,1-1 0,-1 2 0,-2 28 974,-13 27 241,-163 300 195,176-352-1455,0 0-1,0 1 1,1-1 0,-1 0-1,1 1 1,0 9 0,1-12-38,0 0 1,-1 0-1,1-1 0,-1 1 1,1 0-1,-1 0 1,0 0-1,0 0 0,0-1 1,0 1-1,-1 0 1,-2 3-1,27-46-1348,-4 16 1211,1 0 1,1 2-1,28-24 1,-38 36 188,2 0-1,-1 1 1,2 0 0,-1 1-1,1 1 1,0 0 0,0 1-1,18-5 1,-28 10 32,0 0 0,0 0 0,0 0 0,0 1 0,1-1 1,-1 1-1,0 0 0,0 1 0,0-1 0,7 2 0,-10-2-6,0 1-1,1 0 1,-1-1-1,0 1 1,0 0-1,1 0 1,-1 0-1,0 0 1,0 0 0,0 0-1,0 0 1,0 1-1,0-1 1,-1 0-1,1 0 1,0 1-1,0-1 1,-1 0 0,1 1-1,-1-1 1,0 1-1,1-1 1,-1 1-1,0-1 1,0 1-1,0-1 1,0 1-1,0 2 1,-1 4 28,-1 1-1,0-1 1,0 0 0,0 0 0,-1 0-1,-1-1 1,1 1 0,-1-1 0,-1 0-1,1 0 1,-1 0 0,0 0-1,-1-1 1,-8 8 0,-4 5-56,-1-2 0,-1 0-1,-32 20 1,47-33-110,-1 0 0,0-1-1,0 1 1,0-1 0,0 0 0,-1-1-1,1 1 1,-1-1 0,0-1-1,1 1 1,-11 0 0,16-2 49,0 0-1,1 0 1,-1-1-1,0 1 1,1 0 0,-1 0-1,0 0 1,1-1-1,-1 1 1,1 0 0,-1 0-1,0-1 1,1 1 0,-1-1-1,1 1 1,-1 0-1,1-1 1,-1 1 0,1-1-1,0 1 1,-1-1-1,1 0 1,-1 1 0,1-1-1,0 1 1,0-1-1,-1 0 1,1 1 0,0-2-1,-2-26-1041,14-30-271,-8 49 1198,0 1 1,0-1 0,1 1 0,0 0-1,0 0 1,1 0 0,0 1-1,1 0 1,7-7 0,12-8-404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9:3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52 32,'1'-3'109,"-1"1"0,1 0 0,0 0 0,0 0-1,0 0 1,0 0 0,0 0 0,0 0 0,0 1 0,0-1 0,1 0 0,-1 1-1,1-1 1,0 0 0,-1 1 0,1 0 0,0-1 0,2 0 0,-1 0-88,0 0 0,0 0 0,0 0 0,1 0 0,-1 1-1,0 0 1,1 0 0,-1 0 0,8-2 0,-9 3 377,-1 3-303,0 0 1,0 0-1,0 0 0,0 0 1,-1 0-1,1 0 1,-1 0-1,0 1 0,0-1 1,0 0-1,0 0 1,-2 5-1,2 0 103,0-5-148,1 22 197,-2 0 0,-1 0 0,0 0 1,-8 30-1,3-26-188,2-1-1,0 1 1,0 55 0,5-83-58,0 0 0,0 0 0,0 0 0,1 0 0,-1 0 0,0 0 0,0 1 0,1-1 0,-1 0 0,1 0 0,-1 0 0,1 0 0,-1 0 0,1 0 0,-1 0 0,1-1 0,0 1 0,0 0 0,-1 0 0,1 0 0,0-1 0,0 1 0,0 0 0,0-1 0,0 1 0,0-1 0,2 2 0,1-1-1,1 0 1,-1 0-1,0-1 0,0 1 0,1-1 0,-1 0 1,9-1-1,7-2-62,1-1 0,25-8-1,-46 12 62,17-4-110,-2 0-116,1-1-1,-1 0 1,0-1 0,0 0-1,15-10 1,-29 15 195,0 0 1,0 1-1,0-1 1,0 0-1,0 1 0,0-1 1,0 0-1,0 0 1,0 0-1,0 0 0,0 0 1,-1 0-1,1 0 1,0 0-1,-1 0 0,1-1 1,-1 1-1,1 0 1,-1 0-1,0 0 1,0-1-1,1 1 0,-1 0 1,0 0-1,0-1 1,0 1-1,0 0 0,0 0 1,0-1-1,-1 1 1,1 0-1,0 0 1,-1-1-1,1 1 0,-1 0 1,1 0-1,-1 0 1,1 0-1,-1 0 0,0 0 1,0 0-1,0 0 1,1 0-1,-1 0 0,0 0 1,0 0-1,0 0 1,0 1-1,0-1 1,-1 0-1,1 1 0,0-1 1,0 1-1,0 0 1,-3-1-1,-19-2-106,-1 1 1,0 2-1,0 0 1,0 2-1,1 1 1,-32 7-1,43-7 153,-1-1 1,1 0-1,0 0 0,-1-1 0,-20-1 1,17 0 108,14 0-44,4-3-71,-1 0 0,1 0 1,1 1-1,-1-1 0,0 1 0,1 0 0,-1 0 0,1 0 1,-1 0-1,1 0 0,0 0 0,6-2 0,0-1 3,18-15-12,150-97 0,-125 96 104,-51 20 200,-1 4-260,-1 0-1,0 0 1,0-1 0,0 1-1,-1 0 1,1-1 0,0 1-1,-1-1 1,0 0 0,1 1-1,-4 1 1,-8 14 99,9-6-97,0 0 1,0 0-1,1 1 0,1-1 1,0 0-1,1 1 0,0 22 1,1-35-50,0 1 0,0-1 0,1 0 1,-1 1-1,0-1 0,1 0 0,-1 0 0,0 1 1,1-1-1,-1 0 0,1 0 0,-1 0 0,0 0 1,1 1-1,-1-1 0,1 0 0,-1 0 0,0 0 1,1 0-1,-1 0 0,1 0 0,-1 0 1,1 0-1,-1 0 0,0 0 0,1 0 0,-1-1 1,1 1-1,-1 0 0,0 0 0,1 0 0,-1 0 1,0-1-1,1 1 0,-1 0 0,1 0 0,-1-1 1,1 1-1,16-10-235,66-67-649,-56 50 775,1 0-1,2 2 1,42-28-1,-72 53 124,1 0-1,-1 0 0,0 0 0,0-1 0,1 1 1,-1 0-1,0 0 0,0 0 0,0 0 0,1 0 1,-1 0-1,0 0 0,0 0 0,1 0 0,-1 0 1,0 0-1,0 0 0,1 0 0,-1 0 0,0 0 1,0 0-1,1 0 0,-1 0 0,0 0 0,0 0 1,1 1-1,-1-1 0,0 0 0,0 0 0,0 0 1,1 0-1,-1 0 0,0 1 0,0-1 0,0 0 1,0 0-1,1 0 0,-1 1 0,0-1 0,0 0 1,4 16 213,-2 34-114,-2-21-78,1-27-54,-1 0-1,1 0 1,-1 0 0,1 0 0,0 0 0,-1 0 0,1-1 0,0 1 0,0 0 0,0-1 0,1 1-1,-1-1 1,0 1 0,1-1 0,-1 1 0,1-1 0,-1 0 0,1 0 0,-1 0 0,1 0-1,0 0 1,0 0 0,-1 0 0,1-1 0,0 1 0,0 0 0,0-1 0,0 0 0,0 1 0,0-1-1,0 0 1,0 0 0,0 0 0,0 0 0,0-1 0,0 1 0,-1 0 0,1-1 0,0 1-1,0-1 1,0 0 0,0 0 0,0 0 0,-1 1 0,1-2 0,-1 1 0,1 0 0,2-2 0,13-13-483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3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80,'0'0'23,"13"-4"187,1 2 0,0 0 1,0 0-1,16 1 0,-28 1-151,0 0 0,0 0 0,0 0 0,0 0 0,0 0 1,0 0-1,0 1 0,0-1 0,0 1 0,0-1 0,0 1 0,0 0 0,0 0 0,0 0 0,0 0 0,-1 0 0,1 0 0,0 1 0,-1-1 1,1 1-1,-1-1 0,1 1 0,-1-1 0,0 1 0,0 0 0,0-1 0,0 1 0,0 0 0,0 0 0,0 0 0,0 0 0,-1 0 1,1 0-1,-1 0 0,0 0 0,1 0 0,-1 3 0,1 13 302,-1 0 1,-1 0-1,0-1 0,-2 1 1,0 0-1,0 0 0,-2-1 1,-11 30-1,-6 29-713,23-81 137,-1 0 1,1 1-1,1-1 0,-1 0 1,1 1-1,-1-1 1,1 1-1,1-1 0,-1 1 1,5-6-1,34-43-1813,-31 41 1529,3-4-112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3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0 141 304,'8'9'886,"-8"-8"-837,0-1 1,0 1-1,0 0 1,1-1 0,-1 1-1,0-1 1,0 1-1,1-1 1,-1 1 0,0-1-1,1 1 1,-1-1-1,0 1 1,1-1-1,-1 1 1,1-1 0,-1 0-1,1 1 1,-1-1-1,1 0 1,-1 1 0,1-1-1,-1 0 1,1 1-1,-1-1 1,1 0 0,0 0-1,0 0 1,41 12 1833,-33-12-1852,1-1 0,-1 0 0,1 0 0,-1-1-1,0 0 1,0 0 0,0-1 0,0 0 0,0-1 0,-1 0-1,1 0 1,-1-1 0,0 0 0,0-1 0,-1 1-1,0-1 1,0-1 0,0 0 0,9-12 0,-13 16-13,-1-1 1,0 0-1,0 1 0,-1-1 1,1 0-1,-1 0 1,0 0-1,0 0 1,0 0-1,0 0 0,-1 0 1,0 0-1,0 0 1,0 0-1,-1-5 1,1-2 217,0 11-217,0 0 1,0-1 0,0 1 0,0 0-1,0-1 1,0 1 0,0 0 0,0 0-1,0-1 1,0 1 0,0 0 0,0-1-1,0 1 1,0 0 0,-1 0 0,1-1-1,0 1 1,0 0 0,0-1 0,0 1-1,-1 0 1,1 0 0,0 0 0,0-1-1,-1 1 1,1 0 0,0 0 0,0 0-1,-1 0 1,1-1 0,0 1 0,-1 0-1,1 0 1,0 0 0,0 0 0,-1 0-1,1 0 1,-1 0 0,-15 5 576,-12 14 177,4 7-529,1 0 0,-27 43 0,42-56-193,0 0-1,1 1 1,1 0-1,1 0 1,0 0 0,0 0-1,2 1 1,-3 17-1,4-22-57,1-1-59,0 1 0,0 0-1,1 0 1,0-1 0,3 20 0,-3-27 49,0-1 1,1 1-1,-1-1 1,1 0-1,-1 1 0,1-1 1,0 1-1,0-1 0,0 0 1,-1 0-1,1 0 1,0 1-1,1-1 0,-1 0 1,0 0-1,0 0 0,0 0 1,3 1-1,-2-2-2,0 1 0,1-1 0,-1 1-1,0-1 1,1 0 0,-1 0 0,0 0 0,1 0 0,-1 0-1,1 0 1,-1-1 0,0 1 0,1-1 0,-1 0 0,4-1-1,-4 1-115,-1 0 0,0 0 1,0 0-1,1 0 0,-1 0 0,0 0 0,0-1 0,0 1 0,0 0 0,0-1 0,0 1 0,-1 0 0,1-1 0,0 1 0,-1-1 0,1 1 0,-1-1 1,1 1-1,-1-1 0,0 0 0,0 1 0,0-1 0,0 1 0,0-1 0,0-3 0,-22 4-1823,-5 4 1181,-2 14 38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3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67 256,'0'-14'311,"1"11"-224,-1 0 1,1 1-1,-1-1 0,0 0 1,0 1-1,0-1 0,-1 0 1,1 1-1,-1-1 0,1 1 1,-1-1-1,0 1 0,0-1 1,0 1-1,0-1 0,-3-3 1,3 5-4,0 1 0,0-1 0,0 1 0,1-1 0,-1 1 0,0 0 0,0-1 0,0 1 0,0 0 1,0 0-1,0 0 0,-1-1 0,1 1 0,0 0 0,0 1 0,0-1 0,0 0 0,0 0 0,0 0 1,0 0-1,0 1 0,0-1 0,0 1 0,0-1 0,1 1 0,-1-1 0,0 1 0,0-1 0,0 1 1,0 0-1,1-1 0,-1 1 0,0 0 0,0 0 0,1-1 0,-1 1 0,1 0 0,-1 1 0,-30 45 845,22-30-413,-229 287 2249,154-203-2395,32-48-1410,64-91-625,197-319 160,-197 338 1623,-5 7 81,0 1 0,1 0 1,0 0-1,0 1 0,14-14 0,-21 24-169,-1-1 1,1 1-1,-1 0 1,0-1 0,1 1-1,-1 0 1,1-1-1,-1 1 1,1 0-1,-1-1 1,1 1-1,-1 0 1,1 0-1,-1 0 1,1 0 0,-1-1-1,1 1 1,-1 0-1,1 0 1,-1 0-1,1 0 1,0 0-1,-1 0 1,1 0-1,-1 1 1,1-1-1,-1 0 1,1 0 0,-1 0-1,1 0 1,-1 1-1,1-1 1,-1 0-1,1 1 1,-1-1-1,1 0 1,-1 1-1,0-1 1,1 0-1,-1 1 1,0-1 0,1 1-1,-1-1 1,0 1-1,1-1 1,-1 1-1,0-1 1,0 1-1,0-1 1,1 1-1,-1-1 1,0 1 0,0-1-1,0 2 1,3 32 968,-3-30-904,15 369 1608,-13-357-2092,0 0 1,2 0 0,-1 0 0,2 0 0,0 0 0,2-1-1,11 24 1,-18-39 289,0 1 0,1 0 0,-1 0-1,0-1 1,0 1 0,0 0 0,1-1-1,-1 1 1,1 0 0,-1-1 0,0 1 0,1 0-1,-1-1 1,1 1 0,-1-1 0,1 1-1,-1-1 1,1 1 0,0-1 0,-1 1 0,1-1-1,0 0 1,-1 1 0,1-1 0,0 0-1,-1 0 1,1 1 0,0-1 0,-1 0 0,1 0-1,0 0 1,0 0 0,-1 0 0,1 0-1,0 0 1,1 0 0,-1-2-55,0 1 0,0-1 0,0 0 0,0 0 0,0 0 0,0 0 0,-1 1 0,1-1 0,-1 0 0,1 0-1,-1 0 1,0-4 0,2-6-178,-2 1 0,0-1 0,0 1 0,-3-18 0,2 24 318,-1-1-1,0 1 1,0-1-1,-1 1 0,1 0 1,-1-1-1,0 1 1,-1 1-1,1-1 1,-1 0-1,0 1 1,0 0-1,0 0 1,-1 0-1,1 0 0,-1 1 1,0 0-1,0 0 1,0 0-1,-11-4 1,0 3 514,-1 0 0,1 1 0,-1 0 0,0 2 0,-33 0 0,40 1-185,-14 0 279,23 0-578,1 0 0,0 0 1,-1 0-1,1 0 0,-1 0 0,1 0 0,-1 0 0,1 0 0,-1 0 0,1 0 0,-1 1 0,1-1 0,-1 0 1,1 0-1,0 0 0,-1 1 0,1-1 0,0 0 0,-1 0 0,1 1 0,-1-1 0,1 0 0,0 1 1,0-1-1,-1 1 0,1-1 0,0 0 0,0 1 0,-1-1 0,1 1 0,0-1 0,0 1 0,33 0 406,-6-6-744,0-1 0,0-2-1,0 0 1,34-17 0,-31 11-624,1 3 1,56-14 0,-62 20 424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95 528,'1'1'82,"0"0"0,0-1 0,0 1 0,0 0 0,0 0 1,0 0-1,-1 0 0,1 0 0,0 0 0,-1 0 0,1 0 0,0 0 0,-1 0 0,1 0 0,-1 0 0,0 1 0,1-1 0,-1 0 0,0 0 0,0 0 0,0 1 0,0-1 0,0 0 0,0 0 0,0 1 0,0-1 0,-1 1 1,-3 45 895,-52 136 1153,16-60-1426,30-86-786,2 0-1,1 0 0,2 0 1,-1 56-1,6-93 3,1 0-1,-1 0 0,1 1 1,0-1-1,-1 0 1,1 0-1,-1 0 0,1 0 1,-1 0-1,1 0 1,0 0-1,-1 0 0,1-1 1,-1 1-1,1 0 1,-1 0-1,1 0 1,-1-1-1,1 1 0,-1 0 1,1 0-1,-1-1 1,1 1-1,-1 0 0,1-1 1,-1 1-1,0-1 1,1 1-1,0-1 0,3-5-112,0 1 0,0 0-1,0-1 1,-1 0 0,0 0-1,0 0 1,0 0 0,-1-1 0,0 1-1,2-9 1,11-76-644,-10 56 546,9-88-98,-11 81 565,1 0 0,3 0-1,1 0 1,23-66 0,-27 99-85,0 0 0,1 0 0,0 1 0,1 0-1,0 0 1,0 0 0,1 1 0,-1 0 0,14-11 0,-17 16-42,0-1 0,1 1 0,-1-1 0,1 1 0,0 0 0,0 0 0,0 1 0,0-1 0,0 1 0,0 0 0,0 0 0,0 0 0,1 0 0,-1 1 0,0 0 0,0 0 0,1 0 0,-1 0 0,0 1 0,0-1 0,1 1 0,-1 0 0,0 1 0,6 2 0,-6-2-7,-1 1-1,1 0 1,-1 0-1,1 0 1,-1 1-1,0-1 1,-1 1-1,1 0 1,0 0-1,-1 0 1,0 0-1,0 0 1,0 0-1,-1 1 1,1-1-1,-1 1 1,0-1-1,0 1 0,-1-1 1,1 1-1,-1 0 1,0-1-1,-1 6 1,1 2 24,-1-1 0,0 1 0,-1-1 0,0 1 0,0-1-1,-2 0 1,1 0 0,-8 15 0,0-9-5,0-1 0,-1 0 0,0-1 0,-1 0 0,-1-1 0,-1 0 0,0-1 0,-19 12 0,33-24-65,1-1 1,-1 0-1,0 1 0,1-1 1,-1 0-1,0 1 1,1-1-1,-1 1 0,0-1 1,1 1-1,-1 0 1,1-1-1,-1 1 0,1 0 1,-1-1-1,1 1 1,0 0-1,-1-1 0,1 1 1,0 0-1,-1 0 1,1-1-1,0 2 0,14 2-162,30-13-23,-9-8 103,0-1-1,-1-2 1,-1-1 0,-1-2 0,-1-1 0,-2-1 0,0-2 0,-1-1-1,-2-1 1,29-42 0,-52 67 109,0 0 1,-1 0-1,1-1 0,-1 1 0,0-1 0,-1 0 1,1 1-1,-1-1 0,0 0 0,0 0 0,0 0 1,-1 0-1,0-6 0,0 11-8,-1-1 1,0 1-1,1 0 0,-1 0 0,0 0 1,0 0-1,1-1 0,-1 1 0,0 0 1,1 0-1,-1 0 0,0 0 0,0 1 1,1-1-1,-1 0 0,0 0 0,1 0 1,-1 1-1,0-1 0,1 0 0,-2 1 1,-14 10 105,0 1 1,1 1 0,0 0-1,1 1 1,1 1 0,0 0 0,1 1-1,-11 17 1,17-24-92,1 0 1,0 0-1,0 0 0,1 1 0,1-1 1,-1 1-1,1 0 0,1 0 0,0 0 1,0 0-1,1 0 0,1 1 0,0 18 1,1-28-75,-1 1 1,1 0 0,0-1 0,-1 1 0,1-1 0,0 1-1,0-1 1,0 1 0,0-1 0,1 0 0,-1 1 0,0-1 0,0 0-1,1 0 1,-1 0 0,1 0 0,-1 0 0,1 0 0,-1 0 0,1-1-1,0 1 1,-1 0 0,1-1 0,0 1 0,-1-1 0,1 0-1,0 0 1,0 0 0,-1 0 0,1 0 0,0 0 0,0 0 0,-1 0-1,1-1 1,0 1 0,0 0 0,-1-1 0,4-1 0,4-1-332,0 0 1,1 0-1,-2-1 1,1 0 0,16-11-1,0-6-392,2-8 27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3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21 352,'16'-20'1046,"-14"35"197,-16 43 80,-27 41-323,-70 190-39,103-268-1290,2-1 0,0 1 0,2 1 0,0-1 0,-1 37 0,5-55-501,12-14-786,8-8 911</inkml:trace>
  <inkml:trace contextRef="#ctx0" brushRef="#br0" timeOffset="1">326 135 560,'14'-15'512,"-3"3"1,-7 12 79,-4 12 160,0 12 65,0 7-129,-15 5-192,-4 11-112,-2 4-159,4 1-97,3-7-176,5 3-209,9-7-239,0-5-144,0-5-176,0-11 31,0-4 33,9-16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3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7 512,'7'-6'2065,"-7"17"-1312,-17 4-97,2 1-256,0-1-128,5 0-208,10-4-272,0-1-384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3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1 255 288,'7'1'-1,"0"-1"0,0 1 0,0 0 0,0 1 0,0-1 1,0 1-1,-1 1 0,1-1 0,-1 1 0,1 1 0,-1-1 0,0 1 0,10 8 0,14 7-218,68 35 1529,-97-52-1100,0 0 0,1-1 0,-1 1 0,0 0 0,0 0 0,0 0 0,-1 0 1,1 0-1,0 0 0,-1 0 0,1 0 0,-1 0 0,1 0 0,-1 0 0,0 0 0,0 0 0,0 0 0,0 0 0,-1 0 0,1 1 0,-1-1 1,1 0-1,-1 0 0,1 0 0,-1 0 0,0-1 0,0 1 0,-2 3 0,-40 67 2690,28-48-2146,11-17-686,0 1 0,1 0 0,-1-1 0,2 2 0,-1-1 0,1 0 0,0 0 0,1 1 0,0-1 0,1 0 0,0 11 0,0-18-94,0 0 0,0 0-1,1 0 1,-1 0 0,0 0-1,1 0 1,-1 0 0,1-1 0,-1 1-1,1 0 1,-1 0 0,1 0 0,0-1-1,-1 1 1,1 0 0,0 0-1,0-1 1,0 1 0,-1-1 0,1 1-1,0-1 1,0 1 0,0-1 0,0 0-1,0 1 1,0-1 0,0 0-1,0 0 1,0 1 0,0-1 0,0 0-1,0 0 1,0 0 0,0 0-1,0-1 1,0 1 0,0 0 0,0 0-1,0-1 1,0 1 0,1-1 0,5 0-156,-1-1 1,0 0 0,0 1 0,-1-2 0,1 1 0,6-5-1,15-12-56,-1-2 0,-2-1 0,0 0 0,-1-2 0,-2-1 0,0-1 0,-2 0 0,0-2 0,19-40 0,-3-3 627,-3-2 0,37-131-1,-66 223 1819,-6 24-1938,-28 70-23,22-88-273,1 0-1,2 0 1,0 1 0,2 0 0,-1 29 0,3-15-76,0-28-53,1-1 1,1 1 0,0-1 0,0 1 0,1 0 0,0-1 0,7 22-1,-7-31 97,0-1 0,0 0 0,0 0-1,0 1 1,0-1 0,0 0 0,0 0-1,1 0 1,-1-1 0,0 1-1,1 0 1,-1 0 0,1-1 0,-1 1-1,0-1 1,1 1 0,0-1 0,-1 0-1,1 1 1,-1-1 0,1 0 0,-1 0-1,1 0 1,-1 0 0,1 0-1,0-1 1,-1 1 0,1 0 0,-1-1-1,1 1 1,-1-1 0,1 0 0,-1 1-1,2-2 1,3-1-178,0 0 0,1 0 0,-2 0 1,1-1-1,0 0 0,6-5 0,32-36 169,59-75 0,-103 120 711,0 26 2105,0-8-1927,1 37 1,-1-53-818,1-1 0,-1 0 0,0 1 0,0-1-1,1 0 1,-1 1 0,1-1 0,0 0 0,-1 0 0,1 1 0,0-1 0,-1 0 0,1 0-1,0 0 1,0 0 0,0 0 0,0 0 0,0 0 0,0 0 0,0-1 0,1 1 0,-1 0-1,0-1 1,0 1 0,1-1 0,-1 1 0,0-1 0,1 1 0,-1-1 0,0 0 0,1 0-1,1 0 1,4 0-17,0 0 0,0-1 0,0 0-1,0 0 1,0-1 0,-1 0 0,1 0-1,0 0 1,-1-1 0,0 0 0,0 0-1,0-1 1,0 0 0,9-7 0,1-5 3,-1 1 1,0-2 0,16-25 0,-27 37 20,-1 1-13,0-1 0,-1 1-1,1-1 1,-1 0 0,0 0-1,-1 0 1,1 0 0,-1 0-1,0 0 1,0 0 0,0-1-1,-1 1 1,0 0 0,0-7 0,0 12-5,-1-1 0,1 0 0,0 0 0,-1 1 0,1-1 0,0 0 0,-1 1 0,1-1 0,-1 1 0,1-1 0,-1 0 0,1 1 0,-1-1 0,0 1 0,1-1 0,-1 1 0,0 0 0,1-1 0,-1 1 0,0 0 0,1-1 1,-1 1-1,0 0 0,0 0 0,1 0 0,-1 0 0,0-1 0,0 1 0,1 0 0,-1 0 0,0 1 0,0-1 0,1 0 0,-1 0 0,0 0 0,0 0 0,1 1 0,-1-1 0,-1 1 0,-34 9-619,-228 123-6988,200-102 5573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3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93 64,'0'-1'57,"1"-1"-1,-1 1 1,0-1 0,1 1-1,-1-1 1,1 1-1,-1 0 1,1-1 0,0 1-1,-1 0 1,1-1-1,0 1 1,0 0 0,0 0-1,0 0 1,0 0 0,0 0-1,1 0 1,-1 0-1,0 0 1,0 0 0,1 1-1,1-2 1,17-15 331,10-9 458,-9 11 235,-13 10 354,-10 13 478,-11 15-512,-24 26-306,10-18-1173,2 3 1,1 0 0,2 1 0,2 1 0,-24 57 0,40-85-1827,4-13-1628,5-18 1146,6-3 1153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35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1 133 176,'1'-12'174,"1"1"-1,0 0 1,1-1 0,0 1-1,1 1 1,5-12 0,-7 19-61,0 0 0,-1 0-1,1 0 1,0 0 0,0 1 0,1-1 0,-1 1 0,1 0 0,-1-1 0,1 1 0,0 0 0,0 0 0,-1 1 0,1-1 0,1 1 0,-1-1 0,0 1 0,0 0 0,0 0 0,1 1-1,-1-1 1,0 0 0,1 1 0,4 0 0,-7 1-74,0-1 1,0 1-1,1-1 0,-1 1 0,0 0 1,0 0-1,0-1 0,0 1 0,0 0 0,0 0 1,0 0-1,0 0 0,-1 1 0,1-1 0,0 0 1,0 0-1,-1 0 0,1 1 0,-1-1 0,1 0 1,-1 0-1,0 1 0,1-1 0,-1 0 1,0 1-1,0-1 0,0 0 0,0 1 0,0 1 1,1 54 153,-1-46-271,0 53-3201,0-61 2316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3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194 381 1008,'-19'15'511,"0"1"-1,1 1 1,1 0-1,1 1 0,0 1 1,1 0-1,1 1 0,1 1 1,-13 28-1,22-41-482,1 0 0,0 0 0,1 0 0,0 1 0,0-1 0,1 0 1,-1 12-1,2-18-52,-1 0 1,1 0 0,0 0 0,0 0 0,0-1 0,0 1 0,0 0 0,0 0-1,1 0 1,-1-1 0,1 1 0,-1 0 0,1 0 0,0-1 0,-1 1 0,1 0-1,0-1 1,0 1 0,0-1 0,0 1 0,1-1 0,-1 0 0,0 1-1,1-1 1,-1 0 0,1 0 0,-1 0 0,1 0 0,-1 0 0,1 0 0,0-1-1,-1 1 1,1 0 0,0-1 0,-1 1 0,1-1 0,0 0 0,3 1-1,6-2-152,0 0-1,0-1 0,-1 0 0,1-1 0,-1 0 0,1-1 0,-1 0 0,0 0 0,0-1 0,-1 0 0,1-1 0,-1 0 1,14-13-1,9-9-91,-2-3 1,31-37 0,-45 49 221,9-12 11,-1 0 0,-2-2 0,-1-1 1,25-56-1,-15 17 706,26-97 1,-50 123 414,-7 46-609,0 5 67,-2 7-253,0 1-1,-1-1 0,-1 0 0,1 1 0,-2-2 0,0 1 0,-10 17 0,-7 18 292,-42 127 450,56-146-987,1-1 0,2 1 0,1 0 0,-1 46 0,4-52-92,0-10 43,1 1 1,0-1-1,1 0 1,2 12 0,-3-22-33,0 1 0,0 0 0,1-1 0,-1 1 0,1 0 0,-1-1 0,1 1 0,0-1 0,0 1 0,-1-1 0,1 1 0,0-1 0,1 0 0,-1 1 0,0-1 0,0 0 0,0 0 0,1 0 0,-1 0 0,0 0 0,1 0 0,-1 0 0,1 0 0,0 0 0,-1-1 0,1 1 0,-1-1 0,1 1 0,0-1 0,-1 0 0,1 0 0,2 1 0,1-1-236,0 1-1,0-1 0,0 0 0,0-1 1,0 1-1,0-1 0,0 0 0,0 0 1,0 0-1,0-1 0,0 1 0,-1-1 1,1 0-1,-1-1 0,1 1 0,-1-1 1,0 0-1,0 0 0,0 0 0,4-5 1,13-13-902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9:31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1 128,'0'0'272,"-17"0"48,7 0 16,1 15-271,-1 0-65,10-6-81,-11-9-143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3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81 213 688,'-77'74'3156,"77"-73"-3142,0-1-1,0 0 0,-1 0 0,1 0 0,0 0 1,0 0-1,0 1 0,-1-1 0,1 0 0,0 0 1,0 0-1,0 1 0,0-1 0,-1 0 0,1 0 1,0 1-1,0-1 0,0 0 0,0 0 0,0 1 0,0-1 1,0 0-1,0 0 0,0 1 0,0-1 0,0 0 1,0 0-1,0 1 0,0-1 0,0 0 0,0 1 1,0-1-1,0 0 0,0 0 0,0 1 0,0-1 1,0 0-1,1 0 0,-1 0 0,0 1 0,0-1 1,0 0-1,0 0 0,1 1 0,-1-1 0,0 0 1,0 0-1,0 0 0,1 0 0,-1 0 0,0 1 0,0-1 1,1 0-1,-1 0 0,0 0 0,0 0 0,1 0 1,-1 0-1,0 0 0,0 0 0,1 0 0,-1 0 1,0 0-1,1 0 0,-1 0 0,0 0 0,1 0 1,20 1 143,-20-1-126,10-1-31,0 0 0,-1-1-1,1 0 1,0-1-1,-1-1 1,0 1 0,0-2-1,0 1 1,0-1 0,-1-1-1,14-10 1,-6 4-51,0-1 1,-2-2 0,1 1-1,-2-2 1,14-17-1,-23 27 123,0-1 1,0 0-1,0 0 0,-1 0 0,0 0 0,-1-1 0,0 0 0,0 0 0,-1 0 0,1 0 0,-2 0 0,1 0 0,-1 0 0,0-9 0,-1 16-34,0 0 0,-1 1 0,1-1 0,0 0 0,0 1 0,-1-1 1,1 0-1,-1 1 0,1-1 0,0 1 0,-1-1 0,1 0 0,-1 1 0,1-1 0,-1 1 0,0 0 0,1-1 0,-1 1 1,1-1-1,-1 1 0,0 0 0,1 0 0,-1-1 0,0 1 0,1 0 0,-1 0 0,0 0 0,1 0 0,-1-1 0,0 1 1,0 0-1,1 0 0,-1 1 0,0-1 0,1 0 0,-1 0 0,0 0 0,0 0 0,1 1 0,-1-1 0,0 0 0,1 1 1,-1-1-1,0 1 0,-34 14 935,10 4-496,1 0 1,1 1 0,-28 32 0,40-40-441,1 1 0,1 0 0,-1 1 1,2 0-1,0 1 0,1-1 0,0 1 1,-4 17-1,10-27-46,0 0 0,0 1 0,0-1 0,1 1-1,0-1 1,0 1 0,0-1 0,2 10 0,-1-14-41,-1 1-1,0 0 0,1-1 1,-1 1-1,1 0 1,-1-1-1,1 1 1,0-1-1,0 1 1,-1-1-1,1 0 0,0 1 1,0-1-1,1 0 1,-1 0-1,0 1 1,0-1-1,1 0 1,-1 0-1,0 0 1,1 0-1,-1-1 0,1 1 1,-1 0-1,1-1 1,-1 1-1,1-1 1,0 1-1,-1-1 1,1 0-1,2 0 0,8 0-433,1-2 0,-1 1 0,1-2 0,-1 0 0,0 0 0,0-1 0,0 0 0,0-1-1,-1-1 1,0 0 0,0 0 0,-1-1 0,16-13 0,9-11 99,0-2 1,38-48 0,-31 33 289,-22 25 199,32-34 217,-49 55-238,0-1 0,0 0-1,0 1 1,1-1 0,-1 1-1,1 0 1,0 0 0,0 0-1,-1 1 1,1-1 0,0 1-1,1 0 1,-1 0 0,5 0-1,-8 1-9,0 1 1,0 0-1,0 0 0,0-1 0,-1 1 0,1 0 1,0 0-1,0 0 0,-1 0 0,1 0 1,-1 0-1,1 0 0,0 0 0,-1 0 0,0 0 1,1 0-1,-1 0 0,0 0 0,0 1 0,1-1 1,-1 0-1,0 0 0,0 0 0,0 0 1,0 1-1,-1 0 0,1 48 993,-1-35-691,-9 134 1116,9-147-1522,1 0-1,0 0 1,0 0 0,0 0-1,0 1 1,0-1 0,0 0-1,1 0 1,-1 0-1,1 0 1,-1 1 0,1-1-1,0 0 1,0 0 0,0 0-1,0-1 1,0 1 0,1 0-1,2 3 1,-2-4-77,0-1-1,1 1 1,-1-1 0,1 0 0,-1 0-1,1 0 1,-1 0 0,0 0 0,1 0-1,-1 0 1,1-1 0,-1 0 0,0 1-1,1-1 1,-1 0 0,0 0 0,0 0-1,4-2 1,6-4-121,0-1 0,0 0 0,0 0 0,-1-1 0,0-1 0,12-13 0,32-28 165,-48 46 88,-3 1 56,1 1 1,0-1 0,-1 1 0,1 0 0,0 0 0,1 0 0,-1 1 0,0-1-1,1 2 1,-1-1 0,1 0 0,0 1 0,-1 0 0,1 0 0,7 1 0,-12 0-23,-1 0 0,1 1 0,0-1 0,0 1 0,-1-1 0,1 1 0,0-1 0,-1 1 0,1 0 0,0-1 0,-1 1 1,1 0-1,-1 0 0,1-1 0,-1 1 0,0 0 0,1 0 0,-1 0 0,0-1 0,1 1 0,-1 0 0,0 0 0,0 0 0,0 0 0,0 0 1,0 0-1,0-1 0,0 1 0,0 2 0,0 38 644,-1-27-481,0 22-22,3 49-718,-2-84 438,1 0 1,0 0-1,0 0 1,-1 0-1,1-1 1,0 1-1,0 0 1,0 0-1,0 0 1,0-1-1,0 1 1,0-1-1,0 1 1,0-1-1,1 1 1,-1-1-1,0 1 1,0-1-1,0 0 1,1 0-1,-1 0 1,0 0-1,0 1 1,1-2-1,-1 1 1,0 0-1,2 0 1,38-4-1468,-7-11 585,2-8 83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3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0 656,'0'0'577,"0"15"47,-15 12 48,-10 9 64,-2 9 49,-3 6 63,-6 6-15,1 6-113,3-2-272,2-5-288,3-4-272,6-5-368,8-11-208,-4-6-241,17-9-79,-10-6-1,-1-15 113</inkml:trace>
  <inkml:trace contextRef="#ctx0" brushRef="#br0" timeOffset="1">0 459 640,'0'-6'2321,"11"6"-1728,10 0-65,8 0-48,3 0-64,4 0-208,0 0-80,4 0-272,2-6-320,-6-3-272,0-2-225,-1-5 17,-3 7-16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38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82 128,'0'-6'189,"1"0"1,1 0-1,-1 0 0,1 0 1,0 0-1,0 1 0,1-1 1,0 1-1,0-1 0,0 1 1,6-7-1,-5 6 2621,-4 9-1649,0 8-415,1 16 352,-1-1 1,-2 0-1,-1 1 0,-10 43 0,-67 232-30,72-264-1054,3 0 0,-3 75 0,8-110-8,0-19-537,0-1 541,-2 1 1,0-1 0,-1 1-1,-1-1 1,0 1 0,-1 0-1,-1 1 1,0-1 0,-1 1-1,-15-23 1,21 36 70,-1 0 0,1 0 0,-1 0 0,0 0 0,0 0 0,1 0 0,-1 1-1,0-1 1,-1 1 0,1-1 0,0 1 0,0 0 0,-1 0 0,1 0 0,0 0 0,-1 1 0,1-1 0,-1 0 0,1 1 0,-1 0-1,1 0 1,-1-1 0,0 2 0,1-1 0,-4 0 0,1 2 4,1 0 0,0 0 0,0 0 0,0 0 0,0 1 0,0 0 0,0-1 0,0 1 0,1 1 0,0-1 0,-1 0 0,-4 8 1,1-1-39,0 0 1,1 0 0,0 1 0,1 0-1,0 0 1,0 0 0,2 0 0,-1 1 0,1 0-1,-1 16 1,3-24-44,1 0-1,0 0 1,0 0-1,0 0 1,0 0-1,1-1 0,-1 1 1,1 0-1,0 0 1,0 0-1,1 0 1,-1-1-1,4 6 1,-3-8-20,1 1 0,0 0 1,0-1-1,0 1 0,0-1 0,0 0 1,0 0-1,0 0 0,0 0 0,1 0 1,-1-1-1,0 0 0,1 1 1,-1-1-1,0-1 0,6 0 0,2 2-382,1-2-1,-1 0 1,1 0-1,-1-1 1,1-1-1,-1 0 1,0 0-1,0-1 1,0-1-1,-1 1 1,0-2-1,0 0 1,0 0-1,0 0 1,-1-1-1,0-1 1,-1 0-1,12-12 1,1-5-1660,29-47 1,-34 47 749,2 1 0,26-30 1,-39 50 1174,0 0 0,0 0 0,1 0 0,-1 1 0,1 0 0,12-5 1,-17 7 173,0 1 1,0-1 0,0 1 0,0-1 0,0 1-1,0-1 1,0 1 0,0-1 0,0 1 0,1 0 0,-1 0-1,0 0 1,0 0 0,0 0 0,0 0 0,1 0-1,-1 0 1,0 0 0,0 0 0,0 1 0,0-1-1,0 0 1,1 1 0,-1-1 0,0 1 0,0 0 0,0-1-1,0 1 1,0 0 0,0-1 0,-1 1 0,1 0-1,0 0 1,0 0 0,0 0 0,-1 0 0,1 0-1,-1 0 1,1 0 0,0 0 0,-1 0 0,0 0-1,1 1 1,0 9 494,-1 0-1,0-1 1,0 1-1,-1 0 0,-1-1 1,0 1-1,0-1 1,-1 1-1,0-1 1,-7 14-1,5-12-211,0 1 1,1-1-1,1 1 1,0 1-1,1-1 1,-1 15-1,6-5-611,-3-23 234,0 0 0,1 1 0,-1-1 1,0 0-1,0 0 0,0 0 0,0 1 0,0-1 1,1 0-1,-1 0 0,0 0 0,0 0 0,0 1 1,1-1-1,-1 0 0,0 0 0,0 0 0,1 0 1,-1 0-1,0 0 0,0 0 0,1 0 0,-1 0 1,0 0-1,0 0 0,1 0 0,-1 0 0,0 0 1,0 0-1,1 0 0,-1 0 0,0 0 0,0 0 1,1 0-1,-1 0 0,0 0 0,0 0 0,1-1 1,2-1-318,0-1 1,0 0 0,0 0-1,-1 0 1,1 0 0,-1 0 0,4-7-1,6-14-695,-1-1 0,-1 0 0,13-51 0,8-19 443,-25 76 772,-5 16 15,0-1 1,0 1-1,0-1 0,1 1 1,-1-1-1,1 1 1,0 0-1,0 0 0,4-6 4114,-5 9-4258,-1 0 0,0 0-1,1 0 1,-1 0-1,1-1 1,-1 1-1,0 0 1,1 0-1,-1 0 1,1 0 0,-1 0-1,0 0 1,1 0-1,-1 0 1,1 0-1,-1 0 1,0 0-1,1 0 1,-1 1 0,0-1-1,1 0 1,-1 0-1,1 0 1,-1 0-1,0 1 1,1-1-1,-1 0 1,0 0-1,0 1 1,1-1 0,-1 0-1,0 1 1,1-1-1,-1 0 1,0 1-1,0-1 1,14 11-192,-7-6-85,0-1 0,0 0 0,1 0 0,-1 0 0,1-1 0,12 4 0,13 5-324,-22-6 650,0 0-1,-1 0 1,1 1-1,-2 1 1,1 0-1,-1 0 1,0 1 0,-1 0-1,0 0 1,0 1-1,-1 0 1,-1 0-1,1 1 1,-2 0-1,1 0 1,-2 0-1,1 1 1,3 17-1,-4-11 371,0 1-1,-2 0 1,0 0-1,-1-1 1,-1 1-1,-1 0 1,0 0-1,-2 0 1,0-1-1,-1 1 1,-7 21-1,11-31-1717,10-19 394,18-25-228,-23 28 841,77-113-1069,-26 33 1178,-15 37 143,-39 48 74,1-1 1,-1 0-1,1 1 1,0-1-1,0 1 1,0 0-1,0 0 1,0 0-1,1 1 1,-1-1-1,0 1 1,1-1-1,-1 1 1,7-1-1,-9 3 8,0-1 0,0 1 0,0-1-1,0 1 1,0-1 0,0 1 0,0 0-1,0-1 1,0 1 0,0 0-1,0 0 1,0 0 0,0 0 0,-1 0-1,1 0 1,0 0 0,-1 0 0,1 0-1,-1 0 1,1 0 0,-1 0 0,0 0-1,1 0 1,-1 1 0,0-1 0,0 0-1,0 3 1,5 42 776,-4-36-729,0 14-4,-1-11-60,1 1 1,0-1-1,1 1 1,1-1 0,8 25-1,-10-35-55,1 1 0,0-1 0,0 0 0,0 0 0,0 0 0,0 0 0,1-1 0,-1 1 0,1 0 0,0-1 0,0 0 0,0 0 0,0 0 0,0 0-1,0 0 1,0 0 0,1-1 0,-1 0 0,1 1 0,-1-1 0,1-1 0,-1 1 0,1 0 0,0-1 0,-1 0 0,8 0 0,1-1-101,0 0 1,0-1-1,-1 0 1,1 0-1,-1-2 1,0 1-1,0-2 1,0 1-1,0-1 0,-1-1 1,1 0-1,13-11 1,8-9-42,0-2 1,31-35 0,-43 42 195,-13 14 12,-4 5 25,-1 0-1,1-1 1,0 1 0,-1-1-1,0 0 1,0 0 0,0 0-1,0 0 1,0 0 0,0 0-1,-1 0 1,1-1 0,0-4-1,-19 20 880,1 6-738,1 1 0,1 0 0,0 1 1,2 1-1,-17 34 0,25-45-299,1 0 0,0-1 0,1 1-1,0 0 1,0 1 0,1-1 0,1 0 0,-1 0 0,2 0 0,1 14-1,-2-22-10,1 0 0,-1-1 0,0 1-1,1-1 1,-1 1 0,1 0 0,0-1-1,-1 1 1,1-1 0,0 0-1,0 1 1,0-1 0,0 0 0,0 1-1,1-1 1,-1 0 0,0 0 0,0 0-1,1 0 1,-1 0 0,1 0 0,-1 0-1,1-1 1,-1 1 0,1 0-1,-1-1 1,1 0 0,-1 1 0,1-1-1,0 0 1,-1 1 0,1-1 0,0 0-1,-1 0 1,1-1 0,0 1 0,2-1-1,7 0-407,-1-1 0,1 0 0,-1-1 0,17-6-1,131-68-2305,-105 47 2075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3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1 704,'1'0'86,"-1"0"-1,0 1 1,0-1-1,1 0 1,-1 1-1,0-1 1,0 0-1,0 1 1,1-1 0,-1 0-1,0 1 1,0-1-1,0 1 1,0-1-1,0 0 1,0 1-1,0-1 1,0 1-1,0-1 1,0 0-1,0 1 1,0-1-1,0 1 1,0-1-1,0 0 1,0 1-1,-1-1 1,1 1-1,0-1 1,0 0-1,0 1 1,-1-1-1,1 0 1,0 1-1,0-1 1,-1 0-1,1 1 1,0-1 0,-1 0-1,1 0 1,-1 1-1,-17 26 811,12-18-248,-21 39 492,3 0 0,-26 72 0,46-109-1114,2 1-1,-1-1 1,2 1-1,-1-1 0,1 1 1,2 21-1,-1-14-59,0-17-59,2-18-1329,8-14 449,2 0 0,1 0 0,28-44-1,-36 65 683,0 1-1,1 0 0,0 0 0,1 1 0,0 0 0,0 0 0,0 0 0,15-9 0,-1 6-325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1:3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18 720,'2'0'97,"-1"0"0,0 0 0,0 0 0,1 0 0,-1 0 0,0 0-1,0 0 1,0 1 0,1-1 0,-1 0 0,0 1 0,0-1 0,0 1-1,0 0 1,0-1 0,0 1 0,0 0 0,0 0 0,0-1 0,0 1 0,0 0-1,0 0 1,-1 0 0,1 0 0,0 0 0,-1 0 0,1 0 0,0 2-1,0 1 208,0 0 0,-1-1-1,1 1 1,-1 0-1,0-1 1,0 1-1,0 0 1,0 0-1,-2 6 1,-3 8 1309,0 0 1,-16 34-1,16-39-1270,-1 0-1,2 0 0,0 0 1,0 1-1,1 0 0,1-1 1,0 1-1,1 21 1,0-32-330,1 0 0,0 0 0,0 0 0,0 0 0,0 0 0,1 0 1,-1 0-1,1 0 0,0 0 0,0 0 0,0 0 0,0-1 0,0 1 0,1 0 1,-1-1-1,1 1 0,2 2 0,-2-4-72,0 0 1,1 0-1,-1 0 1,1 0-1,-1-1 1,1 1-1,-1-1 1,1 1-1,-1-1 1,1 0-1,0 0 1,-1 0-1,1-1 1,-1 1-1,1-1 1,-1 1-1,1-1 1,-1 0-1,1 0 1,-1 0-1,4-2 0,2 0-128,0-1-1,0 0 0,0-1 0,-1 0 0,1-1 0,-1 1 0,0-1 0,-1 0 1,1-1-1,-1 0 0,0 0 0,6-11 0,5-10-37,0-2 0,12-32 0,-13 26 269,-12 26 168,0-1 1,0 1-1,-2 0 0,1-1 0,-1 0 1,-1 1-1,0-1 0,0-17 0,-2 27-179,1 1 0,0-1 0,0 0 1,-1 1-1,1-1 0,-1 1 0,1-1 0,0 1 0,-1-1 0,1 1 0,-1-1 0,1 1 0,-1 0 0,0-1 0,1 1 0,-1 0 0,1-1 0,-1 1 0,0 0 0,1 0 1,-1-1-1,1 1 0,-1 0 0,0 0 0,1 0 0,-1 0 0,0 0 0,1 0 0,-1 0 0,0 0 0,1 0 0,-2 1 0,-25 2 312,14 2-424,0 0 0,0 1 0,0 0 1,1 1-1,0 1 0,-15 11 0,-37 34-3423,36-30 560,3-2 296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2:3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540 205 816,'-5'4'209,"0"1"0,0-1-1,-1 0 1,1-1 0,-11 6 0,-22 15 1633,24-17-3156,-2-8 7065,16 1-5474,0-1 0,-1 1 0,1-1 0,0 1-1,-1 0 1,1-1 0,0 1 0,0-1 0,0 0 0,-1 1-1,1-1 1,0 1 0,0-1 0,0 1 0,0-1 0,0 1-1,0-1 1,0 1 0,0-1 0,0 0 0,0 1 0,0-1 0,0 1-1,1-1 1,-1 0 0,9-15 982,130-182 1694,-130 169-1809,-8 23-78,0 11 780,-4 8-1766,-1 0 0,0 0 0,-1 0 1,0-1-1,-1 1 0,0-1 1,-1 0-1,-9 11 0,5-4-63,-8 12 28,-192 353-10,202-366-18,5-12-5,1 0-1,0 1 1,0 0-1,1-1 1,-1 1-1,2 0 1,-3 13-1,4-18 21,-1-1 0,1 1 0,-1 0 0,1-1 0,-1 1 0,1-1 0,-1 1 0,0-1 0,0 1 0,0-1 0,0 0 0,0 1 0,0-1 0,0 0 0,0 0 0,-1 0 0,1 0 0,0 0 0,-1 0 0,1 0 0,-1 0 0,1 0 0,-1-1 0,1 1 0,-1-1 0,1 1 1,-1-1-1,0 1 0,1-1 0,-1 0 0,0 0 0,1 0 0,-3 0 0,-13 1 197,0 0 1,-27-4 0,15 2-31,-79 1 929,134 11-1002,58-8 103,-43-1-200,0-2-1,59-6 1,-51-4 547,-85 11-100,0 2 0,1 1 0,0 2 0,-66 19 0,90-21 3001,4-1-5542,6-51-23748,14 19 22828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2:3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330 112 528,'-1'-21'572,"0"16"-395,0 0 1,0 0-1,1 0 0,0 0 1,0 0-1,1 0 1,-1 0-1,1 0 1,0 0-1,0 0 1,1 1-1,-1-1 1,1 0-1,2-4 1,-3-3 3930,-1 15-3941,-1-1-1,0 1 1,1-1-1,-1 1 1,0-1-1,-1 1 1,1-1-1,0 0 1,-1 1-1,1-1 1,-1 0-1,0 0 1,-1 2-1,-35 33 1295,12-12-589,-20 24-41,-3-2 1,-80 61-1,114-99-816,14-9-26,0 0 0,0 1 0,0-1-1,0 0 1,0 1 0,0 0 0,0-1 0,0 1 0,0 0 0,1-1 0,-1 1 0,0 0 0,0 0 0,0 0-1,1-1 1,-1 1 0,0 0 0,1 0 0,-1 0 0,1 0 0,-1 2 0,33-23-640,-13 7 450,50-31-857,99-84 1,-162 123 796,6-7-455,-12 12 643,0 0 1,0 0-1,0 0 1,0-1-1,0 1 1,0 0-1,0 0 0,0 0 1,0-1-1,0 1 1,0 0-1,0 0 0,0-1 1,0 1-1,0 0 1,0 0-1,0 0 0,0-1 1,0 1-1,0 0 1,0 0-1,0 0 0,-1-1 1,1 1-1,0 0 1,0 0-1,0 0 0,0 0 1,-1-1-1,1 1 1,0 0-1,0 0 1,0 0-1,-1 0 0,1 0 1,0 0-1,0 0 1,0 0-1,-1-1 0,1 1 1,0 0-1,0 0 1,0 0-1,-1 0 0,1 0 1,0 0-1,0 0 1,-1 0-1,1 0 0,0 1 1,0-1-1,0 0 1,-1 0-1,1 0 0,0 0 1,0 0-1,0 0 1,-1 0-1,1 0 1,0 1-1,-15 2-1837,-1 11-14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2:0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75 144,'-8'3'-171,"4"9"9753,5-27-8492,-1-1-838,1 12 25,-1 0 0,0 0 0,0-1 0,0 1 0,-1 0 0,1 0 1,-1-1-1,-2-6 0,2 10-210,0 0 0,0 0 0,0 0 0,0 0 0,0 0 0,-1 0 0,1 0 1,0 0-1,0 1 0,-1-1 0,1 0 0,0 1 0,-1-1 0,1 1 0,0 0 0,-1-1 1,1 1-1,-1 0 0,1 0 0,-1 0 0,1 0 0,-1 0 0,1 0 0,0 0 0,-1 0 1,1 1-1,-1-1 0,1 1 0,0-1 0,-3 2 0,-6 1 156,0 2 0,0-1 0,0 1 0,1 0 0,0 1 0,0 0-1,0 1 1,-11 11 0,-60 65 417,78-82-637,-30 37 116,1 1 0,2 1 0,-26 49 0,41-63-108,1 0-1,1 1 0,1 1 0,1 0 0,2 0 0,-8 44 0,16-68-87,-1 0-1,0 0 1,1-1 0,0 1-1,0 0 1,0 0 0,0 0-1,1 0 1,-1-1-1,1 1 1,0 0 0,0 0-1,0-1 1,1 1-1,-1-1 1,1 1 0,0-1-1,0 0 1,0 1 0,4 3-1,-3-5-110,0-1 0,0 1 0,0-1 0,1 1 0,-1-1 0,0 0 0,1 0 0,-1-1 0,0 1-1,1-1 1,-1 1 0,1-1 0,-1 0 0,1-1 0,-1 1 0,1 0 0,-1-1 0,1 0 0,-1 0 0,0 0 0,1 0 0,-1-1-1,3-1 1,14-6-609,0-1-1,-1-1 0,-1 0 1,0-2-1,0 0 0,-1-1 1,-1 0-1,20-24 0,13-20-270,43-66 0,-88 117 1067,4-15 155,-8 21-124,0 0-1,0 0 1,0 0 0,1 0-1,-1-1 1,0 1 0,0 0-1,1 0 1,-1 0 0,0 0-1,1 0 1,-1 0 0,1 0-1,0 0 1,-1 0 0,1 1-1,0-1 1,-1 0 0,1 0-1,0 0 1,0 1 0,0-1-1,0 0 1,0 1 0,-1-1-1,1 1 1,3-1 869,-5 18-339,-1 0-1,0 0 1,-1 0-1,-9 25 0,-5 33 177,13-53-573,2-13-123,0 0-1,1 0 1,0 0-1,0 1 1,1-1 0,0 0-1,4 18 1,-4-26-40,1 1-1,0-1 1,-1 0 0,1 0-1,0 0 1,0 0 0,0 0-1,0 0 1,0 0 0,0 0-1,0 0 1,1 0 0,-1 0-1,0-1 1,0 1 0,1 0-1,-1-1 1,0 1 0,1-1-1,-1 0 1,0 1 0,1-1 0,-1 0-1,1 0 1,-1 0 0,1 0-1,-1 0 1,0 0 0,1 0-1,-1-1 1,1 1 0,-1 0-1,0-1 1,1 1 0,-1-1-1,3-1 1,50-24-364,-42 18 278,-1-1 1,0 0-1,-1-1 1,0 0 0,0 0-1,-1-1 1,0 0-1,-1-1 1,8-15-1,-12 20 76,1-1-1,-2 0 0,1 0 0,-1-1 0,0 1 1,-1-1-1,0 1 0,-1-1 0,1 0 0,-1 1 1,-1-1-1,0 0 0,0 0 0,-1 0 0,0 1 1,-3-10-1,4 16 10,-1 0 1,0 0 0,0 0-1,-1 0 1,1 0 0,0 0-1,-1 0 1,1 1 0,-1-1-1,1 1 1,-1-1-1,0 1 1,1 0 0,-1-1-1,0 1 1,0 0 0,0 0-1,0 0 1,0 1 0,0-1-1,0 0 1,-1 1 0,1-1-1,0 1 1,0 0-1,0 0 1,-4 0 0,2 0-110,-1 0 0,0 0-1,0 1 1,0 0 0,0 0 0,0 0 0,0 0 0,1 1 0,-1 0 0,1 0 0,-6 3 0,-15 5-1180,23-9 1128,0-1 0,0 1 0,0-1 0,0 1 0,1 0 1,-1 0-1,0 0 0,0 0 0,1 0 0,-1 0 0,1 0 0,-1 0 0,-1 3 0,1-2-1046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2:00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0 208,'0'0'728,"0"4"-429,-1 22 93,-2 0-1,0-1 0,-2 1 1,-1-1-1,-10 28 1,-4 3 385,-33 62 0,33-71-553,19-45-240,2-12-105,1 1 0,1-1-1,0 1 1,0 0-1,1-1 1,0 2-1,0-1 1,11-14-1,2-9-97,-3 2 233,2 0-1,1 1 1,1 1 0,1 1-1,1 1 1,34-34 0,-53 59 18,1-1 1,-1 1-1,1 0 0,-1 0 0,1 0 1,0 0-1,-1 0 0,1 0 1,0 0-1,0 1 0,-1-1 1,1 0-1,0 1 0,0 0 1,0-1-1,0 1 0,0 0 1,0 0-1,0 0 0,2 1 0,-3-1-1,0 0-1,0 1 0,0-1 0,0 1 1,0-1-1,0 1 0,0 0 1,0-1-1,0 1 0,0 0 0,-1 0 1,1-1-1,0 1 0,0 0 0,-1 0 1,1 0-1,-1 0 0,1 0 0,-1 0 1,1 0-1,-1 0 0,1 0 1,-1 0-1,0 0 0,0 1 0,0-1 1,1 0-1,-1 0 0,0 0 0,-1 2 1,0 18 114,-2 1 0,-1-1 0,0 0 1,-2 0-1,0 0 0,-2-1 0,0 0 0,-15 26 1,-10 28-10,31-69-210,0 0 1,0 0-1,1 1 0,0-1 0,0 0 1,0 1-1,0 8 0,5-14-72,-1-1-1,1 1 1,0-1 0,-1-1-1,1 1 1,-1 0-1,1-1 1,4-2-1,20-18-141,0-1 0,-2 0 0,41-48-1,-42 43 794,0 2-1,2 0 0,42-30 1,-68 55-38,-1 23 677,-2 2-976,-1 0 1,0 1-1,-2-1 0,-1-1 0,-1 1 0,-14 30 1,11-28-234,6-14-499,1-1 1,0 1-1,0 0 1,1 0-1,1 0 1,0 1 0,1-1-1,0 0 1,3 22-1,1-31-703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2:0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1 768,'0'0'69,"1"0"0,0 0 0,0 1 0,-1-1-1,1 1 1,0-1 0,-1 1 0,1-1 0,-1 1-1,1-1 1,0 1 0,-1-1 0,1 1 0,-1 0-1,1-1 1,-1 1 0,0 0 0,1 0 0,-1-1 0,0 1-1,0 0 1,1 0 0,-1-1 0,0 1 0,0 0-1,0 0 1,0 0 0,0 0 0,0-1 0,0 1-1,0 0 1,0 1 0,-5 33 795,-3-16-460,1-1 0,-2-1 0,-11 18 0,-12 22 178,13-17-325,-370 804 967,377-819-1913,1 1-1,1 0 1,1 0-1,2 1 1,0 1-1,-4 51 1,12-79-256,8-12 94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9:31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1 247 624,'0'0'1476,"11"26"-116,3 4-869,24 47-276,-36-73-291,1 1 0,0-1 0,-1-1 1,2 1-1,-1 0 0,0-1 0,1 0 0,-1 1 0,1-1 0,0-1 1,0 1-1,0-1 0,1 1 0,3 1 0,-5-4 31,0 1 1,1-1-1,-1 0 0,0 0 0,0 0 0,0 0 1,0 0-1,0-1 0,0 0 0,0 1 1,0-1-1,0 0 0,0 0 0,-1-1 1,1 1-1,0-1 0,-1 1 0,1-1 0,-1 0 1,1 0-1,-1 0 0,0 0 0,0 0 1,0-1-1,0 1 0,0-1 0,0 1 1,-1-1-1,1 0 0,1-4 0,1-2 42,1 0-1,-2 0 1,1 0-1,-1 0 1,-1-1-1,0 1 1,0-1-1,0-13 1,-1 18 33,-1 0 1,0 1 0,-1-1 0,1 1 0,-1-1-1,0 1 1,0-1 0,0 1 0,-1-1-1,1 1 1,-5-7 0,5 9-7,-1 0-1,0 0 1,0 1 0,0-1-1,0 0 1,-1 1 0,1 0 0,0-1-1,-1 1 1,1 0 0,0 0-1,-1 0 1,0 0 0,1 1 0,-1-1-1,1 1 1,-1 0 0,0-1-1,1 1 1,-6 1 0,1-1-16,1 0 1,-1 0-1,1 1 1,0 0-1,-1 0 1,1 1 0,0 0-1,0 0 1,0 1-1,0-1 1,0 1-1,0 0 1,1 1-1,-10 7 1,-11 1-732,24-2 155</inkml:trace>
  <inkml:trace contextRef="#ctx0" brushRef="#br0" timeOffset="1">176 0 288,'0'0'608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2:0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1 495 176,'34'-69'724,"84"-125"-1,-100 169-466,1 2 1,0 0-1,2 1 0,1 1 0,0 1 0,2 1 0,0 2 1,29-17-1,-44 29-66,0 0-1,0 1 1,0 0 0,17-3 0,-25 6-149,0 1 1,1-1 0,-1 1-1,0 0 1,1-1 0,-1 1 0,1 0-1,-1 0 1,1 0 0,-1 0-1,0 0 1,1 0 0,-1 1 0,1-1-1,-1 0 1,0 1 0,1-1-1,-1 1 1,0 0 0,1-1 0,-1 1-1,0 0 1,0 0 0,0 0 0,0 0-1,0 0 1,0 0 0,0 0-1,0 0 1,0 0 0,0 0 0,0 0-1,-1 1 1,1-1 0,0 0-1,-1 1 1,1-1 0,-1 0 0,1 3-1,0 7 103,0 0 1,-1 0-1,-1 0 0,0 0 0,0 0 0,-1 0 0,0 0 0,-1 0 0,0-1 0,-1 1 0,0-1 1,-6 11-1,-9 15 43,-44 63 0,-30 13-225,43-54-876,47-55 647,0 0-1,0 0 1,1 0-1,-2 0 1,1-1 0,0 1-1,0-1 1,-7 4-1,9-6 205,1 0 0,0 0 0,-1 0 0,1 0 0,-1 0 0,1 1 0,0-1-1,-1 0 1,1 0 0,0 0 0,-1 0 0,1 0 0,0 0 0,-1 0 0,1-1-1,-1 1 1,1 0 0,0 0 0,-1 0 0,1 0 0,0 0 0,-1 0 0,1-1-1,0 1 1,-1 0 0,1 0 0,0-1 0,0 1 0,-1 0 0,1 0 0,0-1-1,0 1 1,-1-1 0,1-24-1337,9-8 483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2:0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0 120 272,'2'-2'103,"-1"0"-1,1 1 1,0-1-1,0 0 1,0 1-1,0-1 1,0 1-1,0-1 1,0 1 0,0 0-1,0 0 1,1 0-1,-1 0 1,0 0-1,1 1 1,-1-1-1,1 1 1,-1 0 0,1-1-1,2 1 1,-4 2-19,1-1 0,-1 1 0,1-1 0,-1 1 0,0 0 0,0 0 0,1-1 1,-1 1-1,-1 0 0,1 0 0,0 0 0,0 0 0,-1 0 0,1 0 1,-1 0-1,1 0 0,-1 1 0,0-1 0,0 0 0,0 0 0,0 0 0,0 0 1,-1 3-1,1 40 378,2-23-328,-2-1 1,0 0 0,-2 1-1,0-1 1,-7 26 0,-2 0-6,4-19 419,4-67-518,4 28-203,0-1 0,1 1 0,1 0 0,0 0 0,0 0 0,1 0 0,0 0 0,1 1 1,0 0-1,1 0 0,0 0 0,1 0 0,9-10 0,-4 5-156,2 1-1,-1 0 1,2 1 0,0 1-1,0 0 1,1 1-1,18-10 1,-20 15 303,0 0-1,1 1 1,0 1 0,20-4 0,-18 5 625,0-1 1,31-12-1,-48 16-554,0 0-1,0 0 0,0 0 1,0 0-1,0 1 1,0-1-1,0 0 0,0 0 1,0 0-1,0 0 0,0 0 1,0 0-1,0 0 0,0 0 1,0 0-1,0 1 1,0-1-1,0 0 0,0 0 1,0 0-1,1 0 0,-1 0 1,0 0-1,0 0 0,0 0 1,0 0-1,0 0 1,0 0-1,0 0 0,0 0 1,0 1-1,0-1 0,0 0 1,1 0-1,-1 0 0,0 0 1,0 0-1,0 0 1,0 0-1,0 0 0,0 0 1,0 0-1,0 0 0,0 0 1,1 0-1,-1 0 0,0 0 1,0 0-1,0 0 1,0 0-1,0 0 0,0 0 1,0 0-1,0-1 0,0 1 1,0 0-1,1 0 0,-1 0 1,0 0-1,0 0 1,-9 14 1153,-27 29-1084,12-15 224,18-22-330,0 1-1,1 0 1,1 0 0,-1 0-1,1 0 1,0 1 0,1-1 0,0 1-1,0 0 1,0 0 0,1 1-1,0-1 1,1 0 0,0 1-1,0-1 1,1 10 0,0-17-11,0-1 0,0 1 1,0-1-1,0 1 0,0-1 1,0 1-1,0-1 1,0 1-1,0-1 0,0 1 1,0-1-1,0 1 0,0-1 1,1 1-1,-1-1 0,0 1 1,0-1-1,1 1 0,-1-1 1,0 1-1,0-1 0,1 1 1,-1-1-1,1 0 0,-1 1 1,0-1-1,1 0 0,-1 1 1,1-1-1,-1 0 0,1 0 1,-1 1-1,1-1 0,-1 0 1,1 0-1,0 0 0,20-8-238,20-26-273,76-116 159,-85 105 3018,-31 82 621,0-32-3261,-1-1-1,1 1 1,0-1 0,0 1-1,0-1 1,1 1 0,0-1-1,0 0 1,0 0-1,0 0 1,0 0 0,1 0-1,0-1 1,0 1 0,0-1-1,0 1 1,0-1 0,1 0-1,-1-1 1,1 1 0,0 0-1,0-1 1,0 0 0,0 0-1,0 0 1,1-1 0,-1 1-1,0-1 1,1 0-1,-1 0 1,1-1 0,6 1-1,1 0-295,-1-1-1,0 0 0,0-1 0,0 0 0,0-1 1,0 0-1,0-1 0,0 0 0,0-1 0,-1 0 1,0-1-1,16-8 0,-10 3-472,-1-1 0,1 0-1,-2 0 1,1-2 0,-2 0 0,0 0 0,0-2-1,-1 1 1,11-19 0,-13 16-151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3:3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1 608,'-4'0'233,"0"0"-1,-1 1 0,1 0 1,0 0-1,0 0 1,-1 0-1,1 1 0,-4 2 1,4-3 379,1 1 1,-1-1 0,0 1-1,0-1 1,1 0 0,-1-1-1,-10 2 2503,-17-2-8013,5 0 2862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3:32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3332 535 528,'2'-3'111,"0"0"-1,0 0 0,0 0 1,0 0-1,-1 0 0,0 0 1,1 0-1,-1-1 0,0 1 1,-1-1-1,1 1 0,-1 0 1,1-1-1,-1 1 0,0-1 1,0 1-1,-1-1 0,0-4 1,-1 3 1,0 1-1,0-1 1,0 1 0,0-1-1,-1 1 1,1 0 0,-1 0 0,0 0-1,-1 0 1,1 1 0,-7-6-1,-10-6 266,0 2 0,-1 0 0,0 1-1,-31-11 1,32 14 25,-51-21 594,-2 4-1,0 2 1,-2 4-1,0 4 1,-123-12 0,-389 7 3410,579 21-4355,-86 2 739,-1 5-1,1 3 1,0 5-1,1 4 1,1 3-1,1 5 1,2 4-1,0 3 1,3 4-1,1 4 0,-110 73 1,-146 129 2343,279-194-2654,2 3-1,3 3 1,-61 76 0,99-108-439,1 0 0,1 2 0,2 0 1,0 0-1,2 2 0,1 0 0,1 0 1,1 1-1,2 0 0,1 1 0,1-1 1,2 1-1,1 1 0,1-1 0,1 0 1,2 1-1,1-1 0,2 0 0,0 0 1,3 0-1,0 0 0,19 46 0,-5-28-16,3-2 0,1 0-1,3-2 1,1 0-1,2-3 1,2 0 0,2-2-1,2-2 1,1-1-1,1-2 1,2-2 0,74 45-1,-56-43-53,1-3-1,1-2 1,2-3-1,0-3 1,2-3 0,0-3-1,1-2 1,1-3-1,92 4 1,-37-14-202,1-5 0,0-5-1,-1-6 1,-1-5 0,0-5-1,-2-6 1,-1-4 0,-2-6 0,-2-5-1,-2-5 1,-2-5 0,-2-4 0,-3-5-1,-4-4 1,-2-5 0,133-127 0,-167 136 166,-3-2 0,-3-2 1,-3-4-1,-3-1 0,64-120 1,-96 149 41,-2 0 1,-1-1-1,-3-1 1,18-91-1,-27 101 0,-3-1 0,0 1 0,-3-1 0,-1 0 0,-1 1 0,-2 0-1,-12-45 1,8 46 28,-3 2-1,0-1 0,-2 2 1,-2 0-1,-1 0 1,-1 1-1,-2 1 0,-1 1 1,-1 1-1,-1 1 1,-2 0-1,-39-33 0,42 42-224,-1 2-1,-1 1 0,0 0 0,-1 2 0,0 1 0,-1 0 1,0 2-1,-1 1 0,0 1 0,-1 1 0,1 2 0,-1 0 1,0 2-1,0 1 0,-1 1 0,-49 5 0,37 2-1192,1 2 0,0 2-1,0 1 1,1 2 0,-55 26-1,27-5-1556,1 3 0,-63 48-1,39-19 62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3:3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1796 592,'-36'7'567,"0"-1"-1,0-2 1,-38-1 0,-3-2 4325,61-1-3260,16-1-1539,0 0 0,0 1 0,-1-1 0,1 0 0,0 0 0,0 0 0,0 1 0,0-1 0,0 0 0,0 0-1,0 0 1,0 0 0,0 1 0,1-1 0,-1 0 0,0 0 0,0 1 0,1-2 0,5-8-36,1 0 0,-1 1 0,2 0 0,-1 1 0,1-1 0,1 2 0,-1-1 0,1 1 0,15-9 0,-2 0-27,366-249-13,-133 98 17,280-236-61,104-71 35,-519 398-209,-25 16-865,126-103-1,-217 160 828,-1 0-1,0 0 1,0-1-1,0 1 1,0-1 0,-1 0-1,1 1 1,-1-1 0,2-6-1,-3 9 137,-1 0 0,0 0 0,1 0 1,-1 0-1,0 0 0,0 0 0,0-1 0,0 1 0,1 0 0,-1 0 0,-1 0 0,1 0 1,0 0-1,0 0 0,0-1 0,-1 1 0,1 0 0,0 0 0,-1 0 0,1 0 0,-1 0 0,0 0 1,1 0-1,-1 0 0,0 0 0,1 1 0,-1-1 0,0 0 0,0 0 0,0 1 0,0-1 1,1 0-1,-1 1 0,0-1 0,0 1 0,-1-1 0,1 1 0,0-1 0,-1 1 0,-23-7-1121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3:33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12 912,'-75'-12'2716,"72"12"-1502,26 0-592,2 1-435,1 2 0,-1 0 0,0 2 1,0 0-1,-1 2 0,1 0 0,-1 2 0,-1 1 1,0 1-1,0 1 0,34 24 0,-52-34-111,-1 1 0,0 1 0,0-1 0,0 0 0,0 1 0,-1 0 0,1 0 0,-1 0 0,0 0 0,0 1 0,0-1 0,-1 1 0,0 0 0,1-1 0,-2 1 0,1 0 0,-1 0 0,1 0 0,-1 1 0,-1-1 0,1 0 0,-1 0 0,0 1 0,0-1 0,0 0 0,-1 0 0,0 0 0,-1 7 0,-3 2 23,-1-1 0,0 1 0,-1-1 0,0 0 0,-1-1 0,0 1 0,-1-2 0,-20 21 0,16-18-147,-41 47-791,50-56 397,1-1 0,0 0 0,0 1 0,1 0 0,-1-1 0,1 1-1,0 0 1,0 0 0,0 1 0,1-1 0,-1 10 0,2-4-1610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3:4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2033,'1'33'1612,"-1"40"118,0-69-1530,0 0-1,-1-1 0,1 1 1,-1 0-1,1-1 1,-1 1-1,0-1 1,-1 1-1,1-1 0,-1 0 1,1 0-1,-1 1 1,0-1-1,-3 3 0,5-5-92,-1-1-1,0 1 0,0 0 0,0-1 0,0 1 1,0 0-1,0-1 0,0 1 0,0-1 0,0 0 1,0 1-1,0-1 0,0 0 0,0 1 0,0-1 0,0 0 1,0 0-1,0 0 0,-2 0 0,1 0-495,0-10-4211,-10-1 2541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3:5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184 336 192,'0'0'1529,"-14"0"-831,-14 0 5959,-28 0 572,-30 0-902,96-21-5257,-1 15-979,1 0 0,1 1 1,-1 1-1,1-1 1,-1 2-1,1-1 1,20-2-1,-1-2-30,112-27 20,2 5 1,0 7-1,221-7 0,-112 17-115,208-6 44,-40-11-24,-148 5 2,-19 6 13,284-9 16,539 28 66,-706 25-62,3 1-138,-204-16 234,5 1-207,163-2 348,41-4 161,-204-8-341,716 3 232,-508 0-2789,-382-1 1999,-1 1-1,1-1 1,0 0 0,-1 0 0,1 0 0,-1 0 0,1 0 0,-1 0 0,1 0-1,-1 0 1,0 0 0,1 0 0,-1 0 0,0-1 0,0 1 0,0 0 0,0 0-1,0 0 1,0 0 0,-1-1 0,1-38-5496,0 29 3882,0-14-435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3:5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664 435 176,'20'-44'1033,"1"0"0,3 2 0,37-54 1,-35 60 136,-10 16 453,0-2 0,-2 1-1,-1-2 1,15-34 0,-25 46-1369,-2-7 10964,-6 34-9068,-9 29 206,-25 55-1,1-7-1607,-117 438-650,41 12-80,-88 331-41,64-465 23,30-95 0,36-73 0,66-216-1362,0 0 1,2 0-1,1 1 0,0 27 1,9-78-16989,20-53 13545,-16 43 3634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3:5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80,'7'0'182,"-6"1"-25,0-1 0,0 0-1,-1 1 1,1-1 0,0 0-1,0 0 1,0 0 0,0 0-1,0 0 1,0 0 0,0 0-1,0 0 1,0-1 0,0 1-1,0 0 1,0 0 0,0-1 0,0 1-1,0-1 1,-1 1 0,1-1-1,0 1 1,0-1 0,0 1-1,-1-1 1,2-1 0,-2 1-83,1-1-1,-1 0 1,1 1 0,0-1 0,-1 1 0,1-1 0,0 1 0,0-1-1,0 1 1,0-1 0,0 1 0,0 0 0,0 0 0,1-1 0,-1 1 0,0 0-1,1 0 1,2-1 0,35-19 625,-24 13-448,25-9 415,-33 15-618,-2 0-1,1-1 0,0 1 1,0-1-1,-1 0 0,8-6 1,-5 4-1305,-8 5 1168,0-1-1,1 1 0,-1 0 0,0 0 0,0 0 0,1-1 0,-1 1 1,0 0-1,0 0 0,1-1 0,-1 1 0,0 0 0,0 0 0,0-1 1,1 1-1,-1 0 0,0-1 0,0 1 0,0 0 0,0-1 0,0 1 1,0 0-1,0-1 0,0 1 0,0 0 0,0-1 0,0 1 0,0 0 1,0-1-1,0 1 0,0 0 0,0-1 0,0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29:3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90 704,'6'11'1457,"-6"4"-673,0-5 1,4 7-17,3 2-256,-3 1-224,6 1-79,-3 0-145,3 0-128,1-6-289,-3 0-303,7-15-224,2 0-49,4 0 65,-2-15 95,2-11-239</inkml:trace>
  <inkml:trace contextRef="#ctx0" brushRef="#br0" timeOffset="1">321 23 272,'21'-23'1427,"-13"24"80,-5 16-591,-2 0-817,1 0 0,0 0-1,1-1 1,2 1 0,-1-1 0,2 0 0,12 27-1,-10-23-501,-7-18 257,0 0 1,0 0-1,-1-1 0,1 1 1,0 0-1,1-1 1,-1 1-1,0-1 1,0 0-1,1 1 0,-1-1 1,0 0-1,1 1 1,0-1-1,-1 0 0,3 1 1,-4-2 139,8 1-917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3:5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1030 112,'-1'19'1102,"0"-18"-1022,0-1-1,1 1 1,-1-1 0,1 1 0,-1-1-1,0 1 1,1-1 0,-1 1 0,0-1-1,1 0 1,-1 1 0,0-1 0,0 0-1,1 0 1,-1 0 0,0 1 0,0-1-1,0 0 1,1 0 0,-1 0 0,0 0-1,0 0 1,1-1 0,-1 1 0,0 0-1,0 0 1,0 0 0,1-1 0,-1 1-1,0 0 1,1-1 0,-1 1-1,0 0 1,1-1 0,-1 1 0,0-1-1,-1-1-10,1 1 0,0 0-1,0 0 1,0 0-1,0-1 1,0 1 0,0 0-1,0-1 1,1 1-1,-1-1 1,0 1 0,1-1-1,-1 1 1,1-1-1,0 1 1,-1-4-1,1-1 23,1-1-1,0 1 1,0 0-1,0 0 0,1 0 1,-1 0-1,1 0 1,1 1-1,-1-1 0,1 0 1,0 1-1,1 0 1,-1 0-1,1 0 0,0 0 1,7-7-1,15-24 288,-1 0 0,-3-2 1,27-59-1,-44 85-189,0-1 0,-1-1-1,-1 1 1,0-1 0,-1 1 0,1-22 0,-4-91 1931,-1 54-624,2 70-1469,-1-1 1,1 1-1,1-1 0,-1 1 1,0 0-1,0-1 0,1 1 1,0-1-1,-1 1 0,1 0 1,0-1-1,0 1 0,0 0 1,0 0-1,1 0 0,-1 0 1,0 0-1,1 0 0,0 0 1,-1 0-1,1 1 0,0-1 1,0 1-1,0-1 0,0 1 1,0 0-1,0-1 0,0 1 1,1 0-1,-1 1 0,0-1 1,5-1-1,40-15-17,0 2 1,1 2-1,1 2 1,82-8-1,203 6 81,-118 8-55,638-3 157,-501 10-186,-157 0-13,234-5-44,-274-12 91,179-40-1,-131 18 9,35-6-114,240-31 53,-74 58-87,-239 27 145,-1-1-22,230-10 248,-395 40 355,0-39-611,1 28 427,-1 0 0,-1 0 0,-2 0 1,-1 0-1,-1-1 0,-13 42 1,12-53-243,-184 567 2023,9-36-1339,-23 93 2360,-7 407-1146,74-458-1122,77-360-961,-120 367 231,2-16-169,115-382-104,49-161 65,-77 193-81,52-150 30,-77 121 1,106-187-1,-24 38 19,16-28-4,2 1 0,0 1-1,2 0 1,0 1 0,2 1 0,-10 39 0,19-58-2,0 0 0,0 0 1,-1-1-1,0 1 0,-1-1 1,0 0-1,-11 17 0,-11 15 2,-5-4 9,27-29-17,-1-1 1,0 0-1,-1 0 0,1-1 1,-9 6-1,-7 13 7,21-24-1,0 1 0,0 0 0,0-1 0,0 1 0,0-1 0,-1 1 0,1-1 0,0 0 0,-1 1 0,1-1 0,-1 0 0,1 0 0,-1 0 0,0 0 0,1 0 0,-1-1 0,0 1 0,0 0-1,-3 0 1,-19 10 90,-34-14-450,0-2 0,1-4 1,-97-25-1,-211-80 88,113 31 310,112 41-14,-182-50-2,-346-31 19,294 36-41,118 21 182,-13 1 427,-223-40 146,386 96-335,-184 6-1,141 5 695,139-1-1028,1 1-1,-1 0 1,0 1 0,1 0-1,-1 0 1,1 1 0,0 0-1,-16 10 1,12-7-52,1 0-1,-1-1 0,-1-1 1,-13 4-1,-3 0 23,24-6-42,-1-1 0,0 0 0,0 0 0,1-1 0,-13 1 0,20-44-66,43-117-532,-1 1-146,-23 45 387,11-226 1,-20 225-690,4 1 1,56-206-1,-31 154-5238,9-31-8216,-35 145 11825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3:5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48,'-1'1'-1,"-6"6"104,0-1 0,0 0 0,-1 0 1,0 0-1,0-1 0,0 0 0,-15 6 0,3 0 804,19-10-773,0 0 0,1 0 0,-1-1 0,0 1 0,0 0 0,0-1 0,0 1 0,0-1 0,0 0 0,0 1 0,0-1 0,0 0 0,-1 1 0,1-1 0,0 0 0,0 0 0,0 0 0,-4 0 3737,8 0-2665,255-1 7856,351-9-4451,273 21-126,-705-3-4242,99 9-75,135 12 78,-78-7-322,503-1 165,-619-21 47,0-1-1339,108 0 3957,0-1-5879,-108 2-8521,-223-1 6162,-3-2 3876,3 0 352,-19-5-2078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07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769 28 864,'-9'-13'952,"9"12"-817,0 1-1,-1-1 1,1 0 0,0 0-1,-1 1 1,1-1-1,-1 0 1,1 1 0,-1-1-1,1 0 1,-1 1 0,0-1-1,1 1 1,-1-1-1,0 1 1,1-1 0,-1 1-1,0-1 1,1 1-1,-1 0 1,0-1 0,0 1-1,0 0 1,1 0 0,-1 0-1,0-1 1,0 1-1,-1 0 1,0 0 905,2 0-965,-1 0 0,1 0 0,-1 0 0,1 0 0,0 0 0,-1 0 0,1 0 0,-1 0 0,1 0 0,0 0 0,-1 0 0,1 0 0,-1 0 0,1 0 0,0 0 0,-1 0 0,1 1 0,-1-1 0,1 0 0,0 0 0,-1 0 0,1 1 0,0-1 0,-1 0 0,1 0 0,0 1 0,0-1 0,-1 0 0,1 1 0,0-1 0,0 0 0,-1 1 0,1-1 0,0 1 0,0-1 0,0 0 0,0 1 0,0-1 0,0 0 0,-1 1 0,-7 18 628,8-18-556,-25 69 2537,8-21-1488,-1-1 0,-32 58 0,-26 23-601,-6-4 0,-5-3 0,-190 202 0,270-316-633,-4 4-225,-1-1 1,0 0-1,-22 15 0,34-26 142,0 1-1,0-1 0,0 0 1,0 0-1,-1 0 0,1 0 1,0 1-1,0-1 1,0 0-1,-1 0 0,1 0 1,0 0-1,0 0 0,0 0 1,-1 0-1,1 0 0,0 0 1,0 0-1,-1 0 0,1 1 1,0-1-1,0 0 1,-1-1-1,1 1 0,0 0 1,0 0-1,-1 0 0,1 0 1,0 0-1,0 0 0,0 0 1,-1 0-1,1 0 0,0 0 1,0 0-1,0-1 0,-1 1 1,1 0-1,0 0 1,0 0-1,0 0 0,0-1 1,-1 1-1,1 0 0,0 0 1,0 0-1,0-1 0,0 1 1,1-18-3202,13-20-309,9-1 1356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0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63 1441,'-1'-16'668,"2"-9"1317,0 24-1904,-1 0 1,1 1 0,-1-1 0,1 0-1,-1 1 1,1-1 0,0 0 0,0 1 0,-1-1-1,1 1 1,0-1 0,0 1 0,0-1-1,-1 1 1,1 0 0,0-1 0,0 1 0,0 0-1,0 0 1,0-1 0,0 1 0,0 0-1,0 0 1,-1 0 0,1 0 0,2 1 0,179-13 2892,-165 12-2840,0 0-1,-1 2 1,1 0 0,-1 0-1,0 2 1,17 5-1,-30-8-73,1 0-1,-1 0 0,0 0 1,1 1-1,-1 0 0,0 0 1,0 0-1,-1 0 0,1 0 1,0 0-1,-1 1 0,1-1 1,-1 1-1,0 0 0,1 0 1,-1 0-1,-1 0 0,1 0 1,0 0-1,-1 0 1,0 1-1,0-1 0,0 0 1,0 1-1,0-1 0,-1 1 1,1-1-1,-1 1 0,0-1 1,0 1-1,0-1 0,-1 1 1,1 0-1,-2 4 0,0-1 17,-1 0-1,0 0 0,0 0 0,0-1 1,-1 1-1,0-1 0,0 0 1,-1 0-1,1 0 0,-1-1 1,-1 0-1,1 0 0,-1 0 0,0-1 1,0 1-1,-7 3 0,-15 7 28,0 0 0,-41 14-1,63-27-100,-14 6-180,-1-2-1,-1 0 1,1-1-1,-1-2 0,-29 3 1,-57-4-7230,91-2 5347,21 0 468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0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90 1345,'1'0'99,"-1"0"0,1 0 0,-1 1 0,1-1 1,-1 0-1,1 0 0,-1 1 0,1-1 0,-1 0 0,0 1 1,1-1-1,-1 0 0,0 1 0,1-1 0,-1 1 1,0-1-1,1 1 0,-1-1 0,0 0 0,0 1 1,0-1-1,1 1 0,-1-1 0,0 1 0,0-1 0,0 1 1,0-1-1,0 1 0,0-1 0,0 1 0,0-1 1,0 1-1,0 0 0,0-1 0,0 1 0,-1-1 0,1 0 1,0 1-1,0-1 0,0 1 0,-1-1 0,1 1 1,0-1-1,-1 1 0,1-1 0,0 0 0,-1 1 1,1-1-1,-15 26 1299,0-4-871,1 1-1,0 1 0,2 0 0,1 0 0,-12 38 0,30-80-996,2 1 1,0 0-1,1 1 1,1 0-1,0 0 1,25-24 0,-13 14-499,1 1 0,2 1 0,50-37 0,-68 55 676,1 1-1,-1 1 1,1-1 0,0 1 0,0 1 0,0 0 0,18-4 0,-5 6-317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0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1 432,'0'6'182,"0"1"57,1-1-1,-1 1 0,-1 0 0,1 0 0,-1 0 1,0-1-1,-1 1 0,1 0 0,-1-1 0,-1 1 1,1-1-1,-7 11 0,-72 132 3548,78-143-3615,0 0 1,1 1 0,-1-1-1,2 0 1,-1 1 0,1 0-1,0-1 1,0 13 0,0-17-149,1 0 0,1-1 1,-1 1-1,0 0 1,0 0-1,1-1 0,-1 1 1,1 0-1,-1-1 0,1 1 1,0-1-1,0 1 1,0-1-1,-1 1 0,1-1 1,1 1-1,-1-1 0,0 0 1,0 1-1,0-1 1,1 0-1,-1 0 0,1 0 1,-1 0-1,1 0 0,-1-1 1,1 1-1,-1 0 1,1-1-1,0 1 0,-1-1 1,1 1-1,0-1 0,0 0 1,-1 0-1,1 0 1,3 0-1,6-1-81,-1 0-1,0 0 1,0-1 0,0-1-1,0 1 1,0-2 0,-1 1 0,1-1-1,-1-1 1,10-6 0,13-10-318,41-35 1,-42 32 302,-27 21 53,1 0 1,-1 0-1,0 0 0,0 0 0,0-1 0,-1 1 0,1-1 1,-1 0-1,1-1 0,-2 1 0,1 0 0,0-1 1,-1 0-1,0 1 0,0-1 0,0 0 0,0 0 0,-1 0 1,0 0-1,1-9 0,-2 13 18,-1 0 1,1 1-1,0-1 0,-1 1 0,1 0 1,-1-1-1,1 1 0,0-1 1,-1 1-1,1-1 0,-1 1 1,0 0-1,1-1 0,-1 1 0,1 0 1,-1 0-1,1 0 0,-1-1 1,0 1-1,1 0 0,-1 0 1,1 0-1,-1 0 0,0 0 0,1 0 1,-1 0-1,0 0 0,1 0 1,-1 0-1,0 1 0,-22 1-9,-39 18-720,13-2-1838,27-16 797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08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0 1313,'-10'14'879,"-1"0"0,2 0 0,0 1 0,1 0 0,0 0-1,-9 28 1,-8 14 612,-97 183 1927,-77 108-2634,183-322-1061,-40 71 607,51-87-1074,1 0 0,0 0 0,1 0 0,0 0 0,1 1 0,0 0 0,-1 20 0,4-40 236,1 0 0,1 0 0,-1 0 0,1 0 0,1 0 0,0 1 0,9-16 0,0-3 93,23-51-2,106-209 182,-120 250 446,1 1 1,2 1-1,2 1 0,0 1 1,46-41-1,-64 66-32,1 1 0,1 0 0,-1 0 1,1 0-1,0 2 0,1-1 0,-1 2 0,20-6 0,-28 9-87,0 0 0,0 0 1,0 0-1,0 1 0,0 0 1,0-1-1,0 1 0,0 1 0,0-1 1,0 0-1,0 1 0,0-1 0,0 1 1,-1 0-1,1 0 0,0 0 0,0 0 1,0 0-1,-1 1 0,1-1 0,-1 1 1,1 0-1,-1 0 0,0 0 1,0 0-1,1 0 0,-1 0 0,-1 1 1,1-1-1,0 1 0,-1-1 0,1 1 1,-1 0-1,0-1 0,0 1 0,0 0 1,0 0-1,0 0 0,0 0 0,-1 5 1,2 4 164,-2 1 1,1-1 0,-2 1 0,0-1-1,0 0 1,-1 1 0,-1-1 0,0 0-1,0 0 1,-2 0 0,1-1 0,-1 0-1,-1 1 1,0-2 0,-1 1 0,0-1-1,0 0 1,-1 0 0,0-1 0,-1 0-1,0 0 1,-19 13 0,27-21-326,0 0 0,0 0 0,0 0 0,0 0 0,0 0-1,0-1 1,-1 1 0,1 0 0,0-1 0,0 1 0,0-1 0,-1 1 0,1-1 0,0 0 0,-1 1 0,1-1 0,0 0 0,-1 0 0,1 0 0,0 0 0,-1 0 0,-1 0 0,3-1-145,-1 0 1,0 0 0,1 1-1,-1-1 1,1 0 0,-1 0-1,1 0 1,-1 0 0,1 0-1,0 0 1,0 0 0,-1 0-1,1 0 1,0 0 0,0 0-1,0 0 1,0 0 0,0 0-1,0 0 1,0 0 0,1-1-1,9-40-4796,-2 20 4700,9-10-1126</inkml:trace>
  <inkml:trace contextRef="#ctx0" brushRef="#br0" timeOffset="1">728 241 496,'21'-10'929,"-6"1"207,2 9 353,-7 0 544,-10 15 352,0 6-32,0 4-288,0 1-512,-16-1-785,5 5-432,11-3-848,0-6-753,0-6-720,0-6-416,11-9-2481,-1 0 2801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0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24 624,'-3'1'149,"0"-1"0,0 1-1,0 0 1,0 0-1,0 0 1,0 1 0,0-1-1,0 1 1,0-1 0,0 1-1,1 0 1,-1 0 0,1 0-1,0 1 1,-1-1 0,1 0-1,-2 4 1,1-2 46,0-1 0,1 1 0,-1-1 1,1 1-1,0 0 0,0 0 0,1 0 1,-1 0-1,1 0 0,0 0 0,-1 8 1,29-1 332,-8-8-516,0-2 0,0 0 0,34-3 0,-5 1-28,-32 0-39,-1 0 0,1-1 0,-1-1-1,1 0 1,-1-1 0,27-11 0,-33 11 34,0 0-1,-1 0 1,1-1-1,-1 0 1,0-1 0,0 0-1,0 0 1,-1 0-1,0-1 1,0-1-1,-1 1 1,6-9 0,-11 7 1182,-13 11-486,-15 11 207,3 2-399,0 1 0,1 1 0,1 2 0,0 0 0,2 1-1,0 1 1,1 1 0,-24 38 0,41-58-456,0 1-1,0 0 0,0 0 1,1 0-1,-1 1 1,1-1-1,0 0 1,0 0-1,0 1 1,0-1-1,1 1 1,0-1-1,-1 1 0,1-1 1,0 1-1,1-1 1,0 4-1,-1-6-35,1 1 0,-1-1 0,1 0 0,-1 0 0,1 0 0,0 0 0,-1 0 0,1 0 0,0 0 0,0 0 0,0 0 0,0 0 0,0-1 0,0 1 0,0 0 0,0-1 0,0 1 0,2 0 0,1 0-84,-1 0 1,0 0-1,0-1 0,0 0 0,0 1 1,0-1-1,0 0 0,0-1 1,0 1-1,5-1 0,6-3-523,0 0 0,0-1-1,-1-1 1,0 0 0,0 0 0,0-1 0,-1-1-1,13-11 1,89-80-3285,-68 52 2741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0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329 128 1265,'32'-43'1159,"-24"30"-286,1 1-1,1 0 1,0 0-1,19-17 1,-29 28-771,0 1-1,1-1 0,-1 1 1,0 0-1,1-1 1,-1 1-1,0 0 0,1-1 1,-1 1-1,0 0 1,1-1-1,-1 1 1,1 0-1,-1 0 0,1-1 1,-1 1-1,1 0 1,-1 0-1,1 0 0,-1 0 1,1-1-1,-1 1 1,1 0-1,-1 0 1,1 0-1,-1 0 0,1 0 1,-1 1-1,1-1 1,-1 0-1,1 0 0,-1 0 1,1 0-1,-1 0 1,1 1-1,-1-1 1,0 0-1,1 0 0,-1 1 1,1-1-1,-1 0 1,0 1-1,1-1 0,-1 0 1,1 1-1,-1-1 1,0 1-1,0-1 1,1 0-1,-1 1 0,0-1 1,0 1-1,0-1 1,1 1-1,-1-1 0,0 1 1,0 0-1,1 39 2600,-2-26-1554,0 7-437,-1 0 1,-1 0 0,-1 0-1,-1 0 1,-12 32-1,-49 103-101,44-107-423,-144 265-956,36-116-5591,109-174 3138,21-23 3126,0-1 0,-1 0 0,1 0 0,0 0 0,0 0 1,0 1-1,-1-1 0,1 0 0,0 0 0,0 0 0,0 0 0,-1 0 0,1 0 0,0 0 0,0 0 0,-1 1 0,1-1 0,0 0 0,0 0 0,-1 0 0,1 0 0,0 0 0,0 0 0,-1 0 0,1-1 0,0 1 0,0 0 0,-1 0 0,1 0 0,0 0 0,0 0 0,-1 0 0,1 0 0,0 0 0,0-1 0,0 1 0,-1 0 0,1 0 0,0 0 0,0 0 0,0-1 1,0 1-1,0 0 0,-1 0 0,1 0 0,0-1 0,0 1 0,-1-6-508,1 0 0,-1 0 0,1 0 0,1 0 0,-1 0 0,3-11 0,4-20-85,2 0 1,14-36 0,8-30 947,-26 83 713,-1 1-1,-2-1 1,2-30 0,-8 39 581,2 1 1305,20 13-2011,97 35-1638,-75-27 480,0 2 1,-2 1-1,0 2 1,48 28-1,-83-43 359,0 1 0,0 0 1,0 0-1,-1 0 0,1 0 0,-1 0 0,1 1 1,-1-1-1,0 1 0,0-1 0,0 1 0,0 0 1,0 0-1,-1 0 0,0 0 0,1 0 0,-1 0 1,0 0-1,0 0 0,0 1 0,-1-1 0,1 6 1,-2-4 58,0-1 0,0 1 0,0-1 1,-1 1-1,0-1 0,1 0 0,-2 0 0,1 0 1,0 0-1,-1 0 0,0 0 0,0-1 1,0 1-1,0-1 0,-7 5 0,5-4-77,-13 13 184,-41 29 1,53-42-247,-1-1-1,0 1 1,1-1 0,-1 0-1,-1 0 1,1-1 0,0 0 0,0 0-1,-1-1 1,1 0 0,-9 0-1,16-1-9,-1 0 0,1 0 0,-1 0 0,1 0 0,-1 0-1,1 0 1,-1-1 0,1 1 0,-1 0 0,1 0 0,0 0-1,-1-1 1,1 1 0,-1 0 0,1-1 0,0 1 0,-1 0-1,1-1 1,0 1 0,-1-1 0,1 1 0,0 0 0,-1-1-1,1 1 1,0-1 0,0 1 0,0-1 0,-1 1 0,1-1 0,0 0-1,0-23-937,12-25-432,-3 28 1074,2 0 1,0 1-1,1 0 1,21-26-1,-24 35 319,0 1-1,0 0 1,1 1 0,0 0-1,0 0 1,1 1-1,1 0 1,-1 1-1,15-6 1,-25 12 33,1 0 1,0 0-1,0 0 0,0 0 0,0 1 0,0-1 1,0 1-1,0 0 0,0-1 0,0 1 1,1 0-1,-1 0 0,0 1 0,0-1 1,0 0-1,0 1 0,0-1 0,0 1 1,0-1-1,0 1 0,0 0 0,0 0 0,2 1 1,-2 0 25,0 1 0,0-1 0,0 0 0,0 1 0,-1-1 0,1 1 1,0 0-1,-1 0 0,0-1 0,0 1 0,0 0 0,0 0 0,0 0 0,0 3 1,1 8 74,-1 0-1,-1 0 1,0 0 0,0 0 0,-2 0 0,-2 15 0,-28 109-2528,30-125 968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0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7 1329,'0'0'1056,"0"16"1284,-2-6-1756,0 0 0,-1 0-1,0 0 1,-1 0 0,0-1 0,0 0 0,-1 1 0,0-1-1,-1-1 1,-7 9 0,-18 35 827,21-32-1370,-19 40 802,19-43-1496,10-22-1729,6-11 1898,0 1 0,1 1 0,0-1-1,1 1 1,1 1 0,13-17 0,-1 5-666,1 0 1,26-23 0,15 1-932,-33 31 656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07:1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131 211 480,'1'-16'263,"0"0"1,1 0-1,1 0 0,0 0 0,2 1 0,0-1 0,0 1 0,1 0 1,1 1-1,15-25 0,-16 22 1671,-7 37 1326,-1 12-2202,-2 0-1,-1 0 1,-12 40-1,-2 10-132,-62 252 1196,51-218-1780,28-108-344,-8 27-80,2-1 1,1 1-1,2 0 0,-1 38 1,9-42-2247,-3-31 2231,0 0 1,1 0-1,-1 0 0,0 0 1,0 0-1,0 0 1,1 0-1,-1 0 1,0 0-1,0 0 1,1 0-1,-1 0 0,0 0 1,0 0-1,0 0 1,1 0-1,-1 0 1,0-1-1,0 1 0,0 0 1,1 0-1,-1 0 1,0 0-1,0 0 1,0-1-1,0 1 0,1 0 1,-1 0-1,0 0 1,0-1-1,0 1 1,0 0-1,0 0 0,0 0 1,0-1-1,0 1 1,0 0-1,0 0 1,0-1-1,0 1 0,0 0 1,0 0-1,0-1 1,0 1-1,0 0 1,0 0-1,0 0 0,0-1 1,0 1-1,0 0 1,7-36-4722,-3 10 4945,-3-37-1961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30:0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11995 2151 624,'-10'-31'92,"-1"0"0,-2 0 0,-1 1 1,-1 0-1,-2 2 0,-1 0 0,-36-43 0,12 22 163,-3 2 1,-1 3-1,-53-40 0,-154-84 320,44 33-162,-219-199 616,343 267-890,-4 5-1,-131-71 1,-207-79 195,351 176-286,-132-55 189,-251-74 1,-230-27 154,616 176-333,0 3 0,-114-6 0,-151 15 47,207 5-87,-261 27 21,194-9-11,-137 12 34,1 14 0,-333 91 0,662-135-61,-1118 296 439,892-226-306,4 9 0,4 11-1,-367 206 1,16 20 162,92-52-148,-16 44 2,409-244-115,4 3 0,2 4 1,-97 110-1,47-21-24,7 6 0,7 5 0,8 5 0,8 5 0,-138 336 0,184-359 11,6 3 0,-28 167 0,-32 339 94,75-427-90,-132 1066 176,153-1086-179,16 238 0,45 36 10,38-4 81,-47-290-96,-8-61 53,89 262-1,104 114 80,179 254 51,-360-700-133,360 565 465,-324-532-373,5-4 0,3-3 0,153 131-1,115 46 186,-161-129-190,71 37 105,-79-58-87,-116-74-95,252 165 145,-258-177-185,1-4 0,2-2 0,93 31 0,268 43 86,9-31-38,-254-46-49,35 11-8,135 19-3,-238-45-5,126 0 1,-8-17 27,426-64 1,-317 3-32,-4-14-1,-3-15 1,-4-14 0,393-189-1,294-162 33,-467 174-69,-445 220 21,-4-5 0,-2-4 1,94-91-1,-37 5-16,250-333-1,-152 157 89,397-579-38,-585 801-65,-5-2 0,64-172 1,42-263-7,-112 308 55,25-288 1,-68 393-18,-12-251 0,-18 222 42,9 88-143,-1-84 1,11 54-318,16-561-4625,-6 500 2051,-9 102 1512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1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42 560,'17'0'849,"-8"10"287,-3-1 321,-2 8 400,-4 2 288,0 8 144,0-1-96,-14-1-513,-1 2-783,-2-3-401,17-3-672,-11-6-560,1-3-2722,10-24-4033,0 3 3857</inkml:trace>
  <inkml:trace contextRef="#ctx0" brushRef="#br0" timeOffset="1">239 1 608,'2'9'489,"-1"1"1,0-1-1,-1 1 0,0-1 0,0 1 0,-1 0 0,-1-1 0,1 1 1,-2-1-1,1 0 0,-1 0 0,-5 12 0,3-9 77,1 1 1,0-1-1,1 1 0,1 0 0,-2 20 1,3-19-321,1 28 95,0-41-340,0 0 1,0 0-1,0 0 0,1 0 0,-1-1 1,0 1-1,0 0 0,0 0 1,1 0-1,-1 0 0,0 0 0,1 0 1,-1-1-1,1 1 0,-1 0 1,1 0-1,-1-1 0,1 1 0,0 0 1,-1-1-1,1 1 0,0-1 1,-1 1-1,1 0 0,0-1 0,0 0 1,0 1-1,-1-1 0,1 1 1,0-1-1,0 0 0,2 1 0,5-2-66,0-1-1,0 1 0,0-1 0,0-1 0,0 1 1,-1-1-1,1-1 0,-1 0 0,0 0 0,0 0 1,0-1-1,0 1 0,-1-2 0,0 1 0,0-1 1,6-7-1,2-3 247,0-1 0,-1-1 0,-1 0 0,0 0 0,8-21 0,-12 7 2262,-8 31-2373,0 1-1,0-1 1,0 0-1,0 1 1,0-1-1,-1 0 1,1 1-1,0-1 1,0 0-1,-1 1 1,1-1 0,0 0-1,-1 1 1,1-1-1,-1 1 1,1-1-1,-1 1 1,1-1-1,-1 1 1,1-1-1,-1 1 1,1-1-1,-1 1 1,0 0-1,1-1 1,-1 1 0,0 0-1,1-1 1,-1 1-1,0 0 1,1 0-1,-1 0 1,0 0-1,0 0 1,1 0-1,-1 0 1,-1 0-1,-21 0 352,-50 1-1248,1 9-3916,31 0 792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1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17 944,'0'-16'4127,"-1"45"3181,0-9-7343,-21 62 1832,-3-1-1,-36 78 1,49-128-1331,-13 29 161,-2 0 0,-3-2 0,-52 77 0,72-111-508,8-17-139,5-13-503,9-12 119,0 0 0,2 1-1,0 0 1,21-20 0,-15 17 56,302-287-1082,-315 301 1441,0 1 0,0 0 0,0 0 0,1 0 0,0 1 0,9-4 0,-16 8 8,1 0 1,-1-1 0,0 1-1,0 0 1,0 0-1,0 0 1,1-1-1,-1 1 1,0 0-1,0 1 1,0-1 0,0 0-1,1 0 1,-1 0-1,0 1 1,0-1-1,0 1 1,0-1 0,0 1-1,0-1 1,1 1-1,0 1 33,-1 0 0,0-1-1,0 1 1,0 0 0,0-1-1,0 1 1,-1 0 0,1 0 0,0 0-1,-1 0 1,1 0 0,-1-1-1,0 1 1,0 0 0,0 0-1,0 0 1,0 3 0,-1 17 101,-1 1 0,-1-1 0,-1 0 0,-1 1 0,-15 39-1,-53 105-148,43-104-138,10-10-1256,14-20-3263,6-33 4468,1 1-1,-1-1 1,1 0 0,-1 0-1,1 1 1,-1-1-1,1 0 1,-1 0 0,1 0-1,0 0 1,-1 0-1,1 0 1,-1 0 0,1 0-1,0 0 1,-1 0-1,1 0 1,-1 0 0,1 0-1,-1 0 1,1 0-1,0-1 1,-1 1 0,1 0-1,-1 0 1,1-1-1,-1 1 1,1 0 0,0-1-1,18-9-1394,38-41-1656,-22 16 2116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1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20 736,'10'-6'71,"15"-8"2640,-24 14-2640,-1 0 1,1 0-1,-1 1 0,1-1 0,0 0 0,-1 0 0,1 1 0,-1-1 0,1 0 0,-1 0 0,1 1 0,0-1 1,-1 1-1,0-1 0,1 1 0,-1-1 0,1 0 0,-1 1 0,1 0 0,-1-1 0,0 1 0,1-1 1,-1 1-1,0-1 0,0 1 0,0 0 0,1-1 0,-1 1 0,0-1 0,0 1 0,0 0 0,0-1 0,0 1 1,0 0-1,0-1 0,0 1 0,0 0 0,0-1 0,0 1 0,-1-1 0,1 2 0,0 187 8691,0-188-8744,0 0 0,0 0-1,0 0 1,0 0 0,0 0 0,0 0 0,0 0 0,1 0 0,-1 0 0,0 0 0,1 0 0,-1-1 0,1 1 0,-1 0 0,1 0 0,-1 0-1,1 0 1,0-1 0,-1 1 0,1 0 0,0-1 0,-1 1 0,1 0 0,0-1 0,0 1 0,0-1 0,1 1 0,1 0-4,-1 0 1,1-1-1,0 1 1,-1-1 0,1 0-1,0 0 1,0 0-1,0 0 1,-1 0 0,4-1-1,2-1-62,0 0 1,0 0-1,-1-1 0,1 0 0,-1 0 1,13-8-1,-12 6-39,0-1 1,-1 0-1,0 0 1,0-1 0,0 0-1,-1 0 1,0-1-1,0 1 1,0-1-1,-1-1 1,-1 1 0,0-1-1,0 0 1,0 0-1,-1 0 1,0 0-1,-1 0 1,0-1-1,1-14 1,-4 23 85,1 1-1,0-1 1,0 1 0,-1-1-1,1 1 1,0-1 0,-1 1-1,1 0 1,0-1 0,-1 1-1,1-1 1,-1 1 0,1 0-1,-1 0 1,1-1 0,-1 1-1,1 0 1,-1 0 0,1-1-1,-1 1 1,1 0 0,-1 0-1,1 0 1,-1 0 0,0 0-1,1 0 1,-1 0 0,1 0-1,-2 0 1,-23 0-3,17 1 0,-11 1-454,0 2 1,0 1-1,0 0 0,1 1 0,-1 1 1,2 1-1,-32 18 0,20-12-1728,5 1-421,11-3 238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1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1 249 336,'0'-8'163,"0"-1"1,1 0-1,0 0 0,1 1 0,3-10 1,-4 15-130,0-1-1,0 1 1,0 0 0,1 0 0,0 0 0,-1 0-1,1 0 1,0 0 0,1 0 0,-1 1 0,0-1 0,1 1-1,0-1 1,-1 1 0,4-2 0,20-17 371,-24 19-291,0-1-1,-1 1 1,2 0 0,-1 0 0,0 1-1,0-1 1,1 0 0,-1 1-1,0-1 1,1 1 0,0 0-1,-1 0 1,1 0 0,0 0 0,-1 0-1,1 1 1,4-1 1064,-7-2-1177,-1 1 0,1 0-1,0-1 1,1 1 0,-1 0-1,0-1 1,1 1 0,-1 0 0,1-1-1,0 1 1,-1 0 0,1 0-1,0 0 1,1-1 0,-1 1 0,0 0-1,1 1 1,2-4 0,-2 2 127,0 0 1,0 0-1,0-1 1,-1 1 0,1 0-1,-1 0 1,0-1-1,1 1 1,-1-6-1,-1 8 523,0 1-772,0-1 0,0 1 0,0 0 0,0-1 0,0 1 0,0 0 0,0 0 0,0-1 0,0 1 0,0 0 0,0 0 0,0-1 0,0 1 0,0 0 0,0-1 0,0 1 0,0 0 0,0 0 0,1-1 0,-1 1 0,0 0 0,0 0 0,0 0 0,0-1 0,0 1 0,1 0 0,-1 0 0,0-1 0,0 1 0,0 0 0,1 0 0,-1 0 0,0 0 0,0 0 0,1-1 0,-1 1 0,0 0 0,0 0 0,1 0 0,-1 0 0,1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1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67 240,'0'52'4965,"0"96"-3815,0-147-1153,2-12-133,6-5-5,2 0-1,0 0 0,1 1 1,1 0-1,0 1 0,15-13 1,13-17 28,-28 28 121,33-34 123,-43 47-59,1 1 0,-1-1-1,1 1 1,0 0-1,0 0 1,0 0 0,0 0-1,0 0 1,0 1 0,0 0-1,1-1 1,-1 1-1,1 0 1,4 0 0,-7 1-6,0 0 0,0 1 0,0-1 0,0 1 1,0-1-1,0 1 0,-1-1 0,1 1 0,0 0 1,0-1-1,-1 1 0,1 0 0,0 0 1,-1-1-1,1 1 0,-1 0 0,1 0 0,-1 0 1,1 0-1,-1 0 0,0-1 0,1 1 1,-1 0-1,0 0 0,0 0 0,0 0 0,0 0 1,1 0-1,-2 0 0,1 2 0,0 41 1425,0-32-1035,-1 7-18,-2-1 0,1 0 1,-2 0-1,-9 26 1,-6 34 93,10 6-455,12-85-182,-1 0 1,0 0-1,0 0 1,1 0-1,-1 0 1,0 0-1,0-1 1,0 1-1,-1-1 1,4-2-1,19-29-1018,25-43 0,-29 42 820,31-38 0,-39 55 314,-10 14 24,0-1 1,1 0-1,-1 0 0,1 1 1,0-1-1,0 1 0,0 0 1,0 0-1,0 0 0,1 0 0,-1 1 1,1 0-1,0-1 0,0 1 1,0 0-1,6-2 0,-9 47 2406,-2-35-2254,0-1-1,0 1 1,0 0 0,-1-1-1,-5 14 1,-6 28 147,5 0-207,4-35-456,2-1 0,0 1 0,0 0 0,1 0 0,1 0 0,0 1 0,3 21 0,-2-36 175,0 0 0,0 0 0,0 0 0,0 1 0,0-1-1,0 0 1,0 0 0,-1 0 0,1 0 0,0-1 0,0 1 0,0 0 0,0 0 0,0 0-1,0-1 1,0 1 0,-1 0 0,1-1 0,0 1 0,0-1 0,0 1 0,-1-1 0,1 1-1,1-2 1,21-13-1561,-9 3 667,-1-2-1,17-21 1,-1-4-115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1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46 832,'5'-7'443,"-3"3"-208,0 1-1,0 0 1,0 0-1,1 0 0,-1 0 1,1 0-1,0 1 0,0-1 1,0 1-1,0-1 0,0 1 1,6-3-1,-8 33 3210,-2-6-1898,-1 0-1,-1 0 0,-1 0 1,-12 40-1,-40 84 1101,41-109-2286,-166 399 563,143-355-1432,36-79-100,2-10 73,1-1-1,1 0 0,0 1 0,0-1 1,0 1-1,1 0 0,0 0 0,1 0 1,0 0-1,0 1 0,7-9 0,9-12-179,34-36-1,-44 52 481,4-2 152,-1 1 0,2 0 0,22-15 0,-30 23 120,-1 1 1,1 0-1,0 0 0,0 0 1,1 1-1,-1 0 1,1 1-1,-1 0 0,1 0 1,15-1-1,-22 2 20,1 1 1,-1 1-1,0-1 0,0 0 0,0 0 1,0 0-1,1 1 0,-1-1 0,0 0 1,0 1-1,0-1 0,0 1 0,0-1 1,0 1-1,0 0 0,0-1 0,0 1 1,-1 0-1,1 0 0,0 0 0,0 0 1,0 0-1,-1 0 0,1-1 0,-1 2 1,1-1-1,0 1 0,0 1 81,0 1-1,0 0 0,-1-1 1,1 1-1,-1 0 1,0-1-1,0 1 0,0 0 1,-1 3-1,0 2 37,0 0 0,-1 0 0,0-1 0,-1 1-1,0-1 1,-1 1 0,-4 7 0,-6 5-97,-2-1 0,-1-1 1,-29 28-1,37-39-707,-1 0 0,-1-1 0,1 1 0,-1-2-1,-13 7 1,23-13 506,1 0 0,0 1 0,0-1 0,-1 0 0,1 1-1,0-1 1,0 0 0,-1 0 0,1 0 0,0 1 0,-1-1 0,1 0-1,-1 0 1,1 0 0,0 0 0,-1 0 0,1 0 0,0 0-1,-1 1 1,1-1 0,-1 0 0,1 0 0,0 0 0,-1-1 0,1 1-1,0 0 1,-1 0 0,1 0 0,0 0 0,-1 0 0,1 0-1,-1 0 1,1-1 0,0 1 0,0 0 0,-1 0 0,1-1-1,0 1 1,-1 0 0,1 0 0,0-1 0,0 1 0,-1 0 0,1-1-1,0 1 1,0 0 0,0-1 0,-1 1 0,1 0 0,0-1-1,0 1 1,0 0 0,0-1 0,0 1 0,0 0 0,0-1-1,0-16-1709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1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1 704,'1'0'164,"1"0"-1,0 0 0,0 0 0,0 0 1,0 0-1,0 0 0,0 0 0,-1 1 1,1-1-1,0 1 0,0-1 0,0 1 1,-1 0-1,1 0 0,0 0 0,-1 0 1,1 0-1,1 1 0,-2 1 43,0-1 0,0 0 1,0 1-1,0 0 0,0-1 0,-1 1 0,1 0 0,-1-1 0,0 1 0,0 0 0,0-1 1,0 5-1,0 37 2519,2-24-2184,-2 1-1,-1-1 1,0 0-1,-2 1 0,-5 22 1,-15 50-264,21-76-258,3-16-17,-1-1 0,0 1 1,0 0-1,0-1 1,0 1-1,0-1 0,0 1 1,0 0-1,0-1 0,0 1 1,0 0-1,0-1 1,0 1-1,0-1 0,0 1 1,0 0-1,-1-1 1,1 1-1,0-1 0,-1 1 1,1-1-1,0 1 0,-1-1 1,1 1-1,0-1 1,-1 1-1,1-1 0,-1 1 1,1-1-1,-1 0 1,1 1-1,-1-1 0,1 0 1,-1 1-1,1-1 0,-2 0 1,0 0-6,2-10-288,0-1 61,1 0-1,0 0 1,1 1 0,0-1 0,0 1 0,1-1 0,1 1 0,0 0 0,0 0-1,1 0 1,0 1 0,1 0 0,-1 0 0,2 0 0,0 1 0,0 0-1,0 0 1,1 0 0,0 1 0,0 0 0,13-7 0,14-9-1477,1 1 1,68-29-1,-98 49 1701,-1 0-1,1 1 1,-1 0 0,1 0-1,-1 0 1,1 1-1,0 0 1,6 1 0,4-1 397,-16 1-360,1-1 1,0 0 0,-1 1-1,1-1 1,0 1 0,-1 0 0,1-1-1,-1 1 1,1-1 0,0 1 0,-1 0-1,0 0 1,1-1 0,-1 1-1,1 0 1,-1 0 0,0-1 0,0 1-1,1 0 1,-1 0 0,0 0 0,0-1-1,0 1 1,0 0 0,0 0 0,0 1-1,1 33 591,-1-23-273,1-4-117,0 1-1,1 0 1,0-1 0,0 0-1,0 0 1,1 1-1,1-1 1,3 7 0,-5-12-183,0 0 1,0 0-1,0 0 1,0-1-1,0 1 1,0-1-1,1 1 1,-1-1-1,1 0 0,0 0 1,0 0-1,-1 0 1,1 0-1,0-1 1,1 1-1,-1-1 1,0 0-1,0 0 1,1 0-1,-1-1 1,0 1-1,7 0 1,0-2-70,0 1 0,0-1 0,0-1 0,0 0 0,0 0 0,-1-1 0,1 0 0,-1-1 0,1 0 0,-1 0 0,0-1 0,-1-1 0,1 1 0,-1-1 0,0 0 0,-1-1 0,0 0 0,0 0 0,0-1 0,-1 0 0,0 0 0,0 0 0,-1-1 0,0 0 0,-1 0 0,1 0 0,4-19 0,-8 26 60,-1 1 0,1-1 0,0 1 0,-1-1 0,0 0 0,1 0 0,-1 1 0,0-1 0,0 0 1,0 0-1,0 1 0,0-1 0,0 0 0,-1 0 0,1 1 0,-1-1 0,1 0 0,-1 1 0,-1-3 1,1 3 22,1 1 0,-1-1 0,0 1 1,0 0-1,0 0 0,0-1 0,0 1 1,0 0-1,0 0 0,0 0 0,0 0 1,0 0-1,0 0 0,0 0 0,0 1 1,0-1-1,0 0 0,0 0 0,0 1 1,0-1-1,0 1 0,1-1 0,-1 1 1,-1 0-1,-12 8 909,1 0 0,-25 22 1,30-24-780,-30 26 1197,-42 47 1,70-68-1254,-1 0 0,2 0 0,0 1 1,0 1-1,1 0 0,1 0 0,0 0 0,-5 18 0,10-23-87,0 0 0,1 0 0,0 1 0,0-1 0,1 0 0,2 19 0,-2-25-53,0-1 0,1 1 0,-1 0 0,1 0-1,0 0 1,-1-1 0,1 1 0,1 0 0,-1-1 0,0 1 0,1-1 0,-1 1 0,1-1 0,-1 0 0,1 0-1,0 0 1,0 0 0,0 0 0,1 0 0,-1 0 0,0-1 0,1 1 0,-1-1 0,1 1 0,4 1-1,4-1-247,0-1-1,1 1 0,-1-2 1,1 0-1,-1 0 0,0-1 0,1 0 1,-1-1-1,0 0 0,0-1 0,21-8 1,-23 7-353,0 0 1,0 0-1,-1-1 1,1 0 0,-1 0-1,0-1 1,-1 0-1,1-1 1,-1 1-1,-1-1 1,1-1 0,-1 1-1,0-1 1,5-10-1,-9 13-1071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16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69 448,'20'-9'597,"11"-1"1989,-24-4 8786,-7 13-10985,-8-1 2842,9-29-2615,12 29 3641,-75 90-734,39-54-3008,-48 57-1,60-79-1412,-42 43 2765,35-36-5241,0-1-5418,22-49-573,13-9 5514,-6 17 2101,-1-2-41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1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0 113 816,'19'-30'2349,"38"-47"1,-57 76-2210,0 1 1,0 0-1,0 0 1,0-1-1,0 1 1,1 0-1,-1 0 1,0-1-1,0 1 1,0 0-1,1 0 1,-1-1-1,0 1 1,0 0-1,1 0 1,-1 0-1,0 0 1,0-1-1,1 1 1,-1 0 0,0 0-1,1 0 1,-1 0-1,0 0 1,0 0-1,1 0 1,-1 0-1,0 0 1,1 0-1,-1 0 1,0 0-1,1 0 1,-1 0-1,0 0 1,1 0-1,-1 0 1,0 0-1,0 0 1,1 1-1,-1-1 1,0 0-1,1 0 1,4 18 1733,-4 35-6217,-1-43 1906,2 4 396,6-4 216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1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310 273 688,'0'-1'93,"0"0"-1,0-1 0,0 1 0,0 0 1,0 0-1,0-1 0,0 1 1,-1 0-1,1-1 0,0 1 1,-1 0-1,1 0 0,-1 0 0,1 0 1,-1-1-1,1 1 0,-1 0 1,0 0-1,0 0 0,0 0 0,0 0 1,1 1-1,-1-1 0,0 0 1,0 0-1,-1 0 0,0 0 1,-1 0 106,-1 1 1,1-1 0,0 1-1,-1-1 1,1 1 0,-1 0-1,1 1 1,0-1 0,-1 1-1,-5 1 1,-4 2 229,0 0 0,0 1 0,0 1 0,1 0 0,0 1 0,0 0 0,0 0 0,-14 14 0,10-8-178,1 2 1,0-1-1,1 2 0,-23 33 0,32-42-225,1 0 0,1 0 0,-1 0 0,1 0-1,1 1 1,-3 8 0,4-15-23,1 0 0,0 1 0,0-1 0,-1 0 0,1 0 0,0 0 0,0 1 0,0-1 0,0 0 0,0 0 0,0 1 0,1-1 0,-1 0 0,0 0 0,1 1 0,-1-1 0,1 0 0,-1 0 0,1 0 0,-1 0 0,1 0 0,0 0 0,0 0 1,-1 0-1,1 0 0,0 0 0,0 0 0,0 0 0,0-1 0,0 1 0,0 0 0,0-1 0,0 1 0,1-1 0,-1 1 0,0-1 0,0 1 0,0-1 0,1 0 0,-1 0 0,0 0 0,0 0 0,1 1 0,-1-1 0,0-1 0,2 1 0,15-1-151,0-1 0,-1-1-1,1-1 1,-1 0 0,0-1 0,0-1-1,0 0 1,-1-2 0,29-17 0,-8 2-234,-2-2 0,-1-1 0,33-32 1,-27 16 231,-3-2 0,-1-1 0,40-66 0,-25 35 1227,-152 214 3432,85-113-4276,-35 65 378,47-80-559,0 0 0,1 0 1,0 0-1,1 1 0,0-1 0,0 1 1,0 18-1,2-28-45,0 1 0,0-1 0,0 1 0,0-1 1,0 1-1,0-1 0,0 1 0,0-1 0,0 1 0,1-1 0,-1 1 1,1-1-1,-1 1 0,1-1 0,-1 0 0,1 1 0,0-1 1,0 0-1,0 0 0,0 1 0,0-1 0,0 0 0,0 0 0,2 2 1,1-3-38,-1 1 0,1 0 0,-1-1 0,1 0 0,0 0 1,-1 0-1,1 0 0,-1 0 0,1-1 0,4-1 0,6-1-333,-1-1 0,0 0-1,-1-1 1,1-1 0,-1 0-1,0-1 1,0 0 0,13-11 0,84-74-2808,-21 10 1039,-87 81 2028,-1 22-99,0-12-2571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32:0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72 640,'0'-52'1820,"0"32"393,0 25 1054,1 6-2927,0-1 0,1 1 1,0-1-1,5 14 1,6 34 705,-6 32 220,-4 0 1,-15 161 0,-49 180-220,33-260-868,15-46-158,5 187 0,8-279-26,0-30-35,0-6-499,-20-89-525,17-142 472,4 130 471,7-53 76,54-293 0,-18 178 61,-3 48-91,-33 206 111,1 19 161,-8 1-159,1 0 0,-1 0 0,1 0 0,-1 1 0,0-1 0,0 0 0,0 1 0,0-1 0,0 1 0,1 4 0,10 72 522,-3 1 1,-4 0-1,-5 86 0,-1-86-208,-34 391 865,13-256-1038,4 120-600,15-115-7349,3-219 7674,1-1 1,-1 0-1,0 1 0,0-1 1,0 1-1,0-1 0,0 0 0,0 1 1,0-1-1,0 1 0,0-1 1,0 0-1,0 1 0,0-1 1,0 1-1,0-1 0,0 0 0,-1 1 1,1-1-1,0 0 0,0 1 1,0-1-1,-1 0 0,1 1 1,0-1-1,0 0 0,-1 1 0,1-1 1,0 0-1,0 0 0,-1 1 1,1-1-1,-1 0 0,-8-12-2861,-3-11 1266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1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118 176 112,'0'0'5752,"11"-6"-4776,32-19-702,-23 16-471,-1-2-1,-1 0 0,0-2 1,0 0-1,-1 0 0,23-26 1,-39 38 193,0-1-1,1 0 1,-1 0 0,0 0 0,0 0 0,-1 0 0,1 0 0,0 0 0,-1 0 0,1 0 0,-1-1 0,1 1-1,-1 0 1,0-4 0,0 4 71,-3 2 98,-2 1-98,0-1-1,1 1 0,-1 0 1,1 1-1,-1-1 0,1 1 0,0 0 1,-1 0-1,1 1 0,0-1 1,-4 4-1,-50 42 629,26-20-289,6-8-108,-7 4-7,2 1 0,-46 49 0,76-73-294,-1 1 0,1 0 0,0-1 0,-1 1-1,1 0 1,0 0 0,0 0 0,0 0 0,0 0-1,0 0 1,1 0 0,-1 0 0,1 0 0,-1 4-1,1-5-28,0 0 0,1 0-1,-1 0 1,1 0 0,-1-1-1,1 1 1,-1 0 0,1 0-1,-1-1 1,1 1 0,-1-1-1,1 1 1,0 0 0,-1-1-1,1 1 1,0-1 0,0 1 0,-1-1-1,1 0 1,0 1 0,0-1-1,0 0 1,0 0 0,0 1-1,-1-1 1,1 0 0,0 0-1,0 0 1,0 0 0,0 0-1,0 0 1,0 0 0,1-1-1,8 0-333,0 0 0,-1 0 0,1-2 0,0 1 0,-1-1-1,1 0 1,-1-1 0,15-8 0,70-47-1203,-76 46 1412,10-7-53,41-41 0,-46 39 956,0 2 0,30-21-1,-52 42-620,-1-1 0,1 1 0,-1-1 1,0 0-1,1 1 0,-1-1 0,0 1 0,1-1 0,-1 1 0,0-1 0,1 1 0,-1-1 1,0 1-1,0-1 0,1 1 0,-1-1 0,0 1 0,0 0 0,0-1 0,0 1 0,0-1 1,0 1-1,0-1 0,0 1 0,0 0 0,0-1 0,0 1 0,-1-1 0,1 2 0,-1 22 1079,-2-14-734,0 0 0,-1 0 0,0 0 0,-6 10 0,6-13-362,1 1-1,-1-1 0,1 0 1,1 1-1,-1 0 0,1 0 1,1 0-1,-2 15 0,2-9-57,3 28-93,-2-41 16,0 0-1,0 0 1,0 0-1,1 0 0,-1 0 1,1 0-1,-1 0 1,1 0-1,-1 0 1,1 0-1,-1 0 1,1 0-1,0-1 1,0 1-1,-1 0 1,1 0-1,0-1 1,0 1-1,0 0 0,0-1 1,0 1-1,0-1 1,0 1-1,0-1 1,0 0-1,0 1 1,0-1-1,0 0 1,0 0-1,0 0 1,0 0-1,1 0 0,11-1-332,1 0 0,-1-1-1,0-1 1,0 0-1,0-1 1,-1 0-1,0-1 1,1 0-1,15-11 1,16-11-303,43-34 1,-71 48 581,4-7 27,-18 16 151,1 1 0,0-1 1,0 1-1,0 0 0,0 0 1,1 0-1,-1 1 1,1-1-1,-1 1 0,8-4 713,-11 23 951,0-4-1568,0 0 1,-1 1 0,-1-1 0,-4 14-1,6-25-338,-1-1-1,1 1 1,-1-1 0,1 1-1,-1 0 1,1-1-1,0 1 1,-1-1 0,1 1-1,0 0 1,0-1-1,0 1 1,1 0-1,-1-1 1,0 1 0,0-1-1,1 1 1,-1-1-1,1 1 1,0-1 0,-1 1-1,1-1 1,0 1-1,0-1 1,0 0 0,2 3-1,-1-4-80,0 1 0,0-1 1,0 1-1,0-1 0,0 0 0,0 0 0,0 0 0,0 0 1,0 0-1,0 0 0,0-1 0,0 1 0,0-1 0,0 1 0,0-1 1,0 0-1,0 0 0,0 0 0,0 0 0,0 0 0,1-1 0,22-13-2300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1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8 784,'0'0'54,"0"-1"-1,0 1 0,0 0 0,0 0 0,0-1 0,0 1 0,0 0 1,0 0-1,0-1 0,0 1 0,0 0 0,0 0 0,0-1 1,0 1-1,0 0 0,0 0 0,0-1 0,-1 1 0,1 0 1,0 0-1,0 0 0,0-1 0,0 1 0,-1 0 0,1 0 1,0 0-1,0-1 0,0 1 0,-1 0 0,1 0 0,0 0 0,0 0 1,-1 0-1,1 0 0,0 0 0,0-1 0,-1 1 0,1 0 1,0 0-1,0 0 0,-1 0 0,1 0 0,0 0 0,0 0 1,-1 0-1,1 0 0,0 1 0,0-1 0,-1 0 0,1 0 1,0 0-1,0 0 0,-1 0 0,1 0 0,0 0 0,0 1 0,-1-1 1,-22 18 1526,-24 30 19,45-45-1384,-47 51 1302,-153 181 2051,86-68-6292,107-142 1366,6-13-4903,7-22 4305</inkml:trace>
  <inkml:trace contextRef="#ctx0" brushRef="#br0" timeOffset="1">56 364 688,'7'-17'753,"1"8"-177,3-1-160,10 5-128,4-1-128,17-3-160,3 3-272,7-4-320,-1-1-208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18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1425,'0'0'1472,"0"17"2466,0-7 1729,0-1 2609,-8-9-13863,-3-4 1425,-3 4 160,-8-5 673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36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19 271 112,'-19'20'14295,"20"-22"-14247,-1 0-1,1 0 1,-1 0 0,1 0 0,0 0 0,0 0 0,0 0 0,0 0 0,0 1 0,0-1 0,0 0 0,1 1 0,-1-1 0,1 1 0,-1-1 0,3-1-1,35-24 63,-20 14-55,22-18 19,-1-1 0,-2-2 0,67-78 0,-105 111-49,0 1 1,0-1-1,0 1 1,1-1-1,-1 1 1,0 0-1,0-1 1,1 1-1,-1-1 1,0 1-1,0 0 1,1-1-1,-1 1 1,0-1-1,1 1 1,-1 0-1,1-1 1,-1 1-1,0 0 1,1 0-1,-1-1 1,1 1-1,-1 0 1,1 0-1,-1 0 1,1 0-1,-1 0 1,0-1-1,1 1 1,-1 0-1,1 0 1,-1 0-1,1 0 1,-1 0-1,1 0 1,-1 1-1,1-1 1,-1 0-1,1 0 1,-1 0 0,1 0-1,-1 1 1,1-1-1,5 27 737,-12 41 230,-13 0-482,-3-1 0,-49 103 0,3-9-341,32-73-202,17-44 44,2 0 0,-11 48 0,19-46-56,9-44 216,0-43-4469,0 32 3392,0 6 87,0-1 1,0 0 0,0 1-1,0-1 1,0 1 0,-1-1-1,0 0 1,0 1-1,0 0 1,0-1 0,0 1-1,-1-1 1,-3-5 0,-3 0-711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3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367 224 48,'13'-17'154,"2"-7"351,-15 23 111,0-40-1579,4-71 4888,-7 112-3851,1 0 0,-1 1 0,1-1 1,-1 1-1,1 0 0,-1 0 0,1 0 1,0 0-1,-1 0 0,1 1 0,0-1 1,0 1-1,0-1 0,0 1 1,0 0-1,0 0 0,1 0 0,-3 3 1,-30 49 787,14-20-57,-161 257 2478,91-141-2654,85-140-627,0 1 1,1-1 0,0 1 0,1 0 0,1 0 0,-1 0 0,2 1 0,0-1 0,0 1 0,1-1-1,1 16 1,-1-6-11,1-20 7,-1-1 1,0 1-1,0-1 0,0 1 0,0-1 0,1 1 1,-1 0-1,0-1 0,1 1 0,-1-1 0,0 0 1,1 1-1,-1-1 0,0 1 0,1-1 0,-1 0 1,1 1-1,-1-1 0,1 0 0,-1 1 1,1-1-1,-1 0 0,1 0 0,-1 1 0,1-1 1,-1 0-1,1 0 0,0 0 0,-1 0 0,2 0 1,28 1-194,-22-1 106,0-2 0,1 1 0,-1-1-1,14-5 1,-2-5-92,-2-1-1,1-1 0,-2-1 1,0 0-1,21-24 0,-14 14-175,-9 8 223,-1 0 1,0 0 0,-1-2-1,-1 1 1,-1-2 0,-1 0 0,-1 0-1,0 0 1,-1-1 0,-2-1 0,7-32-1,-3-11 1148,-3 0 0,-3-106-1,-4 170-229,-3 1-647,0 0 1,0-1 0,0 1-1,0 1 1,0-1 0,0 0 0,0 1-1,-5 1 1,-5 6 127,0 1 0,1 0 0,0 1-1,1 0 1,0 1 0,1 0 0,0 1 0,-9 13 0,-3 3-63,-10 10 169,-28 44-1,51-67-312,0 0-1,1 0 1,1 1-1,0 0 1,1 1-1,-7 29 1,11-34-42,0-5-6,1-1-1,0 1 0,0 0 1,0 0-1,1-1 0,0 1 1,2 11-1,-2-16-10,1 0 0,0-1 0,0 1 0,0 0 0,0-1 1,0 1-1,1-1 0,-1 1 0,0-1 0,1 1 0,-1-1 0,1 0 0,-1 0 1,1 0-1,0 0 0,-1 0 0,1 0 0,0 0 0,0-1 0,-1 1 0,1 0 1,0-1-1,0 0 0,0 1 0,0-1 0,0 0 0,0 0 0,0 0 0,0 0 0,3-1 1,5 0-116,1 0 1,-1-1 0,0 0-1,0-1 1,0 0 0,0-1-1,0 0 1,-1 0-1,0-1 1,0 0 0,0-1-1,13-10 1,1-3-468,-1-1 0,0-1 0,22-29-1,-25 27 347,-1-2 0,-1-1 0,27-53 0,-36 62 453,-1 0 0,-1-1 0,-1 1-1,0-1 1,-2 0 0,0-1-1,1-33 1,-4 51-192,1-4 146,-1 1 0,0 0 0,0-1 0,-1 1 0,1 0 0,-1-1 0,0 1 1,-3-6-1,4 9-146,-1 0 0,0 0 0,0 0 0,0 0 0,-1 0 1,1 0-1,0 0 0,0 0 0,0 1 0,-1-1 1,1 1-1,0-1 0,-1 1 0,1-1 0,0 1 1,-1 0-1,1-1 0,-1 1 0,1 0 0,0 0 0,-1 0 1,1 0-1,-1 0 0,1 1 0,0-1 0,-1 0 1,1 1-1,-1-1 0,1 1 0,-2 0 0,-5 2 12,0 0 0,0 1-1,0 0 1,0 0 0,1 1 0,0 0-1,0 0 1,0 1 0,-8 8-1,-53 62 202,65-72-229,-37 45 150,3 0 1,2 3-1,2 1 1,-31 68 0,58-102-153,0 1 1,1 1 0,2-1-1,0 1 1,0-1 0,2 1-1,2 26 1,-1-46-23,0 1 1,0-1 0,0 0-1,0 0 1,0 0-1,0 0 1,0 0-1,0 0 1,1 0-1,-1 0 1,0 0-1,1 0 1,-1 0-1,1 0 1,-1-1 0,1 1-1,-1 0 1,1 0-1,0 0 1,-1 0-1,1-1 1,0 1-1,0 0 1,-1-1-1,1 1 1,0-1 0,0 1-1,1 0 1,1 0-43,-1-1 1,0 0-1,1 1 0,-1-1 1,0 0-1,1 0 1,-1-1-1,0 1 1,1 0-1,-1-1 1,0 1-1,3-2 1,5-2-191,-1 1 0,1-2 0,-1 0 0,0 0 0,9-7 0,2-5-133,-1-1-1,0-1 1,-2 0-1,0-1 1,17-28-1,-9 8 233,-2 0 0,19-47 0,-31 63 305,-1-1-1,-1 0 0,-1-1 0,-1 0 0,-1 0 0,-1 0 0,1-42 0,-6 68-146,0-1 0,0 0 0,0 1 0,0-1 0,0 1 0,0-1 1,0 1-1,-1-1 0,1 1 0,0-1 0,0 1 0,0 0 0,-1-1 0,1 1 0,0-1 0,-1 1 0,1-1 0,0 1 0,-1 0 0,1-1 0,0 1 0,-1 0 1,1-1-1,-1 1 0,1 0 0,-1 0 0,1-1 0,-1 1 0,1 0 0,0 0 0,-1 0 0,1 0 0,-1-1 0,0 1 0,1 0 0,-1 0 0,-27 5 193,-25 19 78,19-1-93,1 1 0,1 2-1,1 1 1,2 1 0,1 2-1,1 1 1,1 1 0,2 1-1,1 1 1,2 1-1,-23 52 1,38-72-163,1 0 1,0 0-1,1 0 0,1 1 0,0 0 0,1 0 1,1-1-1,0 1 0,1 0 0,5 29 1,-5-43-34,0 0 0,1 0-1,-1 0 1,1 0 0,-1 0 0,1 0 0,0 0 0,0 0 0,0 0 0,0 0 0,0 0 0,1 0 0,-1-1 0,0 1 0,1-1 0,-1 1 0,1-1 0,0 1 0,0-1 0,-1 0 0,1 0 0,0 0 0,3 1 0,-1-1-36,0 0 1,0 0 0,0-1-1,0 1 1,0-1 0,0 0 0,0 0-1,0-1 1,0 1 0,0-1-1,7-2 1,3-2-136,1-1 0,-1 0 0,-1-1-1,1 0 1,22-17 0,-19 9 122,-1 0-1,0-1 0,-1-1 1,-1 0-1,0-1 1,-2 0-1,0-1 1,-1-1-1,-1 0 1,0 0-1,-2-1 0,-1 0 1,9-35-1,-4-7 459,-3 0-1,-2 0 0,-2-98 0,-5 161-391,0 0 0,0 0 0,0-1-1,0 1 1,0 0 0,0-1 0,0 1 0,0 0 0,0-1 0,0 1-1,0 0 1,0-1 0,-1 1 0,1 0 0,0-1 0,0 1-1,0 0 1,0 0 0,0-1 0,-1 1 0,1 0 0,0 0-1,0-1 1,0 1 0,-1 0 0,1 0 0,0 0 0,0-1-1,-1 1 1,1 0 0,0 0 0,0 0 0,-1 0 0,1 0-1,0-1 1,-1 1 0,1 0 0,0 0 0,-1 0 0,1 0-1,0 0 1,0 0 0,-1 0 0,-17 9 236,-14 18 28,0 6-302,2 2 0,2 1 0,1 1 0,2 1 0,2 1 0,-36 80 0,55-109-397,1 0-1,0 0 1,1-1-1,-3 20 0,7 17-4163,-2-45 4478,0-1 0,0 1-1,1-1 1,-1 1 0,0-1 0,0 1-1,1-1 1,-1 1 0,0-1-1,1 1 1,-1-1 0,1 1-1,-1-1 1,1 1 0,-1-1-1,0 0 1,1 1 0,-1-1-1,1 0 1,0 1 0,-1-1 0,1 0-1,-1 0 1,1 1 0,-1-1-1,1 0 1,0 0 0,-1 0-1,1 0 1,-1 0 0,1 0-1,0 0 1,-1 0 0,1 0-1,-1 0 1,2-1 0,1 1-84,15 0-183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3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1 512,'-6'2'9268,"14"20"-6308,-6-19-2509,0 1 0,-1-1-1,1 0 1,-1 0 0,0 1 0,0-1 0,0 1-1,0-1 1,0 7 0,-1-10-207,0 1 0,0-1 0,-1 1 1,1-1-1,0 1 0,0-1 0,0 0 0,-1 1 1,1-1-1,0 1 0,-1-1 0,1 0 0,0 1 1,-1-1-1,1 0 0,0 1 0,-1-1 0,1 0 1,-1 0-1,1 1 0,0-1 0,-1 0 0,1 0 0,-1 0 1,1 1-1,-1-1 0,1 0 0,-1 0 0,1 0 1,-1 0-1,1 0 0,-1 0 0,1 0 0,-1 0 1,1 0-1,-1 0 0,1-1 0,-1 1 0,0 0 0,-2 0-1367,1 0 1664,3-35-949,0 34 417,-1 0 0,1-1 0,0 1 1,0 0-1,0 0 0,0 0 0,0 0 0,0 0 0,0 0 0,0 0 0,0 1 0,0-1 0,1 0 0,-1 0 0,0 1 1,0-1-1,1 1 0,-1-1 0,1 1 0,1 0 0,-2 0 427,-22 1-249,19-1-126,-13 0-3276,-18 4-14246,24-1 14527,1 2 3395,-3-2-2339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3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6 768,'49'-5'21202,"-60"7"-19397,-5 6-6279,13-1-1717,19-4 1757,-3-2 1846,17-2-2655,-12-4 5148,-11 1-239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3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1 160,'0'0'5829,"0"40"460,0 7-1292,0-47-4940,-1 0-43,1 0-1,0 0 0,-1 0 0,1 0 0,0 0 0,-1 0 1,1 0-1,0 0 0,-1 0 0,1 0 0,0 0 0,-1 0 0,1 0 1,0 0-1,-1 0 0,1 0 0,0 0 0,-1-1 0,1 1 1,0 0-1,-1 0 0,1 0 0,0-1 0,0 1 0,-1 0 1,1 0-1,0-1 0,0 1 0,0 0 0,-1 0 0,1-1 0,0 1 1,0 0-1,0-1 0,0 1 0,0 0 0,0-1 0,-1 1 1,1-8-166,0 1-224,0-1 0,0 1-1,1 0 1,0-1 0,0 1 0,0 0-1,1 0 1,3-8 0,14 15-11200,-13 0 8860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4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29 544,'0'-28'13441,"8"122"-4411,1-16-5726,-7-54-3032,2 1-1,0-2 1,1 1 0,2 0 0,17 41 0,-9-33-1402,29 49-1,-44-80 929,1 0 1,-1 0-1,1 0 0,-1 0 0,1 0 0,-1 0 1,1 0-1,-1-1 0,1 1 0,0 0 1,-1 0-1,1-1 0,0 1 0,0 0 1,-1-1-1,1 1 0,0-1 0,0 1 1,0-1-1,0 1 0,0-1 0,0 0 0,0 0 1,0 1-1,0-1 0,0 0 0,0 0 1,0 0-1,0 0 0,0 0 0,0 0 1,0 0-1,0 0 0,0-1 0,0 1 1,0 0-1,0 0 0,0-1 0,0 1 0,0-1 1,1 0-1,0-1-370,0 0 0,0-1 0,0 1 1,0-1-1,0 1 0,0-1 0,-1 1 0,1-1 1,-1 0-1,0 0 0,0 0 0,0 0 0,0-4 1,28-154-6318,-17 88 5673,-2 11 159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4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380 145 208,'22'-64'769,"-17"42"7079,-6 32-6995,-1-1-1,0 1 0,-1-1 1,0 0-1,0 0 0,-1 0 0,-7 13 1,-3 7 684,-90 188 5219,-16-7-5297,115-198-1539,-3 4-209,0-12-3579,15-37-486,56-127-1297,41-75 3973,-87 194 1919,4-5 191,-12 32 4690,-11 23-4782,1 1 0,-2-1 0,1 1 0,-1-1 0,-1 0 0,0 0 0,0 0 0,-1-1 0,-6 10 0,-8 16 318,-128 245 1377,87-192-1917,60-87-142,0 0 1,-1 1-1,1-1 0,0 0 1,0 1-1,0-1 0,-1 0 1,1 0-1,0 1 0,-1-1 1,1 0-1,0 0 1,-1 0-1,1 1 0,0-1 1,-1 0-1,1 0 0,0 0 1,-1 0-1,1 0 0,0 0 1,-1 1-1,1-1 0,-1 0 1,1 0-1,0 0 1,-1 0-1,1-1 0,0 1 1,-1 0-1,1 0 0,-1 0 1,1 0-1,0 0 0,-1 0 1,1-1-1,0 1 1,-1 0-1,1 0 0,0 0 1,0-1-1,-1 1 0,1 0 1,0 0-1,0-1 0,-1 1 1,1 0-1,0-1 0,0 1 1,-1 0-1,1-1 1,0 1-1,0 0 0,0-1 1,0 1-1,0 0 0,0-1 1,-10-20-516,4 1 247,5 17 279,1 0 0,-1 0 1,0 1-1,0-1 0,0 0 0,0 1 0,-1-1 0,1 0 0,-1 1 0,0 0 1,1-1-1,-4-2 0,2 2 250,1-1 1,-1 0-1,1 0 1,0 0-1,0 0 0,0-1 1,0 1-1,1-1 1,-1 1-1,1-1 1,1 1-1,-1-6 0,1 9 30,0 0-263,1 0-1,-1-1 0,1 1 1,0 0-1,-1 0 0,1 0 0,0 0 1,0 0-1,0 0 0,0 0 1,0 0-1,0 0 0,0 0 1,0 0-1,0 1 0,0-1 1,1 0-1,-1 1 0,0-1 0,2 0 1,35-12-5,-29 10-1,11-3-61,0 0 1,0 1-1,0 2 1,1 0-1,0 1 1,24 1-1,-42 1-100,0 0 0,0 1 0,0-1 0,0 1 0,0 0 0,0 0-1,-1 0 1,1 0 0,0 1 0,-1-1 0,1 1 0,-1-1 0,1 1-1,-1 0 1,0 0 0,1 0 0,-1 1 0,0-1 0,1 3 0,-3-3-1027,-2-19-8657,-20-8 7311,17 21 2244,1 0 0,0-1-1,0 1 1,1-1-1,-1 0 1,1 0 0,-5-10-1,1-8 86,1 0-1,1 0 0,0-1 0,2 0 0,0-28 1,2-64 2409,2 57 3968,-1 63-4393,-2 127 7388,-1-81-6320,-18 99 0,-35 129-473,50-249-2329,-3 54 1,8-59-1044,-1-1 1,-2 1-1,-8 33 1,9-48-2576,2-31-12662,-8 6 13726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32:04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29 304,'2'-29'1578,"-2"30"-1535,0-1 0,0 0-1,0 0 1,0 0 0,0 0 0,0 0 0,0 0 0,0 0 0,0 0 0,0 0 0,0 1 0,0-1 0,0 0-1,0 0 1,1 0 0,-1 0 0,0 0 0,0 0 0,0 0 0,0 0 0,0 0 0,0 0 0,0 0 0,0 0 0,0 1-1,0-1 1,1 0 0,-1 0 0,0 0 0,0 0 0,0 0 0,0 0 0,0 0 0,0 0 0,0 0 0,0 0 0,1 0-1,-1 0 1,0 0 0,0 0 0,0 0 0,0 0 0,0 0 0,0 0 0,0 0 0,0-1 0,1 1 0,-1 0 0,0 0-1,0 0 1,0 0 0,11 50 2766,-10-46-2851,6 51 1586,-3 0-1,-4 98 0,-1-63-514,1-41-523,1 41 578,-18 146-1,4-98-714,11-98-384,-1-1 0,-2 1 0,-12 42 1,12-54-334,-4 13-259,9-40 479,0 0 0,-1 1 0,1-1-1,0 0 1,-1 0 0,1 0 0,-1 0-1,0 0 1,1-1 0,-1 1-1,0 0 1,0 0 0,1 0 0,-1-1-1,0 1 1,0 0 0,0-1-1,0 1 1,0 0 0,0-1 0,0 1-1,0-1 1,0 0 0,0 1 0,0-1-1,0 0 1,-2 0 0,1 0-140,-1-1 1,1 0 0,0 0-1,0 0 1,0-1 0,0 1-1,0-1 1,0 1-1,0-1 1,0 1 0,1-1-1,-1 0 1,0 0 0,1 0-1,0 0 1,-1 0 0,1 0-1,0 0 1,0-1-1,0 1 1,0 0 0,1-1-1,-1 1 1,0-3 0,0 1-10,-16-44-1609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5:35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67 512,'16'-25'437,"-13"20"-239,0 0 0,1-1 0,-1 1 0,1 1 0,0-1 0,8-6 3150,-12 14-2748,-2 6-308,1 0 0,-1-1 0,0 1 0,-1 0 0,0-1-1,-8 16 1,-8 21 397,2 12 160,-44 121 1378,-70 192-282,120-335-1884,2 0 0,2 1 0,1 0 0,2 1 0,1-1 1,2 1-1,6 60 0,-5-95-188,0 1 0,1-1 1,-1 0-1,1 1 1,-1-1-1,1 0 1,0 0-1,0 1 0,0-1 1,0 0-1,1 0 1,-1 0-1,0 0 1,1 0-1,0-1 0,-1 1 1,1 0-1,0-1 1,0 1-1,0-1 1,0 1-1,0-1 1,0 0-1,0 0 0,0 0 1,1 0-1,-1-1 1,0 1-1,0 0 1,1-1-1,-1 0 0,1 1 1,-1-1-1,0 0 1,1 0-1,-1 0 1,3-1-1,-1 0-81,-1 1 0,1-1 0,-1 0 0,1 0 0,-1 0 1,0 0-1,1-1 0,-1 0 0,0 1 0,0-1 0,0 0 0,0 0 0,-1-1 0,1 1 0,0-1 0,-1 1 0,0-1 1,1 0-1,-1 0 0,0 0 0,-1 0 0,1 0 0,0 0 0,-1 0 0,2-7 0,-1-40-1857,-2 23 1188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5:36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42 127 720,'-40'0'2188,"38"0"-1676,14-5 761,12-6-793,0 2-1,1 0 1,0 1 0,0 2 0,40-6 0,-31 7-1399,0-3 0,47-15 1,-44 7-462,-1 1 25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5:3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0 576,'0'21'785,"0"0"223,0 0 273,0 0 111,0-2 65,-17-2 64,7-8 1232,-1-9-1168,11-6-3634,0-3 272,0-6-144,0-6 48,0-6 240,0 3 289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5:3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81 211 528,'-2'0'135,"0"0"-1,1 1 1,-1-1 0,0 1-1,1 0 1,-1 0 0,1-1-1,0 1 1,-1 0-1,1 0 1,0 0 0,-1 1-1,1-1 1,0 0-1,0 0 1,-2 3 0,1-1 45,1-1 1,-1 0-1,0-1 1,0 1-1,0 0 1,0 0-1,0-1 1,0 0-1,0 1 1,-4 1-1,-2-1 173,-14 6 1992,42-5-1396,-1-4-1107,-1-1 0,0 0-1,0-1 1,0-1 0,0-1-1,0 0 1,23-12-1,-32 13 71,0 0-1,0 0 0,-1-1 0,1-1 0,-1 1 0,0-1 0,-1-1 0,0 1 0,0-1 0,0-1 1,-1 1-1,0-1 0,0 0 0,-1 0 0,7-15 0,-10 18 103,-1 1 0,1-1 1,-1 0-1,-1 1 0,1-1 1,-1 0-1,1 0 0,-2 1 0,1-1 1,0 0-1,-1 0 0,0 1 0,0-1 1,-3-7-1,4 10 41,-1 0 0,0 0 0,-1 1-1,1-1 1,0 0 0,0 1 0,-1-1 0,1 1 0,-1-1 0,1 1-1,-1 0 1,1-1 0,-1 1 0,0 0 0,0 0 0,0 0 0,1 1-1,-1-1 1,0 0 0,0 1 0,0-1 0,0 1 0,0 0 0,0-1-1,-1 1 1,1 0 0,0 0 0,0 1 0,0-1 0,0 0 0,0 1-1,0-1 1,0 1 0,0-1 0,0 1 0,-2 1 0,0 1 42,-1-1 1,1 0 0,0 1-1,0 0 1,0 0 0,0 0-1,1 0 1,-1 1 0,1 0-1,0-1 1,0 1 0,0 0-1,-3 6 1,-28 63 497,29-61-532,1 3-34,0-1 0,0 1-1,1-1 1,1 1 0,1 0 0,0 17 0,6 89 105,-4-117-168,0 0 1,0 0 0,0 0-1,0 0 1,1-1-1,-1 1 1,1-1 0,0 1-1,0-1 1,0 0-1,4 5 1,-5-8-43,-1 1 0,1 0 0,-1 0-1,1-1 1,-1 1 0,1 0 0,0-1 0,0 1 0,-1 0-1,1-1 1,0 1 0,0-1 0,0 1 0,0-1 0,-1 0-1,1 1 1,0-1 0,0 0 0,0 0 0,0 0 0,0 0 0,0 1-1,0-1 1,0 0 0,0 0 0,0-1 0,0 1 0,0 0-1,-1 0 1,1 0 0,0-1 0,0 1 0,0 0 0,0-1-1,0 1 1,0-1 0,-1 1 0,1-1 0,0 1 0,0-1-1,-1 0 1,1 1 0,-1-1 0,1 0 0,0 0 0,-1 1 0,1-1-1,0-1 1,6-9-710,-1-1-1,0 0 1,0 0-1,4-16 1,1-7-249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5:37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2 544,'15'-2'1319,"-3"4"1531,-10 23-976,-2-3-806,1-1-570,-1 0-1,0-1 1,-2 1 0,-1 0 0,0-1 0,-1 1 0,-9 23-1,-33 64-513,46-105-2511,4-8 758,14-25-24,30-58 1488,-33 60-106,-11 21 419,44-73-45,-45 75 225,1-1 0,0 1 1,1 0-1,-1 0 0,1 1 0,0-1 1,0 1-1,0 0 0,1 1 0,-1-1 1,9-3-1,-13 7-116,-1-1 0,0 1 0,1 0 0,-1 0 0,1 0 0,-1 0 0,0 0 0,1 0 1,-1 0-1,1 0 0,-1 0 0,0 0 0,1 0 0,-1 1 0,1-1 0,-1 0 0,0 0 0,1 0 0,-1 0 0,0 1 0,1-1 0,-1 0 1,0 0-1,1 1 0,-1-1 0,0 0 0,0 0 0,1 1 0,-1-1 0,0 0 0,0 1 0,1-1 0,-1 1 0,5 19 1263,-4 28-173,-1-41-795,0 215 2053,0-220-2420,0 1 0,0 0 0,0 0 0,0 0 0,1 0-1,-1 0 1,1 0 0,0 0 0,0 0 0,0-1 0,0 1 0,0 0 0,1-1 0,-1 1 0,4 4-1,-3-6-53,-1 0 0,1 1 0,0-1-1,-1 0 1,1 0 0,0 0 0,0 0-1,0-1 1,-1 1 0,1 0 0,0-1-1,0 0 1,0 1 0,0-1 0,0 0-1,0 0 1,0 0 0,3 0 0,1-1-76,0 0 0,-1-1 1,1 0-1,0 0 0,0 0 1,-1 0-1,1-1 0,-1 0 1,0 0-1,0-1 0,0 1 1,0-1-1,-1 0 0,6-6 1,10-16-68,0-1 1,-2 0-1,0-2 1,-2 0-1,15-38 1,-26 53 342,-1-1 1,0 0 0,-1 0-1,-1 0 1,0-1 0,-1-21 0,-2 37-42,0-1 1,0 1 0,0 0 0,0 0-1,0 0 1,0 0 0,0 0 0,0 0-1,0 0 1,0 0 0,0 0-1,-1 0 1,1 0 0,0 1 0,0-1-1,0 0 1,0 1 0,-1 0 0,-11 13 293,1 1 1,0 1 0,2-1 0,0 2 0,0-1 0,2 1 0,-9 23-1,10-21-293,0-1-1,2 1 0,0 0 1,1 1-1,-2 24 0,5-36-75,1-1-1,0 0 0,0 1 0,1-1 0,0 1 1,0-1-1,0 0 0,1 0 0,0 1 1,1-1-1,0-1 0,0 1 0,0 0 0,1-1 1,0 1-1,0-1 0,6 6 0,-7-9-37,0-1-1,0 0 1,0 0-1,1 0 0,-1 0 1,1-1-1,-1 1 1,1-1-1,-1 0 1,1 0-1,0 0 0,0 0 1,-1-1-1,1 0 1,0 0-1,0 0 1,0 0-1,-1 0 1,1-1-1,0 1 0,5-3 1,1 1-219,0-1 0,0-1 0,-1 1 0,1-2 0,-1 1 0,17-12 0,-10 1-1074,-1 0-1,0-2 1,0 0-1,-2-1 1,0 0-1,19-39 1,-28 51 847,15-35-3054,-14 21 1990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3:1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1024,'-33'37'1693,"27"-33"-1459,1 2 0,-1-1 0,1 1-1,1-1 1,-1 1 0,-5 12 0,3-7 737,1 9 4832,10-21-8185,-2 0 2134,0 0 0,0 1 0,0-1 0,-1 0 0,1 0 0,0 0 0,-1-1 0,1 1 1,-1 0-1,1-1 0,-1 1 0,1-1 0,-1 1 0,0-1 0,0 0 0,1-1 0,4-4-524,14-13-375,-1-1 104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3:1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46 2129,'-31'17'1104,"-9"-2"-543,-7-5-449,5-10-160,8 0-48,3 0 16,-1 0 48,7 0 32,4 0 0,0 0 0,6-6-32,15 2-32,0-1-128,0-5-81,6-1-127,9-4-96,6 0-16,9-6-113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3:2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1 264 560,'0'-22'1088,"2"-31"3978,11 20-4523,-6 20-1256,0-1 0,-1 1 1,-1-1-1,0 0 0,-1-1 0,4-26 1,-3 10-227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3:2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956 21 576,'9'-4'269,"-4"1"-57,0 0-1,1 1 1,-1 0-1,1 0 1,-1 1-1,1-1 1,9 0-1,-14 5-13,1 0-1,-1 0 1,0 0 0,-1 1-1,1-1 1,0 0 0,-1 0-1,0 1 1,0-1 0,0 0-1,0 0 1,0 1 0,-1 2-1,0 6 331,-4 78 1102,-4 0-1,-28 118 1,16-93-884,-14 82 494,-67 351 3768,-228 728 2299,173-582-5517,74-281-1019,-31-8-651,51-188-3017,63-216 2672,-1-1 0,1 1 0,0 0 1,0 0-1,-1 0 0,1 0 0,0 0 0,-1 0 0,1 0 0,-1-1 1,1 1-1,-1 0 0,1 0 0,-1-1 0,0 1 0,1 0 0,-1-1 1,0 1-1,0 0 0,1-1 0,-1 1 0,0-1 0,0 0 1,0 1-1,0-1 0,0 0 0,0 1 0,1-1 0,-1 0 0,0 0 1,0 0-1,0 0 0,-2 0 0,1 0-202,0-1-1,1 0 1,-1 0 0,0 0-1,1 0 1,-1 0 0,0 0-1,1-1 1,0 1 0,-1-1-1,1 1 1,0-1 0,0 1-1,-1-1 1,1 1-1,0-1 1,1 0 0,-2-2-1,-13-35-3683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3:2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939 31 368,'0'-8'330,"1"8"-295,-1-1 0,0 0 0,0 1 0,1-1 0,-1 0 0,0 1 1,0-1-1,0 0 0,0 1 0,0-1 0,0 0 0,0 0 0,0 1 0,0-1 0,0 0 0,-1 1 0,1-1 0,0 0 0,0 1 0,-1-1 0,1 0 1,0 1-1,-1-1 0,1 0 0,0 1 0,-1-1 0,1 1 0,-1-1 0,1 1 0,-1-1 0,0 1 0,1-1 0,-1 1 0,1 0 0,-1-1 1,-1 1-1,1 0 520,-29 1 5311,31 1-5828,-1-1-1,1 0 1,0 0 0,-1 1-1,1-1 1,0 0-1,0 0 1,0 0-1,0 0 1,0 0 0,0 0-1,0 0 1,0 0-1,0 0 1,1-1 0,-1 1-1,0 0 1,0-1-1,1 1 1,-1-1-1,1 1 1,-1-1 0,0 0-1,1 0 1,-1 0-1,1 1 1,-1-1 0,0 0-1,1-1 1,1 1-1,68 0 953,-43-1-610,-3 1-217,256-1 697,313 41 0,-295-3-770,340-2-1,-54-14-95,-2 0 135,257 18-116,-675-28-45,289-7 93,-244-7-7,250 3 920,-459 7-882,0-1 0,0 0 0,0 1 0,-1-1 0,0 1 0,-1 9 0,1-7 88,1 6 64,-1 0-1,-1 0 1,0 0 0,-1 0 0,0 0 0,-2-1-1,-8 27 1,-8 7 319,-104 233 984,-116 272-847,44 18 532,84-225 505,-37 153-254,33 26-276,52-212-330,37-127-344,10-95-236,-7 101 0,-6 37-56,-23 266-149,46-400-80,-1 46 11,5-47-2,-28 159-1,0-115-10,-5-1 0,-57 138 0,58-168-153,26-76 126,-1 0 0,-1-1 0,-17 33 0,12-33 70,8-15-82,0 0-1,-1 0 1,0-1 0,-2 0 0,-19 21-1,-15 21-302,39-47 334,-1 0 1,1 0 0,-2-1 0,-12 12-1,16-17 3,0 0-1,0 0 0,-1-1 0,1 0 0,0 0 1,-1 0-1,0 0 0,1-1 0,-1 1 0,0-1 0,0-1 1,0 1-1,0-1 0,-5 0 0,-25-1-195,0-2 0,1-1-1,-50-13 1,-104-39 321,55 15-172,-550-101 654,517 112-368,-168-21 458,-109-21 1314,-25 1 551,271 63-2567,-11 0 0,-216-3 0,273 13 0,115 0 0,0 2 0,1 2 0,-49 14 0,43-10 0,-14 5 0,27-7 0,1-2 0,-1 0 0,-1-1 0,-29 0 0,40-4 0,1 1 0,-1 0 0,-24 8 0,26-5 0,-1-2 0,1 0 0,-25 1 0,-41 7 0,52-5 0,27-4 0,-1-1 0,1 0 0,0 0 0,-1-1 0,1 1 0,-1-1 0,1 1 0,-1-1 0,1 0 0,-1-1 0,1 1 0,-1 0 0,1-1 0,-5-1 0,-2-28 0,5 13 0,1 0 0,1 1 0,0-1 0,2-1 0,0 1 0,0 0 0,4-30 0,-1-8 0,1-27 0,3 0 0,3 1 0,4 0 0,4 1 0,3 1 0,3 0 0,66-144 0,-80 199 0,0 1 0,-2-1 0,0-1 0,-2 1 0,4-41 0,-4-125 0,-6 128 0,3 32-981,2 0-1,1 1 1,1-1-1,1 1 1,2 1-1,12-30 1,-10 31-210,-1-1 0,-1 0 0,-2-1 0,-1 0 0,-1 0 0,1-30 0,-6 27-945,1 8 127,-1 0 1,-2 1-1,0-1 1,-9-39-1,-5 11-443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32:05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62 896,'0'0'1743,"0"4"-932,0-1-673,0 1-1,0 0 1,1 0 0,-1-1 0,1 1 0,0 0 0,0-1 0,0 1 0,0-1 0,0 1 0,1-1 0,0 1 0,0-1-1,0 0 1,0 0 0,0 0 0,0 0 0,1 0 0,0-1 0,-1 1 0,1-1 0,0 1 0,0-1 0,0 0 0,1 0 0,-1-1-1,0 1 1,1-1 0,-1 1 0,1-1 0,-1 0 0,7 1 0,18 1 232,0-1 1,0-1-1,0-2 0,53-6 0,108-31 60,-23-14-320,-120 35-582,0 2-1,93-17 1,-121 34-1542,-21 9 789,-25 12-130,-12 2 29,-6 0 64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3:2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19 208,'-247'19'1254,"245"-18"-1178,-1 0 0,0 0 0,0 0 0,1 1-1,-1-1 1,1 1 0,-1-1 0,1 1 0,0 0 0,-4 3 0,-24 16 783,20-16-491,8-3-44,0-1 0,0 0-1,0 0 1,-1-1 0,1 1 0,0 0 0,0-1-1,-1 1 1,1-1 0,-6 0 3049,3 0-38,-23 0 11421,22 0-13529,573-40-2270,-154 3 2217,-96 24-806,381 31 1,355 108-340,-655-73-37,-258-39 22,106 18 60,-191-23-70,1-2 0,1-2 0,65-4 0,-107-1-1,113 9 127,-100-7-58,45 7 1,-44-5 217,46 2 1,-49 6-118,-13-11-166,1 0-1,-2 1 0,1 1 0,0 0 1,0 1-1,13 6 0,14 4-7,-29-11 13,0 0 0,0-1-1,0 0 1,17 1 0,-16 1 675,-4 0-2767,3-3-7892,-10-1 9753,-1 1 1,1-1-1,-1 0 1,1 0-1,-1 0 1,1 0-1,-1 1 1,0-1-1,1 0 1,-1 0-1,1 1 1,-1-1-1,0 0 1,1 1-1,-1-1 1,0 0-1,1 1 1,-1-1-1,0 1 1,0-1-1,0 0 1,1 1-1,-1-1 1,0 1-1,0 0 1,0 0 39,1-1 0,-1 1 0,0 0 1,1-1-1,-1 1 0,0-1 0,1 1 0,-1 0 1,1-1-1,-1 1 0,0-1 0,1 1 0,0-1 0,-1 1 1,1-1-1,-1 0 0,1 1 0,-1-1 0,1 1 1,0-1-1,-1 0 0,1 0 0,0 1 0,0-1 1,-1 0-1,1 0 0,0 0 0,0 0 0,29 0-4527,-19 0 2593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3:28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353 116 704,'-8'37'6820,"-22"31"-4266,5-12-1125,-14 50 545,-46 109 202,65-172-1968,-1-1-1,-53 75 0,54-84-174,17-28-83,1-1-1,-1 1 1,0-1 0,0 1-1,0-1 1,-7 7-1,7-9-378,10-45-3891,33-45 2553,3 2-1,68-101 0,1-2 1845,-98 164 42,7-15 210,45-63 1,-58 93-163,1-1 0,-1 1 0,2 1 1,-1 0-1,1 0 0,1 1 0,0 0 1,0 1-1,0 0 0,18-7 0,-26 12-54,0 1 0,0 0 0,0 0 0,1 0 0,-1 0 0,0 0 0,0 1 0,1-1 0,-1 1 0,0 0 0,1 0 0,-1 0 0,0 0 0,6 2 0,-8-1 23,1 0 0,-1 0 0,0 0-1,1 0 1,-1 0 0,0 1 0,0-1 0,0 1 0,0-1-1,0 1 1,0-1 0,0 1 0,0 0 0,-1-1 0,1 1-1,-1 0 1,1-1 0,-1 1 0,1 0 0,-1 0-1,0 0 1,0-1 0,0 1 0,0 0 0,-1 3 0,1 2 194,-1 1 1,-1-1 0,1 0-1,-1 0 1,0 0-1,-1 0 1,0 0 0,0 0-1,0-1 1,-1 0 0,0 1-1,0-1 1,-6 6 0,-11 13 1197,-42 37 0,25-27-719,15-19-588,9-5-234,14-11 10,0 1 1,1 0 0,-1 0-1,1-1 1,-1 1 0,1 0-1,-1 0 1,1-1 0,-1 1 0,1-1-1,0 1 1,-1 0 0,1-1-1,0 1 1,0-1 0,-1 0-1,1 1 1,0-1 0,0 1-1,0-1 1,-1 0 0,1 0 0,2 1-1,11 6-4,0 1 0,-1 1 0,0 0 0,0 0 0,-1 2 0,-1-1 0,15 18 0,-19-19 35,0 0 1,-1 1-1,0 0 0,-1 1 0,0-1 1,0 1-1,-1 0 0,-1 0 0,0 0 0,0 1 1,-1-1-1,-1 1 0,0-1 0,0 1 1,-1 0-1,-1-1 0,0 1 0,0-1 0,-1 1 1,-1-1-1,0 1 0,0-1 0,-1 0 0,-1-1 1,-6 13-1,6-15 66,0 1 0,-1-1 0,0 0 0,0 0 0,-1-1 1,0 0-1,0 0 0,-1 0 0,0-1 0,0-1 0,-1 1 0,1-1 0,-1 0 0,0-1 1,0 0-1,-1-1 0,1 0 0,-1 0 0,0-1 0,0 0 0,-13 0 0,12-2 0,1 0 0,-1-1 0,0 0 0,0-1 0,1 0 0,-1-1 0,-15-6 0,22 8-134,1-1 0,0 0 0,0 1 0,0-1 0,0-1 0,0 1 0,0 0 1,0-1-1,1 1 0,-1-1 0,1 0 0,0 0 0,0 0 0,0 0 0,0 0 1,0-1-1,1 1 0,0 0 0,-1-1 0,1 1 0,0-1 0,1 0 0,-1 1 0,1-1 1,-1 0-1,1-3 0,0-12-988,0 1 0,1 0 0,1-1 0,6-25 0,-6 38 401,0 0 0,1-1 0,0 1 0,0 0 0,0 0 0,1 0 0,0 1 0,0-1 0,0 1 0,1 0 0,0 0 0,0 1 0,0-1 0,0 1-1,10-5 1,0 0-747,1 1 0,0 1 0,22-6-1,16-8-592,-18 6 940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3:2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0 464,'1'0'52,"0"0"0,1 0 0,-1 1-1,0-1 1,1 0 0,-1 0 0,0 1-1,0-1 1,0 1 0,1-1 0,-1 1 0,0 0-1,0-1 1,0 1 0,0 0 0,0 0-1,0 0 1,0 0 0,0 0 0,0 0-1,0 0 1,-1 0 0,2 2 0,0 1 113,0 0 0,-1 0 0,0 0-1,1 0 1,-2 0 0,1 1 0,0 5 0,0 8 681,-1 1-1,-4 27 1,0-24 88,-1 0 0,-1 0 0,-11 25 0,-8 34 580,15-51-706,6-18-2266,1-3-4476,7-23 4106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3:29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79 1345,'-1'0'150,"0"0"0,0 0 0,0 0 0,0 0 0,0 0 0,0 0 0,0 1 0,0-1 0,0 0 0,0 0 0,0 1 0,1-1 0,-1 1 0,0-1 0,0 1 0,0-1 0,0 1 0,1-1 0,-1 1 1,0 0-1,1-1 0,-1 1 0,0 0 0,1 0 0,-1-1 0,1 1 0,-1 0 0,1 0 0,-1 1 0,1-1-107,0-1-1,0 1 1,0 0 0,0 0-1,0-1 1,0 1 0,0 0-1,1 0 1,-1-1 0,0 1-1,0 0 1,1 0 0,-1-1-1,0 1 1,1 0 0,-1-1-1,1 1 1,-1 0 0,1-1-1,-1 1 1,1-1 0,0 1-1,-1-1 1,1 1 0,-1-1-1,1 1 1,0-1 0,0 0-1,-1 1 1,1-1 0,0 0-1,-1 0 1,1 0 0,1 1-1,28 5 0,0 0-1,0-2 0,1-1 0,-1-2 0,1 0 0,47-7 0,-68 5-50,1-1 0,-1 0 0,0-1 0,-1 0 0,1 0-1,0-1 1,-1-1 0,0 1 0,0-1 0,0-1 0,-1 0-1,0 0 1,0-1 0,0 0 0,7-8 0,-14 13 31,1 0 1,-2 0 0,1 1-1,0-1 1,0 0-1,0 0 1,-1 0 0,1 0-1,-1 0 1,0 0 0,1 0-1,-1 0 1,0 0-1,0 0 1,-1-4 0,1-1 434,-21 8 783,13 2-930,0 1 0,0 1 0,0-1 0,0 1-1,1 0 1,0 1 0,0 0 0,1 0 0,-12 13-1,-5 4 312,10-10-285,-8 5-9,2 1 0,-33 41 0,48-55-319,1-1 0,0 1 0,-1 0 0,2 0 0,-1 0 0,1 1 0,0-1 1,0 1-1,0-1 0,1 1 0,-1 0 0,1 0 0,1-1 0,-1 1 0,1 0 0,0 0 0,1 0 0,-1-1 0,3 11 0,-2-15-37,0 1-1,0-1 1,0 0-1,0 0 0,0 0 1,0 0-1,1 0 0,-1 0 1,0 0-1,0 0 0,1-1 1,-1 1-1,1 0 1,-1-1-1,0 1 0,1-1 1,-1 1-1,1-1 0,-1 0 1,1 0-1,0 0 1,-1 0-1,1 0 0,-1 0 1,1 0-1,-1 0 0,4-1 1,0 0-228,0 0 1,0 0-1,0 0 1,0 0-1,0-1 1,0 0 0,6-3-1,4-7-685,0-1 1,-1-1-1,-1 0 1,0 0-1,-1-2 0,-1 1 1,0-2-1,-1 1 1,10-23-1,-6 13 175,1 1 0,30-40 0,-42 62 830,1-1 0,-1 1 0,1 0 0,-1 0 0,1 0 0,0 1 0,0-1 0,0 1 0,0 0 0,0 0 0,1 0 0,-1 1 0,0-1 0,1 1 0,6-1 0,-9 2 54,1 0 1,-1 0-1,1 0 0,-1 0 1,1 0-1,-1 1 1,1-1-1,-1 1 0,0 0 1,1 0-1,-1 0 1,0 0-1,1 0 0,-1 0 1,0 0-1,0 1 1,0-1-1,0 1 0,0 0 1,0-1-1,-1 1 1,1 0-1,-1 0 0,1 0 1,-1 0-1,0 1 1,1-1-1,0 3 0,4 11 983,0 0 0,-1 1 0,-1 0 0,0 0 0,-2 0-1,0 1 1,0 29 0,1-28-1126,-1-15-1248,-1-13-6,0 5 1135,0-1 0,0 1 0,0-1 0,0 1 0,1 0 0,-1 0 0,1 0 0,0 0 0,1 0 0,-1 0 0,1 0 0,0 1 0,-1-1 1,2 1-1,-1 0 0,0 0 0,0 0 0,1 0 0,6-4 0,-3 3 293,-1 0 0,1 0 1,0 1-1,0 0 1,0 0-1,0 0 0,1 1 1,-1 0-1,1 0 1,12 0-1,-18 2 37,0 0 0,-1 0 0,1 0 0,-1 1-1,1-1 1,0 1 0,-1-1 0,1 1 0,-1 0 0,1-1 0,-1 1-1,0 0 1,1 0 0,-1 0 0,0 0 0,1 0 0,-1 0 0,0 0 0,0 1-1,0-1 1,0 0 0,0 1 0,0-1 0,-1 1 0,1-1 0,0 1 0,-1-1-1,1 1 1,-1-1 0,1 1 0,-1 0 0,0-1 0,0 3 0,2 9 849,-1 0 1,-1 0-1,-2 20 1,0-4 523,2-20-1312,0 0 1,1 0 0,0 0 0,0 0 0,1-1 0,5 17 0,-6-22-233,0-1 1,0 1-1,1-1 0,-1 0 1,1 0-1,-1 1 0,1-1 0,0 0 1,0 0-1,0-1 0,0 1 1,0 0-1,0-1 0,0 1 1,1-1-1,-1 0 0,0 1 0,1-1 1,-1 0-1,1-1 0,0 1 1,-1 0-1,1-1 0,-1 1 1,1-1-1,0 0 0,3 0 0,15-1-325,0-1-1,0 0 1,-1-2-1,1-1 0,-1 0 1,1-1-1,-1-1 0,-1-1 1,0-1-1,23-14 0,10-5-197,110-67-1249,-147 89 87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2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71 368,'3'-15'-1461,"8"-19"17469,-14 54-12483,-43 140 4047,-9-2-4629,-31 102-1439,81-244-1482,1 0 0,1 0 0,0 1 0,1 0 0,1-1 0,0 1-1,1 0 1,1 0 0,4 18 0,-4-33-22,0 0-1,0-1 1,0 1 0,1-1-1,-1 1 1,1-1 0,-1 0-1,1 1 1,0-1 0,-1 0-1,1 0 1,0 0 0,0 0-1,0-1 1,-1 1 0,1 0 0,0-1-1,0 1 1,0-1 0,0 0-1,0 0 1,0 0 0,0 0-1,0 0 1,0 0 0,0 0-1,0-1 1,0 1 0,3-2-1,5 1-60,0-1-1,0-1 1,0 0-1,15-7 1,-2-2-162,-1-2 1,-1-1 0,0-1-1,-1 0 1,-1-2 0,-1 0-1,0-1 1,-1-1 0,27-42-1,-15 16 40,-3-1 0,-2-1 0,32-92 0,-36 83 112,21-104 1,-33 66-8047,-8 110-2858,0 36 5372,0-36 4379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21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37 464,'15'-10'647,"-12"9"-449,-1 0 1,0 0-1,1 0 1,-1-1-1,0 1 1,0 0-1,0-1 1,0 0-1,0 1 1,0-1-1,-1 0 1,1 0-1,2-5 1503,-4 49 2002,-5 24-2318,-2 0 1,-3 0-1,-29 97 0,19-84-1209,10-35-98,-42 153 111,43-115-277,23-112 3,1 1 0,2 0 0,1 1 0,1 1 0,1 1 0,44-44 0,-62 67 79,1 0 1,0 0-1,0 1 0,0 0 0,1-1 1,-1 1-1,1 0 0,-1 0 1,1 1-1,-1-1 0,1 1 0,0 0 1,0 0-1,0 0 0,0 0 1,-1 1-1,1-1 0,0 1 0,0 0 1,0 0-1,0 1 0,0-1 1,0 1-1,6 2 0,-6-1 11,0 0 0,0 0 0,0 1-1,-1-1 1,1 1 0,-1 0 0,0 0-1,0 0 1,0 1 0,0-1 0,-1 1 0,1-1-1,-1 1 1,0 0 0,0 0 0,0 0 0,0 0-1,-1 1 1,0-1 0,0 0 0,1 9 0,-1-3 10,0 1 0,0-1 0,-1 0 0,-1 1 1,1-1-1,-2 1 0,0-1 0,0 0 1,-1 0-1,-6 17 0,6-21 1,0 0 0,0 0 1,0 0-1,-1-1 0,1 1 0,-2-1 0,1 0 0,0 0 1,-1 0-1,0-1 0,0 0 0,0 0 0,-1 0 1,0-1-1,1 1 0,-1-1 0,0-1 0,-8 4 0,12-5-59,0-1 0,0 1-1,0 0 1,0-1-1,-1 1 1,1-1-1,0 0 1,0 0 0,0 1-1,0-1 1,0-1-1,-1 1 1,1 0-1,0-1 1,0 1 0,0-1-1,0 1 1,0-1-1,0 0 1,0 0-1,0 0 1,-2-2 0,2 1-168,1 0 1,-1 0-1,1 0 1,0 0-1,0 0 1,0 0-1,0 0 1,0-1-1,0 1 1,1 0-1,-1-1 1,1 1 0,0-1-1,-1 1 1,1 0-1,1-5 1,0-5-770,0 0 0,1 0 1,1 0-1,0 0 0,1 1 1,8-19-1,3 0-610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2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0 832,'17'0'737,"-6"11"143,-7 5 145,-4-1-17,0 6 17,0-1-161,0 1-160,0-2-256,-11 2-207,1-6-113,10-3-352,0-27-5171,0-6 4371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2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22 496,'4'-5'503,"-3"4"-369,0 0 0,-1 0 0,1 0 0,0 0 0,0 0 0,0 0 0,0 0-1,0 0 1,0 0 0,0 0 0,0 1 0,0-1 0,0 0 0,0 1 0,0-1 0,1 1 0,-1-1 0,0 1 0,0-1-1,1 1 1,-1 0 0,2 0 0,-3 30 2270,-1-19-2073,-1 0 0,0 0 0,-1 0 0,0-1 0,0 1 0,-1-1-1,0 0 1,-7 11 0,5-9-19,0 0-1,1 1 1,1-1-1,-6 25 0,5-8 18,2-20-307,1 1 0,1-1 0,-1 1 0,2 0 0,-1-1 0,1 1 0,2 14 0,2-23-238,-1 0 1,0 0 0,0-1-1,0 1 1,1-1 0,-1 0 0,0 0-1,0 0 1,5-1 0,-3 1-252,1-1 78,1 1 0,-1-1 0,0-1 0,0 1 0,0-1 0,0 0 0,0-1 0,-1 1 0,10-7 0,52-37-1816,-20 12 1038,-19 17 661,119-80 459,-111 65 1091,-34 31-760,-1-1 1,0 1-1,1-1 0,-1 1 0,0-1 0,0 1 1,0-1-1,0 0 0,0 1 0,0-1 0,-1 0 0,2-3 1583,-5 7-117,-9 12-217,0 1 1,1 0-1,-17 29 0,-42 108 711,65-137-2263,1-1 1,1 1-1,0 0 1,1 0-1,0 0 1,2 0-1,1 23 1,-1-12-517,0-25 487,0 0 0,0-1 0,0 1 0,0 0 0,0-1 0,0 1 0,0 0 0,0-1 1,0 1-1,0 0 0,1-1 0,-1 1 0,0 0 0,0-1 0,1 1 0,-1-1 0,1 1 0,-1-1 0,0 1 0,1 0 0,-1-1 0,1 1 0,-1-1 0,1 0 0,-1 1 1,1-1-1,0 1 0,-1-1 0,1 0 0,0 1 0,22-5-1692,-17 2 1341,-1-1-1,1 0 0,-1 0 0,0 0 0,0-1 1,8-7-1,7-14-169,-1-1 0,-1 0 1,-2-2-1,23-51 0,-29 41 952,-5 15 1252,-3 45 421,-13 156-1987,11-177-232,0 0 0,1 0-1,-1-1 1,1 1 0,-1 0-1,0 0 1,1 0 0,-1 0-1,1 0 1,0 0 0,-1-1-1,1 1 1,0 0 0,-1 0-1,1-1 1,0 1 0,0-1-1,0 1 1,0-1 0,-1 1-1,1-1 1,0 1-1,0-1 1,0 0 0,0 1-1,0-1 1,0 0 0,0 0-1,0 0 1,0 0 0,0 0-1,2 0 1,2 0-313,-1 0 1,0 0-1,1 0 0,-1 0 0,1-1 1,-1 0-1,6-2 0,9-9-951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2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16 496,'1'-1'170,"-1"1"1,0-1-1,0 1 0,0-1 1,0 1-1,0-1 0,0 1 0,0-1 1,0 1-1,0-1 0,0 1 0,0-1 1,0 1-1,-1-1 0,1 1 0,0-1 1,0 1-1,0-1 0,-1 1 1,1-1-1,0 1 0,-1-1 0,1 1 1,0 0-1,-1-1 0,1 1 0,0 0 1,-1-1-1,1 1 0,-1 0 0,1-1 1,0 1-1,-1 0 0,1 0 0,-1 0 1,1-1-1,-2 1 0,-18 10 2978,-21 31-169,40-40-2685,-15 17 734,1 0 0,-13 21-1,24-32-946,0-1 0,1 1 0,0-1 0,0 1 0,1 0 0,-1 0-1,2 1 1,-1-1 0,1 0 0,-1 13 0,2-7 203,0-8-496,-1 0 0,1 1 0,1-1 1,-1 1-1,1-1 0,0 0 1,0 0-1,2 6 0,-2-10 98,-1 0-1,1 0 1,-1-1-1,1 1 1,-1 0-1,1-1 1,0 1-1,-1 0 1,1-1-1,0 1 1,-1-1-1,1 1 1,0-1-1,0 1 1,0-1-1,-1 1 1,1-1-1,0 0 1,0 1-1,2-1 1,-1 0-154,1 0 1,0 0-1,-1 0 1,1-1-1,-1 1 1,1-1-1,0 1 1,-1-1-1,1 0 1,3-2-1,6-5-426,0 0 0,0 0 0,-1-1-1,-1 0 1,1-1 0,-2-1 0,13-15-1,8-7 20,3-6 316,-26 29 464,1 0-1,0 0 0,0 1 1,1 1-1,0-1 1,0 1-1,1 1 0,0 0 1,1 0-1,15-7 1,-25 14-3,0 0 1,0-1-1,0 1 1,0 0-1,0 0 1,0 0-1,0 0 1,0 0-1,0 0 1,0 0 0,0 1-1,-1-1 1,1 0-1,0 0 1,0 1-1,0-1 1,0 1-1,0-1 1,-1 1-1,1-1 1,0 1 0,0-1-1,0 1 1,-1-1-1,1 1 1,-1 0-1,1 0 1,0-1-1,-1 1 1,1 0-1,-1 0 1,1 0 0,-1 0-1,0-1 1,1 1-1,-1 0 1,0 0-1,0 0 1,0 0-1,0 0 1,1 0-1,-1 0 1,0 0-1,-1 1 1,1 59 3074,-1-39-2482,1 39 114,0 38-1743,0-34-5555,1-65 6214,0 1-1,0-1 1,0 0-1,0 0 1,0 1-1,0-1 1,0 0-1,0 0 1,0 0-1,0 0 1,1 0-1,-1 0 1,0-1-1,0 1 0,0 0 1,0-1-1,2 0 1,7-11-1526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2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1088,'4'-10'804,"-1"0"-1,-1 0 0,0-1 0,0 1 0,0-21 619,-1 36-1794,1-1 1,-1 1 0,1-1 0,0 0 0,0 0 0,4 5-1,-2-3-4,0-1 56,1 0-1,-1 0 1,1 0 0,0-1 0,0 1 0,10 5-1,-11-8 474,-1-1-1,0 2 0,0-1 0,1 0 0,-1 0 0,0 1 0,-1 0 0,1-1 0,0 1 0,-1 0 0,0 1 1,0-1-1,0 0 0,0 1 0,0-1 0,0 1 0,-1-1 0,0 1 0,0 0 0,0-1 0,0 1 0,0 5 1,-1 144 10665,0-152-10784,0 1 1,0 0-1,0-1 1,0 1-1,1 0 0,-1-1 1,0 1-1,1-1 1,-1 1-1,1-1 1,0 1-1,-1-1 1,1 1-1,0-1 1,0 0-1,0 1 0,0-1 1,0 0-1,0 0 1,0 0-1,0 0 1,1 0-1,-1 0 1,0 0-1,1 0 0,-1 0 1,1 0-1,-1-1 1,1 1-1,-1-1 1,1 1-1,-1-1 1,1 0-1,0 1 0,-1-1 1,1 0-1,-1 0 1,1 0-1,0 0 1,-1 0-1,3-1 1,2 0-141,0 0 1,0 0 0,0-1-1,0 0 1,0 0 0,0 0-1,-1-1 1,1 1 0,-1-2-1,9-5 1,-3-1-34,-1 1 0,0-2-1,0 0 1,-1 0 0,-1 0 0,0-1 0,0 0 0,-1-1-1,-1 0 1,0 0 0,-1 0 0,0-1 0,-1 0 0,-1 0-1,0 0 1,-1 0 0,1-26 0,-3 37 163,1 1-1,-1 0 1,0-1 0,-1 1 0,1 0 0,0 0 0,-1-1 0,1 1-1,-1 0 1,1 0 0,-1 0 0,0-1 0,0 1 0,0 0-1,0 0 1,-1 0 0,-2-3 0,-13-2-1026,-8 4-3982,23-2 29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32:0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78 1024,'-14'15'801,"3"0"-97,11 2-16,0-7 785,0-1 288,11-9-961,3 0-175,14 0-289,5-4-224,16-11-80,2-2-320,5-2-529,-1-2-431,-2-5-193,-7 5 64,-10 0 97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2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57 880,'17'-26'1297,"-7"11"304,1-1 6450,-11 26-6802,0 11-625,0 0-448,0 5-1088,4-1-1153,3 1-656,3-1 16,-6 2 576,7-12-1185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2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0 992,'3'2'456,"0"1"-1,0-1 1,-1 0-1,1 1 0,0-1 1,-1 1-1,0 0 0,1 0 1,-1 0-1,0 0 0,-1 0 1,1 1-1,0-1 1,-1 0-1,0 1 0,0-1 1,0 1-1,0 0 0,-1-1 1,1 1-1,-1 0 1,0 4-1,-1 8 1719,-1-1 0,0 1-1,-2-1 1,-5 18 0,5-21-1006,1 1 0,0 0 0,-2 24 0,4-3-198,0-22-1192,0 0-1,1 0 1,1 0 0,2 14 0,-2-25 58,0 1 0,0-1 0,0 0 0,-1 0 1,1 1-1,1-1 0,-1 0 0,0 0 0,0 0 1,0 0-1,0 0 0,1-1 0,-1 1 0,0 0 1,1 0-1,-1-1 0,1 1 0,-1-1 0,1 1 1,-1-1-1,1 0 0,-1 0 0,1 0 0,-1 0 1,1 0-1,-1 0 0,1 0 0,-1 0 0,1 0 1,-1-1-1,1 1 0,1-1 0,4 0-418,0-1-1,1 0 1,-1 0-1,0 0 1,12-7 0,-1-2 582,-2-1 0,0-1 1,0-1-1,-2 0 0,1-1 1,-2 0-1,24-33 2929,-37 57-1811,-6 28-3148,-4 40-9829,10-57 8917,0-4 527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2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46 448,'0'-45'5947,"-3"80"3200,-5 3-3666,-20 44-2133,-47 77-3417,5-37 423,-21 43-263,90-164-129,0 0 0,0 1 0,0-1 0,0 1 0,0-1 0,1 1-1,-1-1 1,1 1 0,-1 0 0,1-1 0,0 1 0,-1 0 0,1-1 0,0 1-1,0 0 1,0-1 0,1 1 0,-1 3 0,1-5-23,0 0 0,0 0 0,0 1 0,0-1 0,-1 0 0,1 0 0,0 0 0,0 0 0,0 0 0,0 0 0,0 0 0,0-1 1,0 1-1,-1 0 0,1 0 0,0-1 0,0 1 0,0 0 0,0-1 0,-1 1 0,1-1 0,0 1 0,1-2 0,55-42-1263,-6-3 1091,-3-2 0,-2-3-1,48-70 1,-86 110 224,1 1-1,0-1 1,1 2 0,0 0 0,0 0 0,1 0 0,1 2 0,-1-1 0,17-8 0,-27 17 32,0 0-1,-1-1 1,1 1-1,-1 0 1,1 0 0,0 0-1,-1 0 1,1 0 0,0 0-1,-1 0 1,1 0-1,0 0 1,-1 0 0,1 0-1,0 0 1,-1 1 0,1-1-1,-1 0 1,1 0-1,0 1 1,-1-1 0,1 0-1,-1 1 1,1-1 0,-1 0-1,1 1 1,-1-1-1,1 1 1,-1-1 0,1 1-1,-1-1 1,0 1 0,1-1-1,-1 1 1,0 0-1,0-1 1,1 1 0,-1 0-1,0-1 1,0 1 0,0-1-1,0 1 1,0 0-1,1-1 1,-1 1 0,-1 0-1,1 0 1,1 41 1002,-1-33-860,-1 1-54,0 0 0,0-1 0,-1 1 0,0 0 0,-1-1 0,0 0 0,-1 1 0,0-1 0,-5 8 0,-55 82 318,25-41-333,37-56-234,1 1 0,-1 0 0,1 0-1,-1 0 1,1 1 0,0-1 0,0 0 0,1 0 0,-1 0-1,1 1 1,-1-1 0,1 0 0,1 6 0,21-22-1802,141-99-1401,-113 74 3651,89-52 0,-138 90-249,0-1 0,-1 1 0,1-1 0,-1 1 0,1-1 0,0 1 0,-1-1 0,1 1 0,0-1 1,0 1-1,-1 0 0,1-1 0,0 1 0,0 0 0,0 0 0,-1 0 0,1-1 0,0 1 0,0 0 0,0 0 0,0 0 0,-1 1 0,1-1 0,0 0 0,0 0 0,0 0 0,-1 0 0,1 1 0,0-1 1,0 0-1,-1 1 0,1-1 0,0 1 0,0-1 0,-1 1 0,1-1 0,-1 1 0,1-1 0,0 1 0,-1 0 0,1 1 0,1 37 2794,-3-19-2767,0-5 110,-1 1 0,0-1 1,-2 0-1,1 0 0,-2 0 1,-8 18-1,7-19-303,1 1 0,0 0 0,1 0 0,0 0 0,1 1 0,-1 20 0,8-15-2470,6-16-2618,19-23-2698,-21 12 8378,0-1-1114,0 0 0,0 0 0,-1 0 0,0-1 0,0 0 0,-1 0 0,0-1 0,0 0 0,8-18 0,-9 6-210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2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71 832,'3'-8'231,"0"-2"245,1 0-1,0 0 1,0 1 0,9-15 0,-12 52 1781,-5 14-1616,-1 0 0,-2-1 0,-2 0 0,-2-1 0,-29 72 0,19-53-440,-14 28-160,-14 43-219,45-117-416,1 1-1,1 0 1,0 0 0,0 17 0,2-29-828,0-9-1324,0-6 1541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2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73 656,'0'-16'993,"-11"5"175,11 7 33,-10 4 2833,20 10-3426,7-10-240,7 9-176,7-9-368,5 0-416,6 0-609,-2-9-335,2-6-1,-2-1 144,0-4 145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29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26 1040,'-59'-15'10253,"57"15"-8719,3-1-1498,0 0 0,-1 0 0,1 1 0,0-1 0,0 0-1,0 1 1,0-1 0,-1 1 0,1-1 0,0 1 0,0 0 0,0-1-1,0 1 1,0 0 0,0-1 0,0 1 0,0 0 0,0 0 0,0 0-1,0 0 1,2 0 0,22-1 28,-25 1-63,17 0 48,-11-1-34,-1 1 0,1 0-1,-1 0 1,1 1 0,-1 0 0,10 2 0,-13-2 17,0 0 1,0 0-1,0 0 1,0 1-1,0-1 1,0 1-1,-1-1 1,1 1-1,0-1 1,-1 1-1,1 0 1,-1 0-1,0 0 1,0 0-1,0 0 1,0 0-1,0 0 1,0 0-1,1 5 1,1 3 283,-1-1 0,0 1 1,-1 0-1,0 0 0,-1 0 0,0 0 1,0 1-1,-1-1 0,0 0 0,-4 15 1,-5 7 1805,-25 58 0,23-61-243,-16 53-1,26-72-1653,1 0 0,0-1 0,0 1 0,2 16 1,0-4-72,-1-21-149,1-1 0,-1 1 0,0 0 0,0-1 0,1 1-1,-1-1 1,1 1 0,-1 0 0,0-1 0,1 1 0,-1-1-1,1 1 1,-1-1 0,1 1 0,0-1 0,-1 1 0,1-1-1,-1 0 1,1 1 0,0-1 0,-1 0 0,1 0 0,0 1-1,-1-1 1,1 0 0,0 0 0,0 0 0,-1 0 0,1 0-1,0 0 1,0 0 0,30 0-232,-24 0 131,58-3-813,-21-5-5121,-44 8 5681,1 0-1,0 0 0,-1-1 0,1 1 1,-1 0-1,1-1 0,0 1 1,-1-1-1,1 1 0,-1-1 0,1 1 1,-1-1-1,1 1 0,-1-1 1,0 0-1,1 1 0,-1-1 1,1 0-1,-1 1 0,0-1 0,0 0 1,0 1-1,1-1 0,-1 0 1,0 1-1,0-1 0,0 0 1,0 0-1,0 1 0,0-1 0,0 0 1,0 1-1,-1-2 0,1-2-1510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5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263 187 208,'0'0'1918,"-2"-18"6894,0 18-8906,1 1 158,1-1-1,-1 0 1,1 0-1,-1 0 1,1 0 0,-1 0-1,1 0 1,-1 0-1,1 0 1,-1 0-1,1 0 1,-1 0 0,1 0-1,0 0 1,-1 0-1,1 0 1,-1-1-1,1 1 1,-1 0 0,1 0-1,-1-1 1,1 1-1,0 0 1,-1-1-1,1 1 1,-1 0 0,1-1-1,0 1 1,0 0-1,-1-1 1,1 1 0,0-1-1,-1 1 1,1 0-1,0-1 1,0 1-1,0-1 1,0 1 0,-1-1-1,1 1 1,0-1-1,0 1 1,0-1-1,0 1 1,0-1 0,0 1-1,0-1 1,0 1-1,1-1 1,-1 0-1,0 0 47,15-20 154,92-65 811,-104 83-1020,0-1 84,0 1 0,0-1 0,0 1 0,0 0-1,1 0 1,-1 0 0,1 1 0,-1-1 0,1 1 0,0 0 0,0 0 0,0 0 0,0 0 0,1 1 0,-1 0 0,0 0 0,1 0 0,7 0 0,-12 1 453,-1 15-279,-2 0 1,0 0-1,0 0 1,-2 0-1,0-1 1,0 1-1,-1-1 1,-9 14-1,-4 11-66,17-35-231,-28 68 125,-4-2 1,-49 76-1,69-124-121,0 0 0,1 1 0,-17 45 0,27-61-27,-1-1 0,0 0 0,0 1 0,-1-2-1,1 1 1,-8 6 0,6-6 4,4-4 35,-24-2-360,-43 10 304,68-10 32,-21 30-144,22-27 135,0 0-3,0 0 0,0 0 0,0 0-1,0-1 1,1 1 0,-1 0-1,1 0 1,-1 0 0,1-1 0,1 4-1,-1-5 4,0 0 0,1 0-1,-1 0 1,0 0 0,0 0-1,1-1 1,-1 1 0,1 0 0,-1-1-1,1 1 1,-1 0 0,1-1-1,-1 0 1,1 1 0,-1-1-1,1 0 1,-1 0 0,1 0 0,0 0-1,2-1 1,0 1 2,11 1-3,0-1 0,0-1 0,0 0 0,0-1 0,0 0-1,0-2 1,25-8 0,-11-1-64,-1-2 0,36-25 0,-49 31 69,-15 9 1,0 0-1,0 0 0,1 0 0,-1 0 1,0 0-1,1 0 0,-1-1 1,0 1-1,0 0 0,1 0 1,-1 0-1,0 0 0,0 0 1,1-1-1,-1 1 0,0 0 1,0 0-1,0 0 0,1-1 1,-1 1-1,0 0 0,0 0 0,0-1 1,0 1-1,0 0 0,0 0 1,1-1-1,-1 1 0,0 0 1,0-1-1,0 1 0,0 0 1,0 0-1,0-1 0,0 1 1,0 0-1,0-1 0,0 1 0,0 0 1,0 0-1,-1-1 0,1 1 1,0 0-1,0-1 0,-16-3 80,-29 2-24,40 3-51,-10-1-112,-35 0-626,20 0-4068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5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7 448,'1'-1'167,"0"0"1,0 1-1,-1-1 0,1 1 0,0-1 1,0 1-1,0-1 0,0 1 0,0-1 1,0 1-1,0 0 0,1-1 0,-1 1 1,0 0-1,0 0 0,0 0 0,0 0 1,0 0-1,2 1 0,34-1 722,-29 0-457,45 0 3455,-64 22-642,7-19-3035,-1 1 1,1-1 0,0 0-1,-1 0 1,0-1 0,0 1 0,0-1-1,0 0 1,0 0 0,-6 1-1,-32 2-2615,41-16-6402,2 7 7265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55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1 464,'0'0'747,"-23"19"2017,21-18-2547,1 0 1,-1 0-1,1-1 0,0 2 0,-1-1 0,1 0 0,0 0 1,-1 0-1,1 1 0,0-1 0,0 0 0,0 1 0,0-1 1,0 1-1,1-1 0,-1 1 0,0 0 0,1-1 1,-1 1-1,1 0 0,0-1 0,-1 1 0,1 0 0,0 0 1,0-1-1,0 1 0,0 0 0,0 0 0,1-1 0,0 4 1,-1 0 1501,-32-5-1308,25 0-277,-22-4-3666,29 4 3340,-1-1 0,0 1 0,1-1-1,-1 0 1,1 1 0,-1-1-1,1 0 1,-1 1 0,1-1 0,-1 0-1,1 0 1,0 1 0,0-1-1,-1 0 1,1 0 0,0 0 0,0 1-1,0-1 1,0 0 0,0 0-1,0 0 1,0 0 0,0 1 0,0-1-1,0 0 1,0 0 0,1 0-1,-1 1 1,0-1 0,0 0 0,1 0-1,-1 0 1,2-1 0,1-3-1062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5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28 480,'2'-2'349,"0"-1"-1,1 1 1,-1 0-1,1 0 1,0 0-1,-1 0 1,1 0-1,0 1 1,0-1-1,0 1 1,0 0-1,0 0 1,0 0-1,1 0 1,-1 0-1,5 0 1,58 1 3180,-37 1-839,-29-1-2547,1 1-1,0 0 1,-1 0-1,1 0 1,-1 0-1,1 0 1,-1 0-1,1 0 1,-1 1-1,0-1 1,1 0-1,-1 0 1,0 0-1,0 0 1,0 0-1,0 0 1,0 1-1,0-1 1,0 0-1,0 0 1,-1 0-1,1 0 1,0 0-1,-1 2 1,-9 30 1553,6-30-1585,0 0-1,0-1 1,0 1-1,0-1 1,-1 0 0,1 0-1,-10 2 1,-9-2-2091,22-2 1754,1 0 1,-1-1 0,1 1-1,-1 0 1,1 0 0,-1 0-1,1-1 1,-1 1-1,1 0 1,-1 0 0,1-1-1,0 1 1,-1 0 0,1-1-1,-1 1 1,1-1 0,0 1-1,-1 0 1,1-1 0,0 1-1,0-1 1,-1 1-1,1-1 1,0 1 0,0-1-1,0 1 1,0-1 0,-1 1-1,1-1 1,0 1 0,0-1-1,0 0 1,0-29-4855,0 15 3018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32:0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88 848,'9'206'4277,"-9"-43"-2532,0-160-1001,1-6-669,1 1 0,-1-1-1,0 1 1,0-1 0,0 1-1,0-1 1,-1 0 0,1 1-1,-1-1 1,1-4 0,2-26 75,-2 7-121,1 1 1,2 1-1,0-1 0,2 1 0,12-34 0,-11 42-104,0 0 0,1 0 0,0 1 0,1 0 0,14-17 0,-19 27-156,0 1-1,0-1 0,1 1 1,-1 0-1,1 0 0,0 1 0,0 0 1,0-1-1,0 2 0,1-1 0,-1 0 1,1 1-1,0 0 0,0 1 0,0-1 1,0 1-1,0 0 0,9 0 0,35 1-1857,-25 0 1230</inkml:trace>
  <inkml:trace contextRef="#ctx0" brushRef="#br0" timeOffset="1">508 1 736,'2'5'318,"-1"1"-1,0-1 1,0 1-1,-1-1 1,0 1-1,0 0 1,0-1-1,0 1 1,-3 8-1,-16 45 1001,14-47-1066,1 0 1,0 0 0,0 0 0,2 1-1,-1 0 1,0 17 0,2 5 250,0-17-278,1-1 0,0 1 0,1 0 1,1 0-1,6 24 0,-7-38-208,0-1-1,0 0 0,0 0 1,1 1-1,-1-1 1,1 0-1,0 0 1,0-1-1,0 1 1,0 0-1,0-1 1,1 1-1,-1-1 1,1 0-1,0 0 0,-1 0 1,1 0-1,0 0 1,0-1-1,0 1 1,1-1-1,-1 0 1,0 0-1,0 0 1,1 0-1,-1 0 1,1-1-1,-1 0 1,0 1-1,1-1 0,-1-1 1,1 1-1,-1 0 1,4-2-1,4 0-42,0-1-1,0 0 0,-1-1 0,0 0 0,0-1 1,0 0-1,0 0 0,-1-1 0,0-1 0,0 1 1,0-2-1,-1 1 0,0-1 0,0 0 1,-1 0-1,0-1 0,-1 0 0,8-14 0,-7 10-22,0 0 0,0 0 0,-1 0 0,-1-1-1,0 0 1,-1 0 0,-1 0 0,0-1-1,-1 1 1,0-1 0,-1 0 0,-1 1 0,-2-23-1,2 33 48,-1 0 1,0 0-1,0 0 0,0 0 0,0 0 0,-1 1 0,1-1 0,-1 0 0,0 1 0,0-1 0,-1 1 0,1 0 0,-1 0 0,1 0 0,-1 0 0,0 0 0,0 0 1,0 1-1,-1-1 0,1 1 0,0 0 0,-1 0 0,0 1 0,1-1 0,-1 1 0,0-1 0,0 1 0,0 0 0,0 0 0,0 1 0,0 0 0,-4-1 0,-4 1-86,0 1-1,1 0 0,-1 0 0,1 1 0,-1 1 0,1 0 1,0 0-1,0 2 0,-20 9 0,19-7-398,0 0 0,0 1 0,1 1 0,0 0 1,1 0-1,0 1 0,-15 17 0,3 5-1055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56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31 720,'0'-4'387,"0"3"-223,1 1 0,-1-1 0,0 0 0,0 0 0,0 0 0,1 1 0,-1-1 0,0 0 0,0 0 0,0 0 0,0 1 0,0-1 0,-1 0 0,1 0 0,0 0 0,0 1 0,0-1 0,-1 0 0,1 0 0,0 1-1,-1-1 1,1 0 0,-1 1 0,1-1 0,-1 0 0,1 1 0,-1-1 0,1 1 0,-1-1 0,0 1 0,1-1 0,-1 1 0,0-1 0,1 1 0,-1-1 0,0 1 0,0 0 0,1 0 0,-1-1 0,-8 1 7724,9 13-4796,2 135 3776,2-82-6148,15 88 0,-9-97-870,18 85-73,1-54-5388,-29-87 5450,0-1 1,0 1 0,0-1 0,0 1 0,0-1-1,1 1 1,-1-1 0,0 1 0,0-1 0,0 0-1,0 1 1,1-1 0,-1 1 0,0-1 0,0 0-1,1 1 1,-1-1 0,0 1 0,1-1 0,-1 0-1,0 1 1,1-1 0,-1 0 0,1 0 0,-1 1-1,1-1 1,-1 0 0,0 0 0,1 0 0,-1 0-1,1 1 1,-1-1 0,1 0 0,-1 0 0,1 0-1,-1 0 1,1 0 0,-1 0 0,1 0 0,-1 0-1,1 0 1,-1-1 0,1 1 0,-1 0 0,0 0-1,1 0 1,-1 0 0,1-1 0,-1 1-1,1 0 1,-1 0 0,0-1 0,1 1 0,-1 0-1,0-1 1,1 1 0,-1 0 0,0-1 0,1 1-1,-1-1 1,0 1 0,0 0 0,1-1 0,12-31-3986,-3-49 710,-4 31 2078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44:5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423 159 416,'0'-70'2919,"0"68"-2055,-2 3-622,0-1 0,0 0 0,0 1-1,0-1 1,0 1 0,0 0 0,1-1-1,-1 1 1,0 0 0,0 0 0,1 0-1,-4 3 1,-5 10 510,0 0 0,1 1 1,0 0-1,1 1 0,-9 26 0,-23 42 1290,25-59-1445,-2 7-95,-2-1-1,-2-1 1,0-1 0,-28 27-1,38-43-477,11-11-78,-1-1 0,0 1 0,0-1 0,0 0 1,0 1-1,0-1 0,0 0 0,0 0 0,-1 0 0,1 0 0,0 0 0,-1 0 0,1 0 0,-1-1 0,1 1 0,-1 0 0,-1 0 0,1-1-821,4-13-1585,17-36 660,2 0-1,37-59 0,4-8 1219,-21 42 552,-28 54 442,-2 0-1,0 0 1,-1-2-1,7-21 1,-27 67 1102,-2-1 0,0 0 0,-21 30-1,-2 4-338,23-37-885,-13 26 50,-3-1 0,-2-1 1,-48 56-1,77-99-337,0 0 0,-1 1-1,1-1 1,-1 0 0,1 0 0,-1 0-1,1 1 1,-1-2 0,1 1-1,-1 0 1,0 0 0,0-1-1,1 1 1,-1 0 0,0-1-1,0 0 1,0 1 0,0-1 0,1 0-1,-1 0 1,0 0 0,0 0-1,0-1 1,0 1 0,0 0-1,1-1 1,-1 1 0,0-1-1,0 0 1,1 0 0,-1 1-1,0-1 1,1 0 0,-1 0 0,1-1-1,-1 1 1,1 0 0,0 0-1,-1-1 1,1 1 0,0-1-1,0 1 1,0-1 0,0 1-1,-1-3 1,-2-2-8,0 0 0,0-1 0,1 1-1,0-1 1,0 0 0,1 0 0,0 0 0,0 0-1,0 0 1,0-8 0,2 13 52,0 1 1,1 0-1,-1 0 0,1 0 0,-1-1 1,1 1-1,-1 0 0,1 0 0,-1 0 1,1 0-1,0 0 0,0 0 0,0 0 1,-1 0-1,1 0 0,0 1 0,0-1 1,0 0-1,0 0 0,0 1 0,1-1 1,-1 1-1,0-1 0,0 1 1,0-1-1,0 1 0,1 0 0,-1 0 1,0-1-1,0 1 0,1 0 0,-1 0 1,0 0-1,0 0 0,1 1 0,-1-1 1,0 0-1,2 1 0,70 13-242,-40-7 260,12 0-153,0 3 0,70 24 0,-102-29-16,1 1 1,-1 0 0,14 9-1,-74-30-1366,23 1 971,1-1-1,1-1 1,-25-23-1,39 31 215,0 0-1,1 0 0,0-1 0,0 0 1,1 0-1,0 0 0,1-1 0,0 0 1,1 0-1,-7-21 0,8 14-104,1 0 0,0 0 0,1-23 0,1 38 1878,1 2-1380,0 0-1,0 0 0,0 0 1,0 1-1,1-1 1,-1 0-1,0 1 1,0-1-1,0 0 1,0 1-1,0 0 0,0-1 1,0 1-1,0-1 1,0 1-1,0 0 1,0 0-1,-1 0 0,1-1 1,0 1-1,0 0 1,0 2-1,10 31 1336,-11 52-236,-1-60-843,1 224-2036,-8-260-6596,9-9 7593,2 0-1,0-1 1,1 1 0,0 1 0,2-1 0,0 1-1,1 0 1,1 0 0,18-28 0,12-15 977,55-66 1,-47 74 2087,-57 90 2351,-114 162 1906,-86 87-3991,162-215-5572,47-70 2413,1-1 1,0 1-1,-1-1 0,1 1 0,0-1 0,-1 0 1,1 1-1,0-1 0,-1 0 0,1 0 1,-1 0-1,1 0 0,-1 0 0,1 0 0,-3-1 1,-1 0-1522,-6 1-247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51:53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1760 247 160,'0'0'430,"-42"0"5095,-55-2 3550,-1-3-5712,-102-3 179,-221-17 2046,1-1-1886,354 25-3426,0-3 1,1-2-1,-1-4 1,-113-31-1,163 31-2904,0-18-7541,9-6-509,6 12 7146,1-2 957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51:5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53 768,'0'-39'1287,"0"26"40,0 26 1259,-2 8-1778,-1 1 1,-1 0-1,-1-1 0,-10 32 1,-8 29 357,-50 306 1904,49-194-4186,14-9-7065,11-204 6484,3-5 254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51:5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13 688,'0'-12'4691,"0"38"-2828,-3 44-344,-23 54-54,14-75-1235,-7 59-1,11-44-166,3-23-49,0 42 0,5-80-52,0-7-82,1-19-2,1-1 0,1 1 0,1 0 0,14-43 0,41-90 150,-46 126-46,21-39 106,-32 66-65,0 0-1,-1 0 1,1 0 0,0 0 0,1 0 0,-1 1 0,0-1-1,1 1 1,-1-1 0,1 1 0,0 0 0,0 0-1,0 0 1,0 1 0,0-1 0,0 1 0,0-1 0,1 1-1,4-1 1,-6 2 30,0 1-1,0-1 1,0 1-1,0-1 1,0 1-1,0 0 0,0 0 1,0 0-1,-1 0 1,1 0-1,0 0 1,-1 1-1,1-1 1,-1 1-1,1-1 1,-1 1-1,1-1 1,-1 1-1,0 0 1,0-1-1,0 1 1,0 0-1,0 0 1,-1 0-1,1 0 0,0 0 1,-1 0-1,1 3 1,8 64 872,-9-66-880,1 195 729,-1-195-921,11-62-1582,9 10 1670,1 2-1,3 0 1,44-64 0,-68 110 97,1-1 0,0 1 0,0 0 0,-1 0 0,1 0 0,0 0 0,0 0 0,0 0 0,0 0 0,0 0 0,1 1 0,-1-1 0,0 0 0,0 0 0,0 1 0,1-1 0,-1 1 0,0-1 0,1 1 0,1 0 0,-2 0 22,0 0 0,-1 0 1,1 1-1,0-1 0,0 1 1,-1-1-1,1 1 0,0-1 1,-1 1-1,1 0 0,0-1 1,-1 1-1,1 0 0,-1-1 1,1 1-1,-1 0 1,1 0-1,-1-1 0,1 1 1,-1 0-1,0 0 0,1 1 1,1 6 330,0 1-1,-1-1 1,0 0 0,1 17 0,-2-18-246,-9 216 937,7-203-2204,0 0-1,1 0 1,2 1-1,2 21 0,-3-42 1046,0 1-1,0 0 0,0 0 1,1-1-1,-1 1 1,0 0-1,0 0 0,1-1 1,-1 1-1,0 0 1,1 0-1,-1-1 0,0 1 1,1-1-1,-1 1 0,1 0 1,-1-1-1,1 1 1,0-1-1,-1 1 0,1-1 1,-1 1-1,1-1 1,0 0-1,0 1 0,-1-1 1,1 0-1,0 1 0,-1-1 1,1 0-1,1 0 1,0 0-131,1 0 0,-1 0 0,0-1 0,0 1 0,0-1 1,1 1-1,-1-1 0,0 0 0,0 0 0,0 0 0,2-2 0,5-3-568,0 0-1,0-1 1,13-14 0,-1-4 411,0-1 1,-2 0 0,-1-2 0,20-40 0,48-125 1576,-79 176-1006,-5 11 141,1 0 0,-1 0 0,1 0 0,1 1 0,-1-1 1,1 1-1,9-10 0,-13 36 3207,-23 79 727,-49 137 1,31-113-2974,10-29-810,4-13-784,-32 155-1,59-169-893,1-57 401,0 0 1,-1 0 0,-1 0-1,1 0 1,-4 11-1,47-149-2796,-5-94 2714,26-107 632,-55 295 315,2 0 0,1 0 0,2 1 0,1 1 0,2 0 0,0 1 0,32-39 0,-44 63-10,0 0 1,1 0 0,-1 1 0,1 0-1,0 0 1,0 1 0,1-1 0,-1 1-1,12-4 1,-16 7-15,0 0 0,0 0 0,0 1 0,0-1 0,0 1-1,1 0 1,-1 0 0,0 0 0,0 0 0,0 0 0,1 0 0,-1 0 0,0 1 0,0-1-1,0 1 1,0 0 0,0-1 0,0 1 0,0 0 0,0 0 0,0 0 0,0 1 0,0-1-1,0 0 1,-1 1 0,1-1 0,-1 1 0,1 0 0,-1-1 0,1 1 0,-1 0 0,0 0-1,0 0 1,0 0 0,0 0 0,1 3 0,2 6 120,-1-1-1,0 1 1,-1 0-1,0 0 1,0 0 0,-2 0-1,1 1 1,-1-1-1,-1 0 1,0 0 0,0 0-1,-1 0 1,-1 0 0,0 0-1,-7 17 1,-3 6-73,-3 0 0,0 0 1,-31 44-1,44-73-177,-30 40-213,31-43 80,1 1 0,-1-1 0,0 0 0,0 0 0,0-1 0,0 1 0,0 0 0,0-1 0,-1 1 0,1-1 0,0 1 0,-1-1 0,1 0 0,-1 0 1,-4 1-1,5-16-4934,7-13 3016,0 17 1558,-1 0 1,1 0 0,1 1 0,12-16 0,-16 22 463,24-33-845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51:5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11 336 176,'8'-10'305,"-6"6"-118,1 1-1,-1-1 1,1 1-1,0 0 1,0-1-1,0 1 1,0 0-1,0 1 0,1-1 1,-1 1-1,1-1 1,4-1-1,-9 32 2432,-24 51 291,18-60-2281,0 0 1,2 1-1,0-1 1,1 1-1,-2 37 1,5-30-170,0-11-314,1 1 0,0 0 0,2-1 0,-1 1 0,6 19-1,-6-33-145,-1-1 0,1 1 0,0 0-1,0-1 1,1 1 0,-1-1 0,0 1-1,1-1 1,-1 0 0,1 1 0,0-1-1,0 0 1,0 0 0,0 0-1,0-1 1,0 1 0,1 0 0,-1-1-1,0 1 1,1-1 0,-1 0 0,1 0-1,0 0 1,-1 0 0,1 0 0,0-1-1,0 1 1,-1-1 0,1 0 0,0 0-1,0 0 1,0 0 0,-1 0 0,1 0-1,0-1 1,0 0 0,3-1 0,6-1-63,-1-1 1,0-1 0,0 0 0,0 0 0,-1-1 0,0-1 0,0 0 0,-1 0 0,1-1 0,-2 0 0,11-12 0,5-7-90,-2-1 1,29-46 0,-31 37-187,-2-1-1,-1-1 1,-2 0 0,14-61 0,22-56-2154,-47 223 2354,-5 15 590,3 96 104,-2-175-539,0-1 0,0 1 0,0 0-1,1-1 1,-1 1 0,0-1 0,1 1 0,0-1-1,-1 1 1,1-1 0,0 1 0,1-1 0,-1 0 0,0 0-1,1 1 1,-1-1 0,1 0 0,-1 0 0,1 0-1,0-1 1,0 1 0,0 0 0,0-1 0,0 1-1,0-1 1,1 0 0,-1 1 0,0-1 0,1 0 0,-1-1-1,1 1 1,-1 0 0,4 0 0,0-1-3,0-1 0,-1 0-1,1 0 1,-1 0 0,1 0 0,-1-1 0,1 0 0,-1 0 0,0-1 0,0 1 0,0-1-1,0 0 1,0-1 0,6-5 0,11-14-85,0-1 0,-2-1 0,-1 0 0,-1-2 0,-1 0 0,25-55 0,-35 68 246,-1 0-1,0 0 1,-1-1 0,-1 1 0,0-1-1,0 0 1,1-24 0,-17 42 1699,2 12-1429,-1 0 1,2 0-1,0 1 1,1 0-1,-7 20 1,2-8-188,6-13-262,2 1 0,-1-1 1,2 1-1,0 0 0,1 0 1,1 0-1,0 0 0,1 0 1,1 1-1,0-1 0,4 24 1,-3-38-121,-1 1 1,0 0 0,1-1-1,-1 1 1,1-1 0,0 1-1,0 0 1,0-1-1,0 0 1,0 1 0,0-1-1,1 0 1,-1 1 0,1-1-1,0 0 1,0 0 0,0 0-1,0-1 1,0 1 0,0 0-1,0-1 1,0 1-1,1-1 1,-1 0 0,0 0-1,1 0 1,-1 0 0,1 0-1,0 0 1,-1-1 0,1 1-1,-1-1 1,1 0 0,0 0-1,-1 0 1,1 0-1,0 0 1,-1 0 0,1-1-1,0 0 1,-1 1 0,1-1-1,3-1 1,6-3-520,0 0-1,0 0 1,-1-1 0,0-1-1,0 0 1,0 0 0,15-15-1,28-36-315,-2-2-1,-2-2 1,54-91-1,-77 112 1092,-27 40-110,4-4 257,0 0-1,-1 0 1,1-1 0,-1 1 0,-1-1 0,1 0-1,-1 0 1,0 0 0,0 0 0,1-10 0,-4 16-154,1 0 1,-1 0 0,1-1 0,-1 1-1,0 0 1,1 0 0,-1 0 0,1 0-1,-1 0 1,0 0 0,1 0 0,-1 0 0,1 0-1,-1 0 1,0 0 0,1 1 0,-1-1-1,1 0 1,-1 0 0,0 1 0,1-1 0,-1 0-1,1 0 1,-1 1 0,0 0 0,-18 18 1144,2 0 1,0 2-1,0 0 1,2 0-1,-22 44 0,30-53-1134,1 0 0,1 1-1,0-1 1,1 1 0,1 0-1,0 0 1,0 0-1,0 16 1,2-21-120,1 0-1,0 1 1,0-1 0,1 0 0,0 0-1,1 1 1,0-1 0,0 0 0,0-1-1,1 1 1,1 0 0,-1-1 0,1 1-1,6 8 1,0-3-63,0 0-1,-2 0 1,1 1 0,-2 0-1,8 18 1,-14-28 44,1 0 0,-1 1 1,0-1-1,0 0 0,-1 0 0,1 1 0,-1-1 1,0 0-1,0 0 0,0 1 0,-1-1 0,1 0 0,-1 0 1,0 1-1,0-1 0,-1 0 0,1 0 0,-1 0 0,0 0 1,0-1-1,0 1 0,-1 0 0,1-1 0,-1 1 0,-4 3 1,0-1-228,0 0 1,-1 0 0,1-1 0,-2 0 0,1 0-1,-10 3 1,17-7 53,-1 0 1,1 0-1,-1 0 0,1-1 0,-1 1 1,0 0-1,1-1 0,-1 0 0,0 1 1,1-1-1,-1 0 0,0 0 0,0 0 0,1 0 1,-1 0-1,0 0 0,0 0 0,1-1 1,-1 1-1,0-1 0,1 1 0,-1-1 1,0 0-1,1 1 0,-1-1 0,1 0 1,-1 0-1,1 0 0,0 0 0,-1 0 1,1-1-1,0 1 0,0 0 0,0-1 1,0 1-1,0-1 0,0 1 0,0-1 0,0 1 1,0-1-1,1 1 0,-1-1 0,1 0 1,-1 0-1,1 1 0,0-3 0,-2-29-2202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51:5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180 102 1121,'4'-16'561,"0"0"629,-1-1 0,0 0 1,0-18-1,-7 41 2752,-13 23-625,-5 22 241,-22 82 0,-19 155-229,43-187-2891,10-42-1087,-5 113 1,14-95-3284,1-1-4523,0-59 5835,14-24-4044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51:57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41 130 928,'-1'-1'223,"-22"-31"2272,7 14 6566,22 31-7397,-6-12-1659,0 0-1,0-1 1,0 1 0,0 0 0,0-1 0,1 1-1,-1 0 1,0-1 0,1 1 0,-1-1 0,0 1-1,1-1 1,-1 1 0,0-1 0,1 1 0,-1-1-1,1 1 1,-1-1 0,1 1 0,-1-1 0,1 0-1,-1 1 1,1-1 0,0 0 0,-1 1 0,1-1 0,-1 0-1,1 0 1,0 0 0,-1 1 0,1-1 0,0 0-1,-1 0 1,1 0 0,0 0 0,-1 0 0,1 0-1,0-1 1,-1 1 0,1 0 0,0 0 0,0-1-1,37 1-1977,0-2-1,-1-2 1,43-10-1,-78 14 1909,8-3-182,1 1 1,-1 0-1,1 0 0,0 1 0,-1 0 0,16 2 0,-23 0 341,-1-1 0,1 1 0,-1 0 0,0 0-1,1 0 1,-1 0 0,0 0 0,0 0 0,1 1-1,-1-1 1,0 1 0,0 0 0,-1-1-1,1 1 1,0 0 0,-1 0 0,1 0 0,-1 0-1,1 1 1,-1-1 0,0 0 0,0 0 0,0 1-1,0-1 1,-1 1 0,1-1 0,0 1-1,-1-1 1,0 1 0,0-1 0,0 5 0,1 11 1014,-2 1 0,0 0 1,-1-1-1,-1 1 0,0-1 0,-8 21 1,5-18 238,2 0 0,0 0 1,-3 41-1,6-36-725,0-15-357,0 0 0,1 0 0,3 22-1,-3-32-279,0 1-1,1 0 0,-1-1 1,0 1-1,1-1 0,-1 1 0,1-1 1,0 1-1,-1-1 0,1 0 1,0 1-1,0-1 0,0 0 1,0 0-1,0 1 0,0-1 0,0 0 1,0 0-1,1 0 0,-1 0 1,0 0-1,1-1 0,-1 1 1,1 0-1,-1-1 0,0 1 0,1-1 1,0 1-1,-1-1 0,1 0 1,-1 1-1,4-1 0,3-1-276,1 0 0,0-1 1,-1 0-1,1 0 0,-1-1 0,0 0 0,0 0 0,0-1 0,0 0 0,0 0 1,-1-1-1,0 0 0,0-1 0,11-10 0,8-10-268,-1-1 0,23-33 0,-43 53 533,19-25-134,-1-1 1,22-42 0,-38 61 224,0 0 0,-1 0 0,-1 0 0,0-1 0,-1 0 0,-1 0 1,0 0-1,1-26 0,-4 38-53,0 1 1,0-1-1,-1 1 0,1-1 1,-1 1-1,1 0 1,-1-1-1,0 1 0,0 0 1,0-1-1,0 1 1,0 0-1,-1 0 0,1 0 1,-1 0-1,1 0 1,-1 0-1,0 0 0,0 0 1,0 1-1,1-1 0,-2 1 1,1 0-1,0-1 1,0 1-1,0 0 0,-1 0 1,1 0-1,0 0 1,-1 1-1,1-1 0,-1 1 1,1 0-1,-1-1 1,-3 1-1,-3 0-289,0 0 0,0 0-1,1 1 1,-1 0 0,0 1 0,1-1 0,-1 2-1,1-1 1,-11 6 0,-9 5-2430,0 2 0,-32 22 0,23-12 48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51:5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4 560,'-55'-1'722,"34"-1"-488,0 2 0,-1 0 0,1 1 0,-1 1 0,-32 8 1,-24 10 1218,53-15-115,0 2-1,-33 12 1,46-14-543,9-5-520,1 1 0,-1 0 0,1-1 0,0 1 0,-1 0 0,1 0 0,0 1 0,0-1 0,0 0 0,0 1 0,0-1 0,-2 3 0,3-2-70,0-2-18,0 1-1,1 0 1,-1 0 0,0 0-1,1-1 1,-1 1 0,1 0-1,-1 0 1,1 0 0,-1 0-1,1 0 1,0 0 0,-1 0-1,1 0 1,0 1 0,0-1-1,0 0 1,0 0 0,0 0-1,0 0 1,0 0 0,0 0-1,0 0 1,1 0 0,-1 0-1,0 0 1,1 0 0,-1 0-1,1 0 1,-1 0 0,1 0-1,-1 0 1,1 0 0,0 0-1,-1-1 1,1 1-1,0 0 1,0 0 0,0-1-1,-1 1 1,1 0 0,0-1-1,0 1 1,0-1 0,0 1-1,0-1 1,0 0 0,0 1-1,0-1 1,0 0 0,0 0-1,2 0 1,43 11 1902,1-2 1,61 3-1,-37-4-972,904 48 1343,-643-47-2159,1666 13-2665,-1570-22 2012,400-52-1401,-762 35 2092,-12 1-163,-38 10-2470,-49-13-14717,20 15 15206,11 3 2581,-23-7-3631,-4 2 480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51:5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867 196 240,'26'-70'971,"-14"40"925,16-65-1,-28 141 4463,-1 45-3888,-123 711 6687,56-423-7173,19-116-1591,-160 487-1,102-454-403,51-150-34,-17 56 95,-97 336 1255,96-302-3533,72-292-15117,2 34 15209,0-33-185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32:0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0 189 384,'12'2'1257,"3"17"-850,0 1-1,-1 0 1,-1 1 0,-1 1 0,15 33 0,-18-36-329,-1 0 1,-1 0-1,0 0 0,-2 1 1,0 0-1,-1 0 0,1 22 1,-5-42-80,1 0 1,-1 0-1,0 0 0,0 1 1,0-1-1,0 0 1,0 0-1,0 0 0,0 0 1,1 0-1,-1 0 1,0 1-1,0-1 0,0 0 1,0 0-1,1 0 1,-1 0-1,0 0 0,0 0 1,0 0-1,0 0 0,1 0 1,-1 0-1,0 0 1,0 0-1,0 0 0,0 0 1,1 0-1,-1 0 1,0 0-1,0 0 0,0 0 1,1 0-1,-1 0 1,0 0-1,0 0 0,0 0 1,0 0-1,1-1 1,-1 1-1,0 0 0,0 0 1,0 0-1,0 0 1,0 0-1,0 0 0,1-1 1,-1 1-1,0 0 0,0 0 1,0 0-1,0 0 1,0-1-1,0 1 0,9-8-107,1-13 7,-1-1-1,-1-1 1,-1 1-1,9-47 1,-16 68 99,62-290 762,-62 290-748,1-4 67,-1 1 0,1 0 0,0 0 0,1 0 0,-1 0 0,1 0 0,0 0 0,0 0 0,0 1 0,0-1 0,0 0 0,1 1 0,0 0 0,0 0 0,0 0 0,3-3 0,-5 6-35,0 0 0,-1 0-1,1 0 1,0 0 0,-1 0-1,1 0 1,0 0-1,-1 0 1,1 0 0,0 1-1,-1-1 1,1 0 0,0 0-1,-1 1 1,1-1-1,0 1 1,-1-1 0,1 0-1,-1 1 1,1-1-1,-1 1 1,1-1 0,-1 1-1,1-1 1,-1 1 0,0 0-1,1-1 1,-1 1-1,0 0 1,0-1 0,1 1-1,-1 0 1,0 1-1,12 30 714,-10-26-563,11 43 302,-2 0 1,6 69 0,-11-67-975,2-1 0,19 68 0,-6-72-1337,-21-45 1699,1 0 0,0 0 1,-1 1-1,1-1 0,0 0 1,0 0-1,0 0 0,0 0 1,0 0-1,0 0 0,0 0 1,0 0-1,1 0 0,-1 0 1,0-1-1,0 1 0,1 0 1,-1-1-1,0 0 0,1 1 1,-1-1-1,1 1 0,-1-1 1,0 0-1,1 0 0,-1 0 1,1 0-1,-1 0 0,1 0 1,-1 0-1,1-1 0,1 0 1,17-11-1283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52:0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233 706 176,'0'-9'155,"0"1"-1,-1 0 1,0-1-1,0 1 1,-1 0-1,0 0 1,-1 0 0,0 0-1,-7-15 1,7 19-35,1 0 1,-2-1 0,1 1 0,0 1-1,-1-1 1,1 0 0,-1 1 0,0 0-1,0 0 1,-1 0 0,1 0 0,0 0-1,-1 1 1,0 0 0,0 0 0,1 0-1,-10-1 1,-110-8 4355,119 11-2720,237-11-657,232-40 0,-72 5-599,1665-99-519,-1934 138-82,-1-5 0,0-6 1,207-59-1,-159 6 217,-14 4 0,-136 60-107,1 1 1,0 1-1,1 1 0,-1 0 1,37 0-1,441-2-44,-491 7 35,-1 0 0,1 0 0,0 1 0,-1 0 0,0 0 0,1 1 0,-1 0 0,0 0 0,0 0 0,0 1 0,-1 0 0,1 1 0,8 7 0,9 10 4,40 47 1,-51-55-8,75 78-29,-49-53 34,-2 0-1,36 53 1,-63-78 34,0 1-1,-2 0 0,0 1 1,0 0-1,-2 0 1,0 1-1,-1-1 0,0 1 1,-2 1-1,4 31 1,-6 25 221,-3-1 1,-3 1 0,-24 117 0,-74 210 1347,-87 248 57,132-438-1237,-34 237 1,3 219 140,26-168-537,5-161-72,-28 273 134,51-132-81,-23 28 1365,49-443-1184,-13 182 292,13-92-463,8-102-58,-8 55 0,6-35-178,3-55 67,0 0 0,-2 0 0,-3 19 0,4-30-272,0-1 0,-1 0 0,0 1 0,0-1 0,0 0 0,-1 0 0,0 0-1,0-1 1,0 1 0,0-1 0,-1 0 0,0 1 0,-7 5 0,9-9-152,-1 1 1,0-1-1,0 1 0,1-1 0,-1 0 1,0 0-1,0-1 0,0 1 0,0 0 1,0-1-1,0 0 0,-1 0 0,1 0 1,-5 0-1,4 0 259,-26 0-2237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52:0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3 544,'0'0'57,"0"0"0,0-1 0,0 1 0,0 0-1,-1 0 1,1 0 0,0 0 0,0 0 0,0-1 0,-1 1-1,1 0 1,0 0 0,0 0 0,0 0 0,-1 0 0,1 0-1,0 0 1,0 0 0,-1 0 0,1 0 0,0 0 0,0 0-1,0 0 1,-1 0 0,1 0 0,0 0 0,0 0 0,-1 0-1,1 0 1,0 0 0,0 0 0,0 0 0,-1 0 0,1 1-1,0-1 1,0 0 0,0 0 0,-1 0 0,1 0 0,0 0-1,0 1 1,0-1 0,0 0 0,0 0 0,-1 0 0,1 1-1,0-1 1,0 0 0,0 0 0,0 1 0,3 17 1025,17 33-596,-16-42-105,14 37 840,-3 1 0,18 80 0,4 105 2079,-13-67-1670,25 98-233,24 148-749,-57-285-102,1 163 1,-17-232-108,13 96 0,-9-130-305,1 0 1,1 0 0,1 0 0,1-1 0,0 0 0,23 37 0,-11-28 82,1-2-1,2-1 1,1 0 0,1-2 0,1-1 0,34 25 0,-19-15-12,78 58 11,-100-80-205,0-2-1,1-1 1,0 0 0,1-1 0,22 6-1,113 22 86,304 32 0,-226-40-58,136 27-33,146 19 68,3-34-85,182-38-60,-393-5-53,-216 2 145,0-3 0,-1-5 0,145-32 0,-180 35 36,-54 5-80,4-7 109,4-3-609,-7 2-2841,-3-85-10215,0 66 9853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52:0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1158 1 368,'0'0'1419,"-34"0"2314,22 0-3352,-9-1 639,0 2 0,0 0 0,-35 7 0,-127 25 4169,140-27-4269,-9-1 571,-1-3 0,-57-4 1,16 0 210,4 3 445,-147 20-1,199-16-2078,-53-2 0,90-3-260,42-5-17173,-27 2 15614,1 0 0,-1 1 0,26 0 0,-19 2 770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52:0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969 121 336,'0'-16'835,"1"14"-707,0 0 0,-1-1 0,0 1 0,0 0 0,1 0-1,-1-1 1,0 1 0,-1 0 0,1 0 0,0-1-1,-1 1 1,1 0 0,-1 0 0,0 0 0,0 0 0,0 0-1,0 0 1,0 0 0,0 0 0,0 0 0,0 0-1,-3-2 1,-11-1 487,0 2 0,1-1 0,-1 2 0,0 0 0,0 1 0,0 0 0,-19 3 0,18-2-218,-145 0 4639,-311 0 3687,470 0-8622,47-4-986,81 5 261,-42 2 137,7-3 646,-69 0 1428,-65 0 736,-174 9 4752,113-6-6684,72-3-411,0 0 0,-36 7 0,45-3 20,16-3 0,10-1 0,51-3 0,609 3-3450,-794-1 4017,-45-1 875,-191 24-1,345-21-1419,-10 2-10,30 1-75,17 2-84,17 1-1178,1-2 1,-1-1-1,1-2 0,-1-1 1,40-4-1,4 1-564,113 2 732,-230-10 5796,-228-7 1892,138 12-6531,589-18-722,3 0-29,-445 23 748,29-1-22,-1 2-1,1 2 1,-1 1-1,62 15 1,-87-13 32,41 11 8,0-1 0,1-4 0,0-2 0,68 2 0,-67-12-9,34 1-7,1-3 0,150-25 0,-98-4 33,-29 4-56,130-11 0,-168 37 792,-81 1-263,-37 0-244,-26-1-261,-14 0 0,-100 12 0,132-8-1778,-22-5-5422,44 0 3833,0 1-1,0 1 1,-37 6-1,33 2-1749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52:0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46 167 224,'0'0'883,"-32"0"5253,31 0-6064,1 0-1,-1 0 0,0 0 1,1 0-1,-1 0 0,1 1 1,-1-1-1,1 0 0,-1 0 0,1 0 1,-1 1-1,1-1 0,-1 0 1,1 1-1,-1-1 0,1 0 1,0 1-1,-1-1 0,1 0 1,-1 1-1,1-1 0,0 1 1,-1-1-1,1 1 0,0-1 1,0 1-1,-1-1 0,1 1 0,0-1 1,0 1-1,0-1 0,0 1 1,0-1-1,-1 1 0,1 0 1,0-1-1,0 1 0,0-1 1,1 1-1,-1-1 0,0 2 1,11 35 1143,-4-23-946,0 0-1,0-1 1,11 14-1,162 170 1499,-129-127-3782,-50-70 1893,-1 0-1,0 1 1,0-1 0,0 0-1,0 1 1,1-1-1,-1 0 1,0 1 0,0-1-1,1 0 1,-1 0-1,0 0 1,1 1 0,-1-1-1,0 0 1,0 0-1,1 0 1,-1 0 0,0 1-1,1-1 1,-1 0-1,0 0 1,1 0 0,-1 0-1,1 0 1,-1 0 0,0 0-1,1 0 1,-1 0-1,0 0 1,1 0 0,-1 0-1,0 0 1,1 0-1,-1-1 1,0 1 0,1 0-1,-1 0 1,0 0-1,1 0 1,-1-1 0,0 1-1,0 0 1,1 0-1,-1-1 1,0 1 0,0 0-1,1 0 1,-1-1-1,0 1 1,0 0 0,0-1-1,0 1 1,1 0-1,-1-1 1,0 1 0,0 0-1,0-1 1,0 1-1,0 0 1,0-1 0,0 1-1,0 0 1,0-1-1,0 1 1,0 0 0,0-1-1,0 0 1,1-30-1383,-1 26 1408,1-44-484,0 25 541,0 1 0,-2-1 0,0 0 0,-2 1-1,-6-24 1,1 6 285,8 34-51,-1 0 0,0 0 0,-1-1 0,1 1 0,-1 1 1,-1-1-1,1 0 0,-1 1 0,-1-1 0,1 1 1,-7-9-1,9 14-136,1 1 1,-1 0-1,0 0 1,1-1-1,-1 1 1,0 0-1,1 0 1,-1 0-1,0 0 1,0 0-1,1 0 1,-1 0-1,0 0 1,1 0-1,-1 0 1,0 0-1,0 0 1,1 0-1,-1 1 1,0-1-1,1 0 1,-1 1-1,1-1 1,-1 0-1,0 1 1,1-1-1,-1 1 1,1-1-1,-1 1 1,1-1-1,-1 1 1,1-1-1,-1 1 0,0 0 1,-17 24 790,15-21-581,-19 31 1376,-27 59 0,32-57-744,-37 56 0,39-50-480,12-30-730,7-28-1929,4-12 1591,2 0 0,1 1 0,21-36 0,1-6 145,-1-10 492,24-98 1,-49 145 730,-6 23 130,-5 21-393,-7 17-85,-1 1-1,-2-1 1,-1-1-1,-1-1 1,-29 39-1,6-7 564,35-53-864,0-1-1,0 1 0,0-1 1,-1-1-1,0 1 0,0-1 1,-6 6-1,11-39-201,0-58 94,-1 85 43,1 0-1,0 1 1,-1-1 0,1 0 0,-1 1-1,1-1 1,-1 1 0,0-1-1,1 1 1,-1-1 0,1 1-1,-1-1 1,0 1 0,1 0-1,-1-1 1,0 1 0,0 0-1,1-1 1,-1 1 0,0 0 0,0 0-1,1 0 1,-1 0 0,0 0-1,0 0 1,-1 0 0,-4 0 194,17 0-151,16 2-6,0 0 0,0 2 0,0 0 0,0 2 1,26 10-1,-6-6-35,-34-5 775,-37-8-352,-121 3-1728,143 0 331,-6 0-1279,3 0-2073,-8 0 2485,-3 0 126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4:52:0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336 188 304,'-15'-15'554,"13"13"-419,0-1 0,0 1 0,-1-1 0,1 1 1,0 0-1,-1 0 0,0 0 0,1 0 0,-1 0 1,0 1-1,0-1 0,0 1 0,0 0 0,0 0 1,0 0-1,-8-1 4133,18 19-1894,43 77 1594,-31-62-3404,2-1 1,32 37-1,-51-65-581,0 0-1,0 0 1,1-1-1,-1 1 1,1-1 0,0 1-1,0-1 1,-1 0-1,2 0 1,-1 0-1,0-1 1,0 1-1,0-1 1,1 1-1,-1-1 1,1 0-1,-1-1 1,1 1 0,0 0-1,-1-1 1,5 0-1,8 2-728,-2-3-651,-5-22 528,-4-11 238,-1-1-1,-2 0 1,-3-57-1,-1 22 480,2 57 350,0 1 1,-1-1-1,0 1 1,-1 0 0,0 0-1,-1 0 1,-1 0-1,-5-14 1,8 25-145,1 1-1,-1-1 1,1 1-1,-1-1 1,1 1-1,-1-1 1,1 1-1,-1-1 1,0 1-1,1-1 1,-1 1-1,0-1 1,1 1-1,-1 0 1,0 0-1,1-1 1,-1 1-1,0 0 1,0 0-1,1 0 1,-1 0-1,0 0 1,0 0-1,1 0 1,-1 0-1,0 0 1,0 0-1,1 0 1,-1 0-1,0 1 1,0-1-1,1 0 1,-1 0-1,0 1 1,1-1-1,-1 1 1,0-1-1,0 1 1,-23 20 1234,-226 362 5547,180-271-6560,133-215-5910,-24 43 5148,35-73 0,-68 119 661,0 0-1,0 0 1,-1-1-1,-1 1 1,-1-1-1,0 0 0,2-29 1,-22 62 231,-4 14-242,1 1 0,-22 48-1,-21 34 51,54-102-203,0 0 1,-1 0-1,-1-1 1,0 0-1,-1-1 1,-15 12-1,25-22-20,1 1 0,-1-1 0,1 0 0,-1 0-1,0 0 1,0 0 0,0 0 0,0-1 0,0 1 0,1 0 0,-1-1 0,0 1 0,0-1-1,0 0 1,-1 0 0,1 0 0,0 0 0,0 0 0,0 0 0,0 0 0,0-1 0,0 1-1,0-1 1,0 1 0,1-1 0,-1 0 0,0 0 0,0 0 0,0 0 0,1 0-1,-1 0 1,0-1 0,1 1 0,-1 0 0,1-1 0,0 1 0,-1-1 0,1 0 0,0 1-1,0-1 1,0 0 0,-1-2 0,-3-13-7,-1-8 9,0 0-1,1-1 1,-2-47-1,7 71 87,6 2-59,0 0 0,-1 0 0,1 1 0,0-1 0,0 1 0,0 1 0,0-1 1,10 5-1,15 2 12,7-4 5,0-1 1,66-5-1,-24-1-68,-13 3 8,-67 0 27,0 1 1,0-1-1,0 0 0,0 0 1,0 1-1,0-1 1,0 0-1,1 1 0,-1-1 1,0 0-1,0 0 0,0 1 1,0-1-1,0 0 0,0 1 1,0-1-1,0 0 1,0 0-1,-1 1 0,1-1 1,0 0-1,0 0 0,0 1 1,0-1-1,0 0 1,0 0-1,-1 1 0,1-1 1,0 0-1,0 0 0,0 1 1,0-1-1,-1 0 1,1 0-1,0 0 0,0 0 1,-1 1-1,-30 0 111,19 0-119,-1-1 0,1 0-1,-1 0 1,1-2 0,-1 1 0,1-1-1,-15-5 1,-8-6-25,26 11-18,-1-1-1,0-1 1,1 0-1,0 0 1,0-1-1,0 0 1,0-1-1,1 1 1,-12-12-1,19 16-38,1 0-1,-1 0 1,0 1-1,1-1 1,-1-1-1,1 1 1,0 0-1,-1 0 1,1 0-1,0 0 1,0 0-1,-1 0 1,1 0 0,0 0-1,0-1 1,0 1-1,0 0 1,1 0-1,-1 0 1,0 0-1,0 0 1,1 0-1,-1 0 1,0 0-1,1 0 1,-1 0-1,1 0 1,0 0-1,0-1 1,0 0-41,1 0 0,-1-1 0,1 2-1,0-1 1,0 0 0,0 0 0,0 0 0,0 1 0,0-1-1,5-1 1,7-3-522,1 1 0,0 1-1,1 1 1,23-3 0,66 2-6068,-105 4 6707,20 0-1403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05:2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25 592,'0'-5'229,"0"5"-117,0-1 0,0 0-1,-1 1 1,1-1 0,0 1 0,0-1 0,0 0 0,0 1 0,0-1 0,0 1-1,0-1 1,0 0 0,0 1 0,0-1 0,0 1 0,0-1 0,1 0 0,-1 1-1,0-1 1,0 1 0,1-1 0,-1 1 0,0-1 0,1 1 0,-1-1 0,1 1-1,-1-1 1,0 1 0,1-1 0,-1 1 0,1 0 0,-1-1 0,1 1 0,-1 0-1,1-1 1,-1 1 0,1 0 0,0 0 0,1-1 1323,13 4 2412,-14 57-627,1-33-2697,-2 1 0,-1-1 0,0 1 0,-11 47 0,6-48-421,0 0 0,2 0 0,-1 43 0,5-68-91,12-38-1353,0 2-201,14-61 1,-22 75-719,-2 0 0,1-30-1,-6 43 357,-11 1 142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05:3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3 166 448,'-1'-39'863,"0"20"-196,0 1-1,5-29 1,-4 45-532,1-1 1,0 1-1,0 0 1,1 0-1,-1 0 1,0 0-1,1 0 1,0 0-1,-1 0 1,1 0-1,0 1 1,0-1-1,0 1 1,0-1-1,0 1 1,0 0-1,0 0 0,0 0 1,0 0-1,1 0 1,-1 0-1,0 1 1,1-1-1,-1 1 1,1-1-1,-1 1 1,1 0-1,-1 0 1,0 0-1,1 0 1,3 1-1,-5 0-50,-1 0 0,1 0 0,0 0 0,-1 0 0,1 0 0,0 0 0,-1 0 0,0 1 0,1-1 0,-1 0 0,0 0 0,1 0 0,-1 0 0,0 1 0,0-1 0,0 0 0,0 0 0,0 2 0,0-2-25,0 0-1,0-1 0,0 1 1,0 0-1,1 0 0,-1 0 0,-1-1 1,1 1-1,0 0 0,0 0 1,0 0-1,0-1 0,0 1 1,-1 0-1,1 0 0,0-1 1,-1 1-1,1 0 0,-1 0 0,1-1 1,-1 1-1,1 0 0,-1-1 1,1 1-1,-1-1 0,1 1 1,-1-1-1,0 1 0,1-1 1,-1 1-1,0-1 0,-1 1 0,2-2-129,-1 1-1,0 0 0,1-1 0,-1 1 0,0-1 0,1 1 0,-1-1 0,1 0 0,-1 1 0,1-1 0,-1 0 0,1 1 0,-1-1 0,1 0 0,-1 1 0,1-1 0,0 0 0,0 0 0,-1 1 0,1-1 0,0 0 0,0 0 0,0 0 1,0 1-1,0-1 0,0-2 0,2-28-6148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05:30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44 576,'1'-14'67,"-1"-10"4877,0 23-4853,-1 1 0,1 0 1,-1-1-1,0 1 0,1-1 1,-1 1-1,1-1 0,-1 1 1,0 0-1,1 0 0,-1-1 0,0 1 1,1 0-1,-1 0 0,0 0 1,1 0-1,-1 0 0,0 0 1,0 0-1,1 0 0,-1 0 1,0 0-1,1 0 0,-1 0 1,0 0-1,1 0 0,-1 1 1,0-1-1,1 0 0,-1 1 0,0-1 1,1 0-1,-1 1 0,0 0 1,-4 1-19,0-1 1,1 1-1,0 1 0,-1-1 1,1 0-1,0 1 1,0 0-1,1 0 0,-1 0 1,0 1-1,1-1 1,0 1-1,0 0 1,0 0-1,0 0 0,1 0 1,-1 0-1,1 1 1,0-1-1,1 1 1,-1-1-1,1 1 0,0 0 1,-1 6-1,2-9-80,0 1 0,0-1 0,1 0-1,-1 1 1,1-1 0,0 0 0,0 1-1,0-1 1,0 0 0,0 0 0,0 0 0,0 0-1,1 0 1,-1 0 0,1 0 0,0 0-1,-1 0 1,1-1 0,0 1 0,0-1 0,0 1-1,0-1 1,0 0 0,0 0 0,5 2-1,-4-2 14,-1 0-1,0 0 0,0 0 0,1 0 0,-1 1 0,0-1 1,0 1-1,0-1 0,0 1 0,-1 0 0,1 0 1,0-1-1,-1 1 0,1 1 0,-1-1 0,0 0 0,1 0 1,-1 0-1,0 1 0,0-1 0,-1 0 0,1 1 0,-1-1 1,1 1-1,-1-1 0,1 4 0,-1 8 266,1-12-194,-1 0 1,1 0 0,-1 1 0,0-1 0,0 0-1,0 0 1,0 1 0,0-1 0,-1 0-1,1 0 1,-1 0 0,1 0 0,-1 0-1,0 1 1,0-1 0,1 0 0,-2 0 0,1-1-1,0 1 1,0 0 0,-1 0 0,1 0-1,-3 2 1,-18 13 869,-8 4 174,18-10-887,-7 6 481,10-15-3618,0-9-4129,2-12 3513,7 13 1265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05:3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294 205 544,'0'0'1134,"25"-14"7383,-14 8-7376,-6 3-1081,-1-1 0,0 1 0,0-1 1,0 1-1,-1-1 0,1 0 0,-1-1 1,0 1-1,0-1 0,0 1 0,-1-1 0,4-8 1,-4 3 638,1-1 1,-1 1 0,-1 0-1,0-1 1,-1-15 0,0 24-514,0 0 0,-1 0 0,1 0 1,-1 0-1,1 0 0,-1 0 0,0 0 0,0 0 0,0 0 1,0 0-1,0 1 0,0-1 0,0 0 0,0 1 0,-1-1 1,1 1-1,-1-1 0,1 1 0,-1 0 0,0-1 1,1 1-1,-1 0 0,0 0 0,0 0 0,0 1 0,0-1 1,0 0-1,0 1 0,0-1 0,0 1 0,0 0 1,0 0-1,-2-1 0,-2 1 15,0-1 0,-1 1 0,1 0 0,0 0 1,0 1-1,-1 0 0,1 0 0,0 1 0,0-1 0,-8 4 0,1 3-152,0 0 0,0 1 0,0 1 0,2 0 0,-1 0 0,1 1 0,0 1 0,1 0 0,1 0 0,0 1 0,0 0 0,2 1-1,-7 14 1,-8 20-56,3 0-1,-20 81 0,30-93-92,2 0-1,2 0 1,1 1-1,1 0 1,5 62-1,-2-96-95,0 1-1,1-1 0,-1 0 1,0 0-1,1 1 1,0-1-1,0 0 1,0 0-1,0 0 1,0 0-1,1 0 0,-1 0 1,1 0-1,0 0 1,0-1-1,0 1 1,0-1-1,0 1 1,1-1-1,-1 0 0,1 0 1,-1 0-1,1 0 1,0 0-1,0-1 1,0 1-1,0-1 1,0 0-1,0 0 0,6 2 1,-2-3-441,1 1-1,-1-1 1,0-1 0,1 1 0,-1-1-1,0 0 1,0-1 0,0 0 0,0 0-1,0-1 1,0 1 0,-1-2-1,10-4 1,4-5-373,-1-1 0,-1 0-1,0-1 1,-1-1 0,18-21 0,71-98-1024,-89 112 1848,6-11 94,-18 25 195,0 0 0,1 0 0,1 1 0,-1 0 0,1 0 0,1 0 0,-1 1 0,15-10 0,-20 16 359,-4 22 1098,-5 4-538,-1-1 0,-18 36-1,18-44-768,1-1 0,0 1 0,1 0 0,1 0 0,1 1-1,0 0 1,-3 33 0,7-29-96,-1-14-115,1 1 1,0-1-1,0 1 0,1-1 1,0 1-1,0-1 0,3 8 0,-3-13-37,0 0 0,0 0-1,1 0 1,-1 0-1,0 0 1,1 0 0,0-1-1,-1 1 1,1-1-1,0 1 1,0-1 0,-1 0-1,1 1 1,0-1-1,0 0 1,1 0 0,-1 0-1,0-1 1,0 1-1,0 0 1,1-1 0,-1 0-1,0 1 1,0-1 0,1 0-1,-1 0 1,4-1-1,3 1-1,0-1 0,0-1 0,0 0 0,-1 0 0,1-1-1,-1 0 1,1 0 0,-1-1 0,0 0 0,0 0 0,-1-1 0,1 0-1,-1 0 1,0-1 0,0 0 0,8-10 0,-8 9-9,-1-1 0,1 0 1,-2 0-1,1 0 0,-1-1 0,0 0 1,-1 0-1,0 0 0,-1 0 1,1-1-1,-2 1 0,0-1 0,0 0 1,1-16-1,-3 25 7,-1-1 1,0 1-1,0 0 1,1-1-1,-1 1 1,0 0-1,0-1 0,0 1 1,0 0-1,0 0 1,-1 0-1,1 0 0,0 0 1,0 0-1,-1 0 1,1 1-1,0-1 1,-1 0-1,1 1 0,-1-1 1,1 1-1,-1-1 1,1 1-1,-1 0 0,1 0 1,-1 0-1,0 0 1,1 0-1,-1 0 1,1 0-1,-3 0 0,-53 5-129,31 2-1176,1 2-1,0 1 0,1 0 1,-38 24-1,45-19-434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32:0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 1105,'0'0'37,"0"0"1,-1 0 0,1 0-1,0 1 1,0-1 0,0 0 0,-1 0-1,1 0 1,0 0 0,0 0 0,0 0-1,-1 0 1,1 0 0,0 0-1,0 1 1,0-1 0,-1 0 0,1 0-1,0 0 1,0 0 0,-1 0 0,1 0-1,0-1 1,0 1 0,0 0 0,-1 0-1,1 0 1,0 0 0,0 0-1,0 0 1,-1 0 0,1 0 0,0 0-1,0-1 1,0 1 0,-1 0 0,1 0-1,0 0 1,0 0 0,0-1-1,0 1 1,0 0 0,-1 0 0,1 0-1,0 0 1,0-1 0,0 1 0,0 0-1,0 0 1,0-1 0,0 1 0,0 0-1,0 0 1,0 0 0,0-1-1,0 1 1,0 0 0,-11 22 1151,8 17 429,1 1-1,4 50 1,0-11-356,1 341 957,-1-208-4188,-1-2-5847,-1-207 6434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05:36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1 656,'14'0'396,"-11"0"-125,0 0 1,0 0-1,1 0 1,-1 0-1,0 0 1,0 1-1,1-1 1,-1 1-1,5 2 0,-7-2-154,1 0-1,-1 0 1,0 1-1,0-1 0,0 1 1,0-1-1,0 1 1,0-1-1,0 1 0,0-1 1,0 1-1,-1 0 1,1 0-1,0-1 0,-1 1 1,0 0-1,1 0 1,-1 0-1,0-1 0,0 4 1,1 17 377,-1 1 1,0-1 0,-2 0-1,-1 0 1,0 0-1,-2 0 1,-12 38-1,15-54-462,-3 6-9,1 0 0,1 1 0,0-1 0,-1 14 0,4-23-10,2-15-1411,6-4 1045,0 0 0,2 1 0,17-24-1,0 2 295,-17 20 329,1 1-1,1 0 1,0 1 0,2 0 0,-1 1 0,26-20 0,-39 34-245,0 0 0,1 0 0,-1 0 0,0-1 0,0 1 0,0 0 0,0 0 0,1 0 0,-1 0 0,0 0 0,0 0 0,0 0 0,1 0 1,-1 0-1,0 0 0,0 0 0,1 0 0,-1 0 0,0 0 0,0 0 0,1 0 0,-1 0 0,0 0 0,0 0 0,0 0 0,1 0 0,-1 0 1,0 0-1,0 0 0,0 0 0,1 0 0,-1 0 0,0 1 0,0-1 0,0 0 0,0 0 0,1 0 0,-1 0 0,0 1 0,0-1 0,0 0 0,0 0 1,0 0-1,0 1 0,1-1 0,1 16 398,-4 16-140,-3-13-162,-1-1 0,-15 31 0,15-37-350,0 0 1,1 1-1,0-1 1,1 1-1,1 0 1,0 0-1,1 1 1,-1 13-1,2-26 154,1-1-1,0 1 0,0-1 1,0 1-1,0-1 1,0 1-1,0-1 1,0 1-1,0-1 1,0 1-1,0-1 1,0 1-1,0-1 1,1 1-1,-1-1 1,0 1-1,0-1 1,0 1-1,1-1 1,-1 0-1,0 1 1,1-1-1,-1 1 1,0-1-1,1 0 1,-1 1-1,0-1 1,1 0-1,-1 1 1,1-1-1,-1 0 1,1 0-1,-1 1 1,0-1-1,1 0 1,0 0-1,19-9-921,18-27 698,-37 36 283,90-115 276,-70 85 402,1 0 0,2 2 0,48-44 0,-69 69-555,0 0 1,1 1-1,-1-1 0,1 1 0,-1 0 0,1 0 0,0 0 1,0 1-1,0-1 0,0 1 0,0 0 0,0 0 0,6 0 1,-8 1-66,0 0 1,-1 1 0,1-1 0,0 1-1,-1-1 1,1 1 0,-1 0 0,1-1-1,-1 1 1,1 0 0,-1 0-1,0 0 1,1 0 0,-1 1 0,0-1-1,0 0 1,0 0 0,0 1 0,0-1-1,0 1 1,0-1 0,0 1-1,-1-1 1,1 1 0,0-1 0,-1 1-1,1 0 1,-1-1 0,0 1-1,0 0 1,0 0 0,0-1 0,0 1-1,0 0 1,0 1 0,0 27 159,-1 0-1,-1-1 1,-2 1 0,-11 46-1,3 15-2028,11-62-1241,1-23-1860,0-14 3672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05:3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18 560,'1'-1'59,"0"0"0,0-1 0,0 1 0,0 0 0,0 0-1,0 0 1,1 0 0,-1 0 0,0 0 0,1 0 0,-1 0 0,0 1 0,1-1-1,-1 0 1,1 1 0,-1-1 0,1 1 0,-1-1 0,1 1 0,-1 0 0,1 0-1,-1 0 1,3 0 0,-3 0 10,0 1 0,0 0 0,1 0 0,-1 0 0,0 0-1,0 0 1,0 0 0,0 0 0,0 0 0,-1 1 0,1-1 0,0 0-1,0 0 1,-1 1 0,1-1 0,-1 0 0,1 1 0,-1-1 0,1 3 0,1 11 473,1 1 1,-2-1 0,-1 23 0,0-31-369,-1 16 202,-1 1 0,-1 0 1,-1-1-1,-9 28 0,-36 92 490,39-114-740,-129 336-331,106-268-2789,24-82-335,9-28 2409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05:3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0 357 800,'163'-278'3314,"-157"269"-3051,0 1 1,1-1 0,0 1-1,0 1 1,1-1-1,14-10 1,-20 17-222,-1-1 0,1 1 0,-1 0 0,1 0-1,0 0 1,-1 1 0,1-1 0,0 0 0,0 1 0,-1-1 0,1 1 0,0-1 0,0 1 0,0 0-1,0 0 1,0 0 0,-1 0 0,1 0 0,0 0 0,0 0 0,0 1 0,0-1 0,0 1 0,-1-1-1,1 1 1,0 0 0,0 0 0,-1 0 0,1 0 0,-1 0 0,1 0 0,-1 0 0,1 0-1,-1 1 1,1-1 0,-1 0 0,0 1 0,0-1 0,0 1 0,0 0 0,0-1 0,0 1 0,0 0-1,-1-1 1,1 3 0,2 3 1,0 1 0,-1-1 1,0 1-1,0-1 0,-1 1 0,0 0 0,0 0 0,-1 0 0,0-1 0,-1 1 0,0 0 0,0 0 0,0-1 1,-1 1-1,0 0 0,0-1 0,-1 0 0,-6 13 0,1-6-203,0-1 1,0 0-1,-1-1 0,-1 0 0,0 0 1,0-1-1,-1 0 0,-20 15 0,29-24-11,-1 0-1,1-1 1,0 1 0,0-1-1,-1 0 1,1 1-1,-1-1 1,1 0-1,-1 0 1,0-1-1,1 1 1,-1 0 0,0-1-1,1 0 1,-1 0-1,0 1 1,1-2-1,-1 1 1,0 0 0,0 0-1,1-1 1,-4 0-1,-9-12-1247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05:3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14 1056,'9'-14'1244,"-5"23"140,-2 28 220,-4 15-715,-3 0 1,-2-1 0,-18 74 0,6-3-1743,7-32-1733,9-51 708,3-38 1781,0 1 0,0-1 0,-1 0 0,1 1 0,0-1 0,0 0 0,0 0 0,1 1 0,-1-1 0,0 0 0,0 1 0,1-1 0,-1 0 0,1 0-1,-1 0 1,1 1 0,-1-1 0,1 0 0,0 0 0,0 0 0,1 2 0,2-3 58,0 1 0,0 0 0,-1 0 0,1 0 0,0 0 0,-1 1 0,1-1 0,-1 1 0,1 0 0,-1 0 0,0 0 0,4 4 0,-4-4 124,0 1 1,1-1-1,-1 1 1,1-1-1,0 0 0,0 0 1,0-1-1,0 1 1,0-1-1,0 0 0,0 0 1,7 0-1,28 4 1270,-35-3-1222,0-1-1,0-1 1,0 1-1,0-1 1,1 1 0,-1-1-1,0 0 1,0-1-1,0 1 1,0-1 0,1 1-1,-1-1 1,0-1-1,0 1 1,4-2 0,22-12 113,-1-2 1,55-39 0,-75 49-234,1-2 1,-1 1-1,0-1 1,-1 0-1,0-1 1,0 0-1,-1-1 0,0 1 1,-1-1-1,0 0 1,5-16-1,-9 20 249,-1 0-1,0 0 0,0 0 1,-1 0-1,0-8 1,0 9 261,0 5 264,-2 1-713,0 0 1,1 1-1,-1-1 0,0 1 1,0-1-1,1 1 0,-1 0 1,0 0-1,1 0 0,-1 0 1,1 0-1,-1 0 0,1 0 1,-1 1-1,1-1 0,0 0 1,0 1-1,-1-1 0,0 3 1,-22 39 50,14-24 13,0-1-124,0 0 0,1 1 0,1 0-1,1 1 1,0-1 0,2 1 0,0 1 0,1-1-1,1 1 1,0 27 0,2-30-117,3 32-820,-2-48 885,0-1 0,1 0 0,-1 0 1,0 1-1,1-1 0,-1 0 0,1 0 1,-1 0-1,1 0 0,0 0 0,-1 0 0,1 0 1,0 0-1,0 0 0,0 0 0,-1 0 1,1 0-1,0 0 0,0-1 0,0 1 0,1 0 1,-1-1-1,0 1 0,0-1 0,0 1 1,0-1-1,0 1 0,1-1 0,-1 0 0,0 0 1,0 0-1,2 1 0,4-1-354,-1 0 0,0-1 0,1 0 0,-1 0 0,0 0 0,0 0 0,0-1 0,0 0 0,0 0 0,0-1 0,0 0 0,-1 0 0,1 0 0,-1-1 0,0 1 0,8-9 0,22-19-1812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05:3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66 1249,'0'-3'246,"-1"1"0,1-1 0,0 1 0,-1-1 0,1 1 0,-1-1 0,0 1 0,0-1 0,0 1 0,0 0 0,0 0 0,0-1 0,-1 1 0,1 0 0,-1 0 0,-3-3 0,-6-10 1470,10 15-1588,1-1-1,-1 1 0,1-1 1,-1 1-1,0-1 0,1 0 1,-1 1-1,1 0 1,-1-1-1,0 1 0,0-1 1,1 1-1,-1 0 0,0 0 1,0-1-1,1 1 0,-1 0 1,0 0-1,0 0 1,0 0-1,1 0 0,-1 0 1,0 0-1,0 0 0,1 0 1,-1 0-1,0 0 0,0 1 1,0-1-1,1 0 1,-1 1-1,0-1 0,1 0 1,-1 1-1,0 0 0,-21 20 1510,-116 250 1268,56-86-4326,29-63-1893,44-80 1035,9-38 1819,-1 1-1,1-1 1,-1 0-1,0 1 1,0-1 0,0 0-1,0 0 1,-1 0-1,0 0 1,0 0-1,-3 6 1,-2-9-997,5-1 316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05:3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96 416,'-10'-18'449,"5"7"290,-1 1 0,0 0 1,0 0-1,-1 0 1,-13-13-1,14 20 677,5 7-716,7 9-495,-1-8-218,0-1 1,0 0-1,0 0 0,0 0 0,0-1 1,1 1-1,0-1 0,-1-1 0,11 4 0,65 17-551,-36-12 77,-2 2-408,1-2 0,1-2 1,0-2-1,90 3 0,-123-10 703,-10 0 289,1-1 0,-1 1 0,1 0 0,0 0 0,-1 0 0,1 0 0,-1 1 0,1-1 0,-1 1 0,1-1 0,-1 1 0,1 0 0,-1 0 0,1 0 0,-1 0 0,4 3 0,-4-3 117,1-1 1,0 1-1,-1 0 1,1-1 0,0 0-1,0 1 1,-1-1 0,1 0-1,0 0 1,0-1 0,-1 1-1,1-1 1,0 1 0,0-1-1,-1 0 1,1 0 0,-1 0-1,1 0 1,-1-1-1,1 1 1,2-2 0,5-8 182,-7 8-243,1 0 1,-1 0-1,0-1 0,0 1 0,0-1 0,0 0 0,-1 0 1,1 0-1,-1 0 0,0 0 0,0 0 0,-1-1 0,3-8 2330,-9 14-2276,0 0 1,0 0 0,-1 0 0,2 0-1,-1 1 1,0 0 0,0 0-1,0 0 1,1 1 0,-1-1 0,1 1-1,0 0 1,0 1 0,0-1-1,0 1 1,-3 4 0,-7 7 58,1 1 0,-18 28-1,27-39-220,0 1 0,1-1 0,0 0-1,0 1 1,0 0 0,0 0 0,1 0-1,0 0 1,0 0 0,1 0 0,0 1 0,0-1-1,0 0 1,1 1 0,0-1 0,0 1-1,0-1 1,3 10 0,-2-14-18,1 0 0,-1 0 0,1 0 1,-1 0-1,1 0 0,0-1 0,0 1 0,0 0 0,0-1 1,0 1-1,0-1 0,0 0 0,0 0 0,0 0 0,1 0 1,-1 0-1,0 0 0,1-1 0,-1 1 0,1-1 0,-1 0 1,1 0-1,-1 1 0,5-2 0,7 1-9,-1 0 0,0-1-1,19-3 1,-10-2-257,0 0 0,-1-2 0,0 0 0,0-1 0,-1-2 0,21-13 0,-15 7-4043,45-38-1,-70 74-2726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05:4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0 816,'0'2'1188,"0"19"6007,-1-15-6904,1 0 1,-1 0-1,0 0 0,0 1 0,-1-1 0,1-1 0,-1 1 0,-6 10 0,-10 14 704,-96 141 1761,95-124-1875,13-32-2407,9-46-9733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05:4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73 976,'0'-6'108,"-1"2"136,1-1 0,0 1 0,0-1 0,0 1 0,1-1 0,0 1 0,0 0 0,0-1 0,2-4 0,-1 7-149,-1 1 0,1-1 1,-1 1-1,1-1 0,0 1 0,-1 0 1,1 0-1,0 0 0,0 0 0,0 0 1,0 0-1,0 0 0,0 1 0,0-1 1,0 1-1,0-1 0,0 1 0,0 0 1,0 0-1,1 0 0,-1 0 0,3 1 1,20-2 690,36 3 832,-58-2-1540,0 1 1,0-1-1,0 1 0,0 0 1,0 0-1,0 0 0,0 1 1,0-1-1,0 1 0,-1 0 1,1-1-1,-1 1 0,1 0 1,-1 0-1,4 4 0,-5-4-29,-1-1 1,1 0-1,0 1 0,-1-1 0,1 0 0,-1 1 0,1-1 0,-1 1 0,0-1 1,0 1-1,0-1 0,1 1 0,-1-1 0,-1 1 0,1-1 0,0 1 0,0-1 1,0 0-1,-1 1 0,1-1 0,-1 1 0,1-1 0,-1 0 0,0 1 0,1-1 1,-1 0-1,0 0 0,0 1 0,0-1 0,0 0 0,0 0 0,0 0 0,0 0 1,0 0-1,-3 1 0,-2 3 59,0 0 1,-1-1-1,1 0 1,-1 0 0,-7 2-1,-2-1-370,1 0-1,-1-1 1,0-1 0,0-1-1,-32 1 1,46-3-1283,15-2-2078,13-7 1953,6-1 179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05:4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1 896,'1'0'27,"-1"0"0,0 0 0,1 0 0,-1 0 0,0-1 0,1 1 0,-1 0 0,0 0 0,1 0 0,-1 0 0,0 0 0,1 0 0,-1 1 0,0-1 0,1 0 0,-1 0 0,0 0 0,1 0 0,-1 0 0,0 0 0,1 1 0,-1-1 0,0 0 0,0 0 0,1 0 0,-1 1 0,0-1 0,0 0 0,1 0 0,-1 1 0,0-1 0,0 0 0,0 0 0,0 1 0,1-1 0,-9 10 1019,-21 8 159,24-16-1033,-11 5 269,0 1 1,0 0 0,1 1 0,-15 11 0,26-17-397,0 0 1,1 1 0,0-1 0,-1 1-1,1 0 1,0 0 0,1 0-1,-1 0 1,1 0 0,0 0 0,0 1-1,0-1 1,0 1 0,1 0-1,0-1 1,0 1 0,0 0 0,0 0-1,1 6 1,0-6-34,0-1 1,0 0-1,1 1 0,-1-1 1,1 1-1,0-1 0,1 0 1,-1 0-1,1 1 0,0-1 1,0 0-1,0-1 0,3 5 1,2 1-10,1 0 1,1-1 0,15 13 0,-20-18-3,-3-2 34,0 0-1,0 1 0,1-1 1,-1 1-1,0-1 0,0 1 1,-1-1-1,1 1 0,0 0 1,-1 0-1,1-1 0,-1 1 1,1 0-1,-1 0 0,0 0 0,1-1 1,-1 1-1,0 0 0,-1 0 1,1 0-1,0 0 0,0-1 1,-1 1-1,1 0 0,-1 0 1,1-1-1,-1 1 0,0 0 0,0-1 1,0 1-1,0 0 0,0-1 1,0 1-1,0-1 0,0 0 1,-1 1-1,1-1 0,0 0 1,-1 0-1,1 0 0,-1 0 1,-2 1-1,-27 13 484,-1-2 1,-56 15-1,68-22-899,57-19-6578,-3 3 5346,-10 1-52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05:4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90 301 560,'104'-137'3743,"-104"137"-3708,-1 0 0,1 1 0,0-1 0,0 1 0,0-1 0,0 0 0,0 1 0,0-1 0,0 1 0,1-1 0,-1 0 0,0 1 0,0-1 1,0 1-1,0-1 0,0 0 0,1 1 0,-1-1 0,0 0 0,0 1 0,1-1 0,-1 0 0,0 1 0,0-1 0,1 0 0,-1 0 0,0 1 0,1-1 0,-1 0 0,0 0 0,1 0 0,-1 1 0,0-1 0,1 0 0,-1 0 0,1 0 0,-1 0 0,0 0 0,1 0 0,-1 0 0,1 0 0,-1 0 0,0 0 0,1 0 0,-1 0 0,1 0 0,-1 0 0,0 0 0,1 0 0,-1-1 0,1 1 0,-1 0 0,0 0 0,1 0 0,-1 0 0,0-1 0,1 1 0,-1 0 0,0-1 0,0 1 0,1 0 0,-1 0 0,0-1 0,0 1 0,1-1 0,-1 48 1218,-1-33-818,1 2-109,-2 0 0,0 0 0,-1-1 0,-1 1 0,-8 22-1,-36 78 1228,26-67-1005,-69 170 567,75-164-1092,6-20-1165,11-69-1063,11-59 1523,5 1-1,49-157 1,-62 235 873,1 0-1,0 1 0,0-1 0,1 1 0,1 1 1,0-1-1,1 1 0,0 0 0,19-19 1,-26 30-162,0 1 0,-1-1 0,1 0 0,0 1 0,0-1 0,-1 1 0,1 0 0,0-1 0,0 1 0,0-1 0,0 1 0,0 0 0,0 0 0,0 0 0,0-1 0,0 1 0,-1 0 0,1 0 0,0 0 0,0 1 0,0-1 0,0 0 0,0 0 0,0 0 0,0 1 0,1-1 0,0 2 23,0-1-1,0 1 1,0-1 0,-1 1-1,1-1 1,0 1 0,-1 0-1,1 0 1,-1 0-1,2 3 1,20 54 686,-15-25-407,6 55 1,-12-66-277,0 0 0,2 0 0,1 0 0,1-1 0,1 1 0,11 23 0,-18-45-51,1 0-1,0 1 1,0-1 0,-1 0 0,1 0-1,0 1 1,0-1 0,0 0 0,1 0-1,-1 0 1,0 0 0,0 0-1,0-1 1,1 1 0,-1 0 0,0 0-1,1-1 1,-1 1 0,1-1 0,-1 0-1,1 1 1,2-1 0,-1 0 3,0 0-1,0 0 1,0-1 0,0 1 0,0-1 0,0 0-1,0 0 1,0 0 0,0 0 0,5-4 0,1 0-1,-1-2 1,1 1-1,-1-1 1,0 0 0,12-15-1,-4 3-12,8-9-100,0-1 1,-2-2-1,-1 1 1,-2-2 0,-1-1-1,23-59 1,-16 20-747,-11 37-683,-2-1-1,9-50 0,-17 75 759,-2 2-3160,-2 22 1528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32:0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82 1457,'-32'-19'1184,"3"2"65,2 7 47,3 5-127,3 5-49,11 0 897,25-4-1969,6-2-384,4-5-608,7 7-641,-9-2-288,8 6 112,1 0-1264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05:4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82 960,'-1'2'171,"-1"-1"0,1 1 0,0-1-1,0 1 1,0 0 0,0 0-1,0 0 1,0 0 0,0 0 0,1 0-1,-1 0 1,1 0 0,-1 0-1,1 0 1,0 0 0,0 0 0,0 0-1,0 0 1,0 0 0,0 0 0,0 0-1,1 0 1,-1 0 0,1 0-1,0 0 1,0 0 0,1 2 0,0-1-77,0-1 1,0-1-1,0 1 1,0 0 0,1 0-1,-1-1 1,1 0-1,-1 1 1,1-1 0,-1 0-1,1 0 1,0 0 0,0-1-1,-1 1 1,1-1-1,0 1 1,0-1 0,0 0-1,3 0 1,9 0-119,0 0 0,0-1-1,-1-1 1,1 0 0,0-1 0,27-10 0,-37 11-8,-1 0 0,0 0 0,0 0 0,0 0 0,-1-1 0,1 0 0,0 1 0,-1-1 0,0-1 0,1 1 0,-1 0 0,-1-1 0,1 0 0,0 1 0,-1-1 0,0 0 0,0-1 0,0 1 0,0 0 0,-1 0 0,0-1 0,0 1 0,0-1 0,0 1 0,-1-1 0,1-8 0,-1 12 57,0-1 0,0 1 0,0 0 0,0-1 0,0 1 0,-1-1 0,1 1 0,0 0 1,-1-1-1,1 1 0,-1 0 0,1-1 0,-1 1 0,1 0 0,-1 0 0,0-1 0,0 1 0,0 0 0,0 0 0,0 0 0,0 0 0,0 0 0,0 0 0,0 1 0,-2-3 0,0 3 25,1-1-1,-1 1 1,1-1 0,-1 1-1,0 0 1,1 0 0,-1 0 0,1 0-1,-1 0 1,1 1 0,-1-1-1,1 1 1,-1 0 0,1 0 0,-5 2-1,-4 2 53,0 2 0,0-1-1,1 1 1,0 1 0,1 0 0,-1 0-1,2 1 1,-9 10 0,11-13-61,1 0 0,0 1 0,0 0 0,0-1 0,1 2 1,0-1-1,1 0 0,0 1 0,0 0 0,0 0 0,1 0 0,0 0 1,0 8-1,2-14-37,-1 5-14,1 1 0,1 0 0,-1-1 0,1 1 1,1-1-1,2 11 0,-3-16-75,0 0 0,0 0 0,0-1 1,0 1-1,0 0 0,1-1 0,-1 1 0,0-1 0,1 1 0,-1-1 0,1 0 1,0 1-1,0-1 0,-1 0 0,1 0 0,0 0 0,0 0 0,0-1 0,0 1 1,0 0-1,0-1 0,0 0 0,0 1 0,0-1 0,0 0 0,0 0 0,4 0 1,15 0-1096,-6 0 487,0 0 1,0-1-1,-1 0 1,19-5-1,12-7-464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05:4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1 174 784,'8'-23'2892,"-10"44"662,3-15-3468,0 0 1,0 0-1,0 0 1,1 0-1,0-1 1,0 1-1,0 0 1,1-1-1,0 0 1,0 1-1,0-1 1,1 0-1,-1 0 1,1-1-1,0 1 1,1-1-1,-1 0 1,1 0-1,0 0 1,0-1-1,0 0 1,0 0-1,10 4 1,39 18-127,-32-15-463,-20-9 419,0 1 0,0-1 0,0 0 0,0 0 0,1-1 0,-1 1 0,0 0 0,1-1 0,-1 1 0,0-1 0,4 1 1,-1-1 4,1 1 1,-1-1-1,1 0 1,-1 0-1,1-1 1,-1 0 0,0 0-1,1 0 1,-1 0-1,0-1 1,0 0 0,0 0-1,0 0 1,0-1-1,0 0 1,-1 0 0,1 0-1,-1 0 1,0-1-1,0 1 1,0-1-1,4-6 1,12-23 2653,-22 41-2470,-1 0 1,1 0-1,0 1 1,1-1-1,0 1 1,0 0 0,1-1-1,0 1 1,2 16-1,0 5-32,-2-27-68,0 1-1,0 0 1,1 0-1,-1-1 0,1 1 1,0 0-1,0-1 1,0 1-1,1-1 1,-1 1-1,1-1 1,0 0-1,0 0 1,0 1-1,0-1 1,1-1-1,-1 1 1,1 0-1,0-1 1,0 1-1,0-1 1,0 0-1,0 0 1,0 0-1,1 0 1,-1 0-1,0-1 1,1 0-1,0 1 0,-1-1 1,1-1-1,0 1 1,-1 0-1,1-1 1,4 0-1,6 1-25,-1-1-1,1 0 0,-1-1 0,1-1 1,-1 0-1,0-1 0,0 0 0,24-10 0,-10 0-8,-1-1 0,-1-1 0,0-1 0,-1-1 0,30-28 0,103-115 17,-50 47 12,-102 108-41,-1 2 1,-1 1 0,0-1 0,0 0 0,0 0 0,0-1 0,-1 1 0,1 0 0,-1-1 0,0 0 0,0 0 0,0 1-1,-1-1 1,2-5 0,-3 8-660,-9 12-3264,-7-1 2447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05:4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16 144,'5'-3'188,"-1"1"0,1 0 1,0 0-1,-1 1 0,1-1 0,0 1 1,0 0-1,0 1 0,0-1 0,8 1 0,-13 0 71,0 352 205,0-350-1464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5:12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438 259 64,'0'0'667,"7"-10"-438,-7 1-135,-2-22 246,2 30-319,0 0 0,-1 0 0,1 1-1,0-1 1,0 0 0,-1 0 0,1 1 0,-1-1 0,1 0 0,0 0 0,-1 1 0,0-1-1,1 1 1,-1-1 0,1 0 0,-1 1 0,0-1 0,1 1 0,-1 0 0,0-1 0,1 1-1,-1-1 1,0 1 0,0 0 0,1 0 0,-1-1 0,0 1 0,0 0 0,0 0 0,1 0-1,-2 0 1,2-1 19,0 1 0,0-1 0,0 1 0,0-1 0,0 0 0,0 1 0,0-1 0,0 1 0,0-1 0,0 0 0,-1 1 0,1-1 1,0 1-1,0-1 0,0 1 0,-1-1 0,1 1 0,0-1 0,-1 1 0,1-1 0,0 1 0,-1-1 0,1 1 0,-1 0 0,1-1 0,-1 1 0,1-1 0,-1 1 0,-1 0 387,-38-1 1518,35-6-1649,4 6-266,1 1 0,0-1 0,-1 0-1,1 0 1,-1 1 0,1-1-1,-1 0 1,0 0 0,1 1 0,-1-1-1,1 1 1,-1-1 0,0 1-1,0-1 1,1 1 0,-1-1 0,0 1-1,0-1 1,0 1 0,0 0-1,0 0 1,1-1 0,-1 1 0,0 0-1,0 0 1,-1 0 0,-16 1 604,11 0-518,1 0 0,-1-1 1,1 0-1,-1 0 0,1 0 0,-1-1 1,1 1-1,0-2 0,-1 1 0,-7-3 1,11 2-24,1 0 0,-1 1 0,-1 0 0,1-1 0,0 1 0,0 0 0,0 1 0,-1-1 0,1 1 0,0-1 0,-6 1 0,-48 1 1204,33 0-1125,21-1-157,0 0 0,-1 1 0,1 0 0,0-1 0,0 1 0,0 0 0,-1 1 0,1-1 0,0 0 0,1 1 1,-1 0-1,0 0 0,0 0 0,-3 3 0,-33 38 135,12-13-11,25-25-111,0-1 0,1 1 0,-1 0 0,1 0 1,0-1-1,0 1 0,0 0 0,0 7 0,1 15 38,-1-9 85,1 0-1,4 27 0,-4-41-115,1 0 0,0 0 0,0 0 0,0 0 0,0 0 0,1 0 1,0 0-1,0-1 0,0 1 0,0-1 0,0 1 0,1-1 0,0 0 0,-1 0 0,1 0 0,4 3 0,16 15 151,-20-17-151,0 0-1,1-1 1,0 1 0,0-1 0,0 0-1,0 0 1,8 4 0,29 21 235,-35-22-197,0-1 1,1 0-1,0-1 0,0 0 0,12 6 1,-4-6 145,0-1-1,1 0 1,-1-1 0,1-1 0,-1 0 0,24-3 0,-1 2 452,-35-1-645,1 1 0,-1-1 0,0 0 0,0 0 0,0 0 0,0 0 0,0-1 0,0 1 0,0-1 0,0 0 0,-1 0 0,1 1 0,0-2 0,-1 1 0,3-3 0,-1 1 32,0 1 1,0 0-1,0 0 0,0 0 1,0 0-1,9-4 1,-1 3-20,-1-1 0,1 0-1,-1-1 1,-1-1 0,1 0 0,-1 0 0,17-16 0,-22 18 6,1-1-1,-1 0 0,0-1 0,0 1 0,-1-1 1,0 0-1,0 0 0,-1 0 0,1-1 1,-2 1-1,1-1 0,-1 0 0,1-9 1,5-149 427,-8 158-472,-1 4 13,0-1 1,0 0-1,-1 1 0,1-1 1,-1 1-1,0-1 0,0 1 0,0 0 1,-1 0-1,1 0 0,-1 0 1,-4-4-1,-45-48 215,38 43-186,10 8-4,0 0 0,-1 1 0,1-1 0,-1 1 0,0 0 0,0 1 1,0-1-1,-1 1 0,1 0 0,-1 0 0,1 1 0,-1-1 0,0 1 0,0 1 0,0-1 1,-1 1-1,1 0 0,0 0 0,0 1 0,-9 0 0,-14 0 79,18-1-107,0 0 0,0 1 0,0 0 0,0 1 0,0 0 0,0 1 0,0 0 0,0 1 0,0 0 0,1 1 1,-16 7-1,10 0-7,0 0 1,1 1 0,1 0 0,0 1-1,1 1 1,0 0 0,1 1 0,0 1 0,2-1-1,0 2 1,-13 27 0,18-32-227,1-1-1,0 1 1,1-1 0,0 1-1,1 0 1,-1 15 0,2 40-6761,1-66 6732,-1 1-28,1-1 1,0 1-1,0-1 0,0 1 0,1 0 1,-1-1-1,0 1 0,1-1 0,-1 1 1,1-1-1,-1 0 0,1 1 1,0-1-1,-1 1 0,1-1 0,0 0 1,0 0-1,0 1 0,0-1 0,1 1 1,16 10-2019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5:1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5 176,'-5'-1'391,"0"0"0,0 0-1,0 0 1,-1 1 0,1-1 0,0 1-1,-9 1 1,9 0-163,4-2-174,0 1 1,1 0 0,-1 0 0,0 0 0,1-1 0,-1 1 0,0 0-1,1 0 1,-1 0 0,0 0 0,0 0 0,1 1 0,-1-1 0,0 0-1,1 0 1,-1 0 0,0 0 0,1 1 0,-1-1 0,0 0 0,1 1-1,-1-1 1,0 1 0,1-1 0,-1 1 0,1-1 0,-1 1 0,1-1-1,-1 1 1,1-1 0,0 1 0,-1-1 0,1 1 0,0 0 0,-1-1-1,1 1 1,0 0 0,0-1 0,-1 1 0,1 1 0,0-2-24,0 1 0,0 0 0,0 0 0,-1 0 1,1-1-1,0 1 0,-1 0 0,1 0 0,0-1 0,-1 1 1,1 0-1,-1 0 0,1-1 0,-1 1 0,1-1 0,-1 1 0,0 0 1,1-1-1,-1 1 0,0-1 0,-1 1 0,-3 3 159,-1 0 0,0 1 0,1 0 0,0 0 0,0 0 0,0 1 0,1-1 0,-5 9 0,-67 101 2564,71-105-2606,1 0 0,0 1 1,0 0-1,1-1 0,-2 15 1,-5 15 89,7-25-179,1 0 1,0 0-1,1 0 0,1 0 0,3 31 0,-1 3-27,-3-38 16,1 1-1,1-1 0,0 0 1,0 0-1,1 1 1,0-1-1,1 0 1,1-1-1,4 13 1,11 19 100,-6-11 197,2-1 1,27 42-1,-30-53-292,22 30 183,-32-47-224,0 0 0,0 0 0,0 0-1,0 0 1,0 0 0,0-1 0,0 1 0,1-1 0,-1 1-1,0-1 1,1 0 0,-1 0 0,1 0 0,0 0 0,-1-1-1,1 1 1,3 0 0,56 10 233,-27-10-152,-27 1-71,0-2 0,0 1 0,1-1 1,-1 0-1,0-1 0,0 0 0,1 0 1,-1-1-1,0 0 0,0 0 0,0-1 1,12-6-1,-7 1 19,-6 3-8,-1 1-1,1-1 1,-1 0-1,1-1 0,-1 0 1,-1 0-1,1 0 1,-1 0-1,5-9 0,4-9-25,-9 18 50,-1-1 0,1 0 0,-2 0 0,1 0 0,-1 0 0,0 0 0,0-1 0,-1 1 0,0-1 0,-1 0 0,0 0-1,1-15 1,-1-26 123,1 34-73,-1-1-1,-1 0 0,0 0 1,-1 0-1,-1 0 0,-1 0 0,0 0 1,-8-22-1,0 12 482,-2 1-1,-1 1 1,0 0-1,-22-26 1,30 44-349,0 0 0,1 0 0,-2 0 0,1 1 0,-1 0 1,0 1-1,0 0 0,0 0 0,0 0 0,-1 1 0,1 0 0,-1 0 0,0 0 0,0 2 0,0-1 0,0 1 1,0 0-1,-13 0 0,7 0-158,-1 1 1,0 0 0,0 1-1,0 0 1,0 2 0,1 0-1,-1 0 1,1 1-1,-27 12 1,18-3-678,0 0 0,-31 24-1,-4 12-9115,55-40 4491,5 3 3923,-1-11 672,8 15-2311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5:1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56 176,'-1'-2'67,"1"-1"0,-1 1 0,0 0 0,1 0 0,-1 0 1,0 0-1,0 0 0,0 0 0,-1 0 0,1 1 0,0-1 0,-1 0 0,1 1 0,-1-1 0,0 1 0,1-1 0,-1 1 0,0 0 0,0-1 1,0 1-1,0 0 0,0 0 0,0 1 0,0-1 0,-4-1 0,-2 0 287,0-1 1,-1 1 0,1 1-1,-1-1 1,-12 1-1,6 0-95,13 1-217,-1-1-1,0 1 1,1 0-1,-1 0 0,0 0 1,1 0-1,-1 0 1,0 1-1,1-1 1,-1 1-1,1-1 1,-1 1-1,1 0 1,-1 0-1,1 0 0,-1 1 1,1-1-1,0 0 1,0 1-1,-1 0 1,1-1-1,1 1 1,-4 4-1,-4 4 110,2 1 1,-1 0-1,1 0 0,1 1 0,0 0 1,1 0-1,0 0 0,0 1 1,-3 18-1,3 17 174,-27 390 1225,32-168-1139,0-263-407,1 0 1,0 0-1,0 0 0,0 0 1,1 0-1,0 0 0,1-1 1,-1 1-1,1-1 0,1 1 1,-1-1-1,1 0 0,0 0 0,0 0 1,1-1-1,7 8 0,-5-6-3,1-1-1,0 0 0,0-1 0,0 1 0,0-1 0,1-1 0,0 0 0,0 0 0,0-1 1,0 0-1,16 3 0,-11-3-45,-1-1 0,1-1 0,0 0 0,16-2 0,-23 1 14,-1-2 1,1 1 0,-1-1-1,0 0 1,0 0-1,1-1 1,-1 0 0,-1 0-1,1 0 1,0-1 0,6-4-1,2-5 5,0 0 0,0 0 0,-1-1 0,-1-1 0,0 0 0,-1 0 0,-1-1 0,0-1 0,-2 0 0,1 0 0,-2-1 0,0 1 0,-2-2 0,0 1 0,0-1 0,-2 1 0,-1-1 0,0 0 0,-1-34 0,-2 12 116,-1 1-1,-1 0 1,-10-41 0,8 62-1,0 1 0,-1-1 1,0 1-1,-2 0 1,0 1-1,-1 0 0,-1 0 1,-17-23-1,19 32-69,0 0 0,0 1 0,-1 0-1,0 1 1,-1-1 0,1 2 0,-1-1 0,0 1 0,0 1-1,-1 0 1,1 0 0,-1 1 0,0 1 0,0 0-1,0 0 1,0 1 0,-1 0 0,-15 2 0,4-1-46,-1 2 1,1 1 0,0 0-1,0 2 1,0 1-1,0 0 1,-39 19 0,47-18-344,0 1 0,1 0 0,0 2 0,1-1 0,0 2 0,0 0 0,1 0 0,1 1 0,-1 0 0,2 1 0,0 1 0,1-1 0,0 2 0,1-1 0,0 1 0,-9 28 0,-2 14-2728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5:3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16,'0'0'256,"0"32"-384,0-24 91,0-6-22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5:55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188 116 48,'0'0'1027,"-21"-15"-184,20 14-826,0 1-1,1-1 1,-1 0-1,0 1 1,0-1 0,0 0-1,0 1 1,0-1-1,0 1 1,0 0-1,0-1 1,-1 1-1,1 0 1,0 0-1,0 0 1,0 0 0,0 0-1,0 0 1,0 0-1,-2 0 1,-12-2 225,11-4 323,4 6-555,0 0 1,0-1-1,0 1 1,0 0-1,0 0 1,0-1 0,0 1-1,0 0 1,0-1-1,0 1 1,0 0 0,0 0-1,0-1 1,-1 1-1,1 0 1,0 0-1,0-1 1,0 1 0,0 0-1,-1 0 1,1 0-1,0-1 1,0 1 0,-1 0-1,1 0 1,0 0-1,0 0 1,-1-1-1,1 1 1,0 0 0,0 0-1,-1 0 1,1 0-1,0 0 1,-1 0 0,1 0-1,0 0 1,0 0-1,-1 0 1,1 0-1,0 0 1,-1 0 0,1 0-1,0 0 1,0 0-1,-1 0 1,1 0 0,0 1-1,-1-1 1,1 0-1,-27 3 149,26-2-158,0-1 0,0 0 0,1 1 0,-1-1 0,0 0 0,0 1 0,1-1 0,-1 1 1,0-1-1,1 1 0,-1-1 0,1 1 0,-1 0 0,1-1 0,-1 1 0,1 0 0,-1-1 0,1 1 0,0 0 0,-1 0 0,1-1 0,0 1 0,0 0 0,0 0 1,-1 0-1,1-1 0,0 1 0,0 2 0,-27 49 25,25-50-21,1 0 0,-1-1-1,1 2 1,0-1 0,0 0-1,0 0 1,0 0 0,1 0-1,-1 1 1,0-1 0,1 0-1,0 1 1,-1-1 0,1 0-1,0 5 1,-10 60 32,10-60-35,0-1-1,0-1-1,0 1 1,0-1 0,-1 1 0,0-1-1,0 0 1,0 1 0,-4 9-1,3-10 17,-1 0-1,1 0 0,1 0 0,-1 0 1,1 0-1,0 0 0,0 1 0,0-1 1,1 0-1,0 1 0,0-1 0,0 0 0,1 1 1,0-1-1,0 0 0,0 1 0,0-1 1,1 0-1,0 0 0,0 0 0,0 0 1,1-1-1,4 7 0,1-2 4,-2-3 16,1 0-1,-1 0 1,1 0-1,13 8 1,-18-13-19,1 0 0,-1 0-1,1 0 1,0 0 0,-1 0 0,1 0 0,0-1 0,-1 1 0,1-1 0,0 0-1,0 0 1,-1 0 0,1 0 0,0 0 0,0 0 0,0-1 0,-1 0 0,1 1-1,0-1 1,3-2 0,4-3 6,1-2-1,-1 1 0,0-1 1,0-1-1,-1 0 0,0 0 1,-1-1-1,9-13 0,35-35 105,-48 52-120,0 1 0,-1-1 0,0 1 0,-1-1-1,1 0 1,-1 0 0,0 0 0,0-1 0,-1 1-1,2-13 1,-3-23-55,2 23 91,-2 0 0,0 0 0,-1 0 0,-1 0 0,-1 0 0,-6-19 1,4 19 24,-10-24 52,14 42-101,0-1 1,1 1 0,-1 0-1,0-1 1,0 1-1,0 0 1,0 0 0,0 0-1,0 0 1,0 0 0,0 0-1,0 0 1,-1 0-1,1 0 1,0 0 0,-1 1-1,1-1 1,0 1-1,-1-1 1,1 1 0,-1-1-1,1 1 1,-3-1 0,-56 1 185,58 0-165,2 0-40,-1 0 1,1 0-1,0-1 1,-1 1-1,1 0 1,-1 0-1,1 0 0,0 0 1,-1 0-1,1-1 1,-1 1-1,1 0 1,-1 0-1,1 0 0,0 0 1,-1 0-1,1 0 1,-1 0-1,1 0 1,-1 1-1,1-1 1,-1 0-1,1 0 0,0 0 1,-1 0-1,1 1 1,-1-1-1,1 0 1,0 0-1,-1 1 0,1-1 1,0 0-1,-1 0 1,1 1-1,-16 9 1,6 2 0,0 1 0,0 1 0,-8 16 0,-13 21-8,28-45 7,1 0 0,0 0 0,0 1 0,0-1 0,1 1 0,0-1 0,0 1 0,1 0 0,0-1 0,1 11 0,-1-8-3,0 1 0,0-1 0,-1 0 0,0 1 0,-1-1 0,-2 10 0,0-4 4,1 1 0,0 0 0,1 0 0,1 0 0,1 0 1,3 28-1,-2 3 10,-1-42-8,0 0 1,0-1 0,0 1 0,0 0-1,1-1 1,0 1 0,0-1 0,0 1-1,1-1 1,0 1 0,-1-1 0,1 0-1,1 0 1,-1 0 0,1 0 0,-1 0-1,1-1 1,0 1 0,1-1 0,-1 1-1,0-1 1,1 0 0,0-1 0,0 1-1,0-1 1,5 3 0,-4-3 3,1 1 0,-1-1 0,1 0 0,0-1 0,0 0-1,0 0 1,0 0 0,0 0 0,0-1 0,0 0 0,0 0 0,0-1 0,0 0 0,0 0 0,-1 0 0,1-1 0,0 0-1,0 0 1,-1 0 0,1-1 0,7-4 0,-1-3 4,1 0 0,-2-1-1,0-1 1,11-13 0,-18 20-8,-1-1 1,0 0-1,0 0 1,0 0-1,-1 0 1,0-1-1,0 1 1,0-1-1,-1 1 0,0-1 1,0 1-1,-1-12 1,0-116 57,0 130-34,-1 1-1,0-1 1,0 0-1,0 0 0,0 1 1,-1-1-1,1 1 1,-1-1-1,0 1 1,0 0-1,0 0 1,-1 0-1,1 0 1,-1 0-1,0 0 1,-4-3-1,-3-3 134,0 2-1,0-1 1,-1 2 0,-11-7 0,17 11-134,1 0 0,-1 0 0,0 0 0,0 0 0,0 1 0,0 0 0,0 0 0,0 0 0,0 0 0,0 1 0,-10 1 0,13-1-28,0 0 0,0 0 1,0 1-1,0-1 0,0 1 0,0-1 0,0 1 1,0 0-1,0 0 0,0 0 0,1 0 0,-1 0 1,0 0-1,1 1 0,-1-1 0,1 1 1,-1-1-1,1 1 0,-2 1 0,-23 40-8,4-5 3,17-31 7,1 1 0,-1 0 0,2 0 0,-1 0 0,1 0 0,-3 11 1,-8 18 3,12-30 0,1 0 1,0 0-1,0 0 0,0 0 1,1 0-1,0 0 0,0 1 1,2 8-1,0 10 2,-3 26-18,3 59 0,-2-107 13,0 0 0,1-1-1,0 1 1,0 0 0,0-1 0,0 1-1,0-1 1,1 1 0,0-1 0,-1 0-1,1 0 1,1 0 0,-1 0 0,0 0-1,1 0 1,-1 0 0,1-1 0,0 1-1,0-1 1,0 0 0,0 0 0,0 0-1,0 0 1,1-1 0,-1 1 0,1-1-1,-1 0 1,1 0 0,0 0 0,-1 0-1,1-1 1,0 1 0,7-1 0,-4 0-1,0-1-1,0 1 1,0-1 0,0-1 0,0 1 0,0-1 0,-1 0 0,1-1 0,0 0 0,-1 0 0,0 0 0,0-1 0,0 1 0,0-2-1,0 1 1,-1-1 0,9-8 0,-4 0 2,-1 0-1,0-1 1,-1 0-1,0 0 1,-2 0-1,1-1 1,-2 0-1,0-1 1,0 1-1,-2-1 1,0 0-1,-1 0 1,0 0-1,-1 0 1,-2-21-1,1 31 6,0 0 0,-1 1 0,0-1 0,0 0 0,0 1 0,0-1 0,-1 1 0,0-1 0,0 1 0,-1 0-1,1 0 1,-1 0 0,0 0 0,-1 0 0,1 1 0,-1-1 0,0 1 0,-6-5 0,4 4 25,0 1 1,0 0-1,-1 0 0,1 1 0,-1-1 1,0 1-1,0 1 0,-1 0 1,1 0-1,0 0 0,-1 1 1,1 0-1,-1 0 0,-8 1 0,10 0-31,-1 1-1,1 0 0,-1 1 0,1 0 0,0 0 0,-1 0 0,1 1 1,0-1-1,1 1 0,-1 1 0,0-1 0,1 1 0,0 0 0,0 1 0,0-1 1,0 1-1,1 0 0,0 0 0,-7 10 0,8-10-282,-1 1-1,1-1 0,0 1 1,0-1-1,1 1 0,0 0 1,0 0-1,0 0 0,1 1 1,0-1-1,0 0 0,0 0 1,1 1-1,0-1 0,1 0 1,-1 1-1,3 11 0,6 6-1080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0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99 64,'-11'-36'0,"3"10"-16,8 5 16,-11 6-16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1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1264 128,'-1'-69'1232,"-1"40"-1078,1 0-1,2-1 1,1 1-1,1 0 0,1 0 1,2 0-1,10-32 1,39-109 293,-35 99-296,37-84 1,-9 41 151,-23 50 37,41-72 1,-46 95-238,-17 33-91,0 0-1,1 0 1,-1 0 0,2 1 0,-1-1-1,1 1 1,0 0 0,0 1 0,1-1-1,13-11 1,-18 18 7,-14 15-523,-7 30-1027,19-44 1462,0 1-1,0-1 0,0 1 1,-1-1-1,1 0 1,0 1-1,0-1 1,-1 0-1,1 0 1,-1 0-1,1 0 1,-1 0-1,1 0 1,-1 0-1,0 0 0,1-1 1,-1 1-1,0-1 1,0 1-1,-2-1 1,2 0-214,-2 0-298,4 0 576,-1 1 1,0-1 0,1 0-1,-1 0 1,1 0 0,-1 0-1,1 0 1,-1 0 0,0 0 0,1 0-1,-1 0 1,1 0 0,-1 0-1,0 0 1,1 0 0,-1 0-1,1-1 1,-1 1 0,1 0-1,-1 0 1,1-1 0,-1 1 0,1 0-1,-1-1 1,1 1 0,-1-1-1,1 1 1,-1 0 0,1-1-1,-1 0 1,-11-13 103,11 14-56,0-1 1,0 0 0,0 1-1,-1-1 1,1 0-1,0 0 1,0 0 0,0 0-1,0 0 1,1 0 0,-1 0-1,0-1 1,0 1-1,1 0 1,-1 0 0,0 0-1,1-1 1,0 1 0,-1-3-1,0 3-12,1 0-1,0 0 0,0 0 1,-1 0-1,1 0 0,-1 0 1,1 0-1,-1 0 0,1 0 1,-1 0-1,0 0 0,1 0 1,-1 0-1,0 0 1,0 1-1,-1-2 0,1 1 14,1 1-1,-1-1 1,0 0-1,0 0 1,0 0 0,1 0-1,-1 0 1,0 0-1,1 0 1,-1 0-1,1 0 1,-1 0-1,1 0 1,-1 0 0,1 0-1,0-2 1,-4-1 565,4 3-580,-1 1 0,1 0 1,-1-1-1,1 1 1,-1-1-1,1 1 1,-1-1-1,1 1 1,-1-1-1,1 1 1,-1-1-1,1 1 0,0-1 1,-1 0-1,1 1 1,0-1-1,0 0 1,0 1-1,-1-1 1,1 0-1,0 1 1,0-1-1,0 0 0,0 1 1,0-1-1,0 0 1,0 1-1,0-1 1,0 0-1,1 1 1,-1-1-1,0 0 0,0 1 1,1-1-1,-1 0 1,0 1-1,1-1 1,-1 1-1,0-1 1,1 1-1,-1-1 1,1 1-1,-1-1 0,1 0 1,15-9-11,-1 1-1,2 1 1,-1 0 0,1 1-1,26-7 1,-42 14-15,0-1-1,1 0 1,-1 1 0,1-1 0,0 1-1,-1 0 1,1-1 0,-1 1 0,1 0-1,-1 0 1,1 0 0,0 0 0,-1 0-1,1 1 1,-1-1 0,1 0 0,-1 1-1,1-1 1,-1 1 0,1-1 0,-1 1-1,0 0 1,1 0 0,-1 0 0,0 0-1,1 0 1,-1 0 0,0 0 0,0 0-1,0 0 1,0 0 0,0 0 0,0 1-1,1 1 1,0 4 29,0 0 0,-1 0-1,0 0 1,0 0 0,0 0 0,-1 12-1,3 26 56,2-21-58,-2-1-1,-1 1 1,-1 40-1,-1-56-104,6 10-726,3 10-1554,-9-15 1803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32:0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45 342 1153,'-4'5'319,"0"0"1,0 1 0,1-1 0,0 0 0,0 1 0,0 0 0,-2 7 0,5-12-263,0-1 1,0 1 0,-1 0-1,1 0 1,0-1 0,0 1-1,0 0 1,0-1 0,0 1-1,0 0 1,0 0 0,1-1-1,-1 1 1,0 0 0,0-1 0,0 1-1,1 0 1,-1-1 0,0 1-1,1 0 1,-1-1 0,1 1-1,-1-1 1,0 1 0,1-1-1,0 2 1,1-2-7,0 1 0,0 0 1,0-1-1,0 1 0,0-1 0,0 0 0,0 0 1,0 0-1,0 0 0,0 0 0,0 0 0,0 0 1,0-1-1,0 1 0,2-1 0,12-5-19,-1-1-1,1-1 1,-1 0-1,-1-1 1,1-1-1,-2 0 0,1 0 1,-1-2-1,18-19 1,-18 16-116,0-1 1,-1 0-1,17-30 0,-24 37 65,0 0-1,-1 0 1,0 0 0,-1-1-1,0 1 1,0-1 0,-1 0-1,0 0 1,0-11 0,-2 19 63,0 1-1,0-1 1,0 0 0,0 0 0,0 1 0,0-1 0,-1 0 0,1 1 0,-1-1-1,1 0 1,-1 1 0,0-1 0,1 0 0,-1 1 0,0-1 0,0 1 0,0 0 0,0-1-1,0 1 1,-1 0 0,1 0 0,0-1 0,-1 1 0,1 0 0,0 0 0,-1 0-1,1 1 1,-1-1 0,0 0 0,1 1 0,-1-1 0,-2 0 0,0 1 117,1-1-1,-1 1 1,1 0 0,-1 0 0,1 1-1,-1-1 1,1 1 0,-1 0 0,1 0 0,-1 0-1,1 0 1,0 0 0,0 1 0,-1-1-1,-2 3 1,-11 9 235,0 1-1,1 0 0,1 1 1,0 0-1,1 2 0,-13 19 1,6-7-210,3 1 1,-29 62-1,42-80-200,2 0 0,-1 1 0,2-1 0,0 1 0,0-1 0,1 1 0,0 0 0,1-1-1,1 1 1,3 17 0,-4-28-42,0 0 0,1 0-1,-1 0 1,1 0 0,0-1-1,0 1 1,0 0 0,-1 0-1,2-1 1,-1 1 0,0-1-1,0 1 1,0-1 0,1 1-1,-1-1 1,1 0 0,-1 1-1,1-1 1,-1 0 0,1 0-1,0 0 1,0 0 0,-1-1-1,1 1 1,0 0 0,0-1-1,0 1 1,0-1 0,0 0-1,0 0 1,0 1 0,-1-1-1,1-1 1,0 1 0,0 0-1,0 0 1,0-1 0,0 1-1,2-1 1,6-2-475,0 0 1,0 0-1,0-1 0,-1 0 1,19-11-1,-9 1-265,1 0-1,-2-1 1,0-1-1,-1 0 1,29-36-1,60-105-1674,-80 114 2770,1 1-1,2 2 1,50-53-1,-78 93-242,-1-1 0,0 1-1,0 0 1,0 0 0,0 0-1,0-1 1,1 1 0,-1 0 0,0 0-1,0 0 1,0 0 0,1 0 0,-1-1-1,0 1 1,0 0 0,0 0-1,1 0 1,-1 0 0,0 0 0,0 0-1,1 0 1,-1 0 0,0 0 0,0 0-1,0 0 1,1 0 0,-1 0-1,0 0 1,0 0 0,1 0 0,-1 0-1,0 0 1,0 0 0,1 0 0,-1 0-1,0 0 1,0 1 0,0-1-1,1 0 1,-1 0 0,0 0 0,0 0-1,0 0 1,0 1 0,1-1-1,-1 0 1,0 0 0,0 0 0,0 1-1,5 19 1489,-5 37-235,0-42-793,-11 256 3990,11-194-4298,1-77-242,-1 0-1,1 1 1,0-1 0,-1 0 0,1 0-1,0 0 1,-1 0 0,1 0-1,0 0 1,-1 0 0,1 0 0,0 0-1,-1 0 1,1-1 0,0 1-1,-1 0 1,1 0 0,-1-1 0,1 1-1,0 0 1,-1-1 0,1 1-1,-1 0 1,1-1 0,-1 1 0,2-2-1,6-8-339,0 0 0,0-1-1,-1 0 1,0 0 0,0-1 0,-2 0-1,1 0 1,3-15 0,11-19-158,-8 15 301,14-25 47,-24 53 201,-1 0 0,1 1-1,0-1 1,0 0 0,0 1 0,0 0 0,1-1-1,-1 1 1,1 0 0,-1 0 0,1 0 0,0 1-1,0-1 1,5-2 0,-7 4 16,0 0 1,1 0-1,-1 0 0,0 0 0,0 0 0,0 1 1,1-1-1,-1 0 0,0 0 0,0 1 0,0-1 1,0 1-1,0-1 0,1 1 0,-1 0 1,0-1-1,0 1 0,0 0 0,-1 0 0,1 0 1,0-1-1,0 1 0,0 0 0,-1 0 0,1 0 1,0 0-1,-1 0 0,1 1 0,-1-1 1,1 0-1,-1 0 0,0 0 0,1 0 0,-1 1 1,0 1-1,9 48 943,-8 199 445,-2-133-2466,1-110 730,1 1 1,-1 0 0,1-1-1,0 1 1,1-1-1,3 10 1,-4-14 146,0-1 0,0 0 1,0 1-1,0-1 0,1 0 1,-1 0-1,1 0 0,-1 0 0,1 0 1,0 0-1,0 0 0,0 0 1,0-1-1,0 1 0,0-1 0,0 1 1,0-1-1,1 0 0,-1 0 1,0 0-1,6 1 0,16 0-1510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1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32,'0'0'32,"0"-4"-32,0 13-48,0 1 48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2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2019 33 192,'2'-1'95,"0"1"1,0-1-1,0 0 0,-1 0 0,1 0 1,0-1-1,-1 1 0,1 0 0,-1-1 1,1 1-1,-1-1 0,0 1 0,1-1 1,-1 1-1,0-1 0,2-4 2868,-82 3-1476,53 1-1384,0 1 0,1 1 0,-1 1 0,0 2 0,-46 10 0,-29 14 262,40-12-73,1 3 0,-72 31 0,25 7-26,1 4 0,-183 141 0,133-90 290,-5-7-1,-183 87 1,328-182-494,7-4-41,-1 1-1,0-1 1,0-1 0,-1 0 0,1 0-1,-1-1 1,0-1 0,0 0 0,-19 2 0,28-4 11,11-8-4426,-5 3 3860,0 1 0,0-1 1,5-10-1,-4 8 399,1 1 1,-1-1-1,1 1 0,0 0 0,1 0 0,0 0 0,9-5 0,-10 6 36,1 1 1,0-1-1,-1-1 0,0 1 0,0-1 0,-1-1 0,0 1 0,9-13 0,-13 17 125,0 1 1,-1 0-1,1 0 0,0-1 0,0 1 0,-1-1 0,1 1 0,-1-1 0,1 1 0,-1-1 0,0 1 0,1-1 1,-1 1-1,0-1 0,0 1 0,0-1 0,0 1 0,0-1 0,-1 1 0,1-1 0,0 1 0,-1-1 0,1 1 0,-1-1 1,1 1-1,-2-3 0,0 3 28,0 0 0,0-1 0,0 1 0,0 0 0,-1 0 0,1 1 0,0-1 0,0 0 0,-1 1 0,1-1 0,0 1 0,-1 0 0,1 0 0,-1 0 0,-2 0 0,-2 1 50,1 0-1,0 0 1,-1 0-1,1 1 1,0 0-1,0 0 1,0 0-1,0 1 1,1 0-1,-11 7 1,-53 44 652,56-43-511,8-5-171,0-1-1,0 1 1,0 0 0,1 1 0,-5 8 0,7-11-47,-1 0 1,1 0 0,-1 0-1,0 0 1,0 0 0,0 0-1,-5 3 1,8-5-22,-1 0 0,0-1 0,1 1 1,0 0-1,-1 0 0,1 0 0,0-1 0,0 1 0,0 0 0,0 0 0,0 0 0,0 0 1,1 0-1,-1-1 0,1 1 0,0 3 0,8 2 5,0 0 1,1-1-1,-1 0 0,1 0 0,1-1 1,-1 0-1,1 0 0,15 3 0,1 2-32,-17-6 29,1 0-1,0 0 1,0-1 0,0-1-1,0 0 1,15 1-1,1 3 9,-25-5 39,1 0 0,0 0 1,-1 0-1,1-1 1,0 1-1,0-1 0,0 1 1,-1-1-1,1 0 0,0 0 1,0 0-1,0-1 0,0 1 1,3-1-1,-6-35 340,-1 19-470,-1-6-34,6 31-5584,1 3 4722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4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1699 18 96,'0'-1'48,"0"0"0,0 0 0,0 1 0,0-1 1,-1 0-1,1 0 0,0 1 0,0-1 0,-1 0 0,1 1 0,0-1 0,-1 0 0,1 1 0,-1-1 1,1 0-1,-1 1 0,1-1 0,-1 1 0,0-1 0,1 1 0,-1-1 0,1 1 0,-1 0 0,0-1 1,1 1-1,-1 0 0,0-1 0,0 1 0,1 0 0,-1 0 0,0 0 0,0 0 0,1-1 1,-1 1-1,0 0 0,0 0 0,0 1 0,1-1 0,-1 0 0,0 0 0,0 0 0,1 0 0,-1 1 1,-1-1-1,-6 1 284,6-1-174,-29 0 1002,23 1-998,1 0 0,0 1 0,0 1 0,0-1-1,0 1 1,1 0 0,-1 0 0,1 1 0,-1 0 0,1 0 0,-6 6 0,-18 11 347,-94 66 1337,101-69-1138,-40 39 1,10-8 51,29-27-588,1 2 0,1 0-1,1 2 1,-31 50 0,-56 122 527,93-163-366,-13 40 1,17-42-27,-24 50 0,7-27-106,2 1 1,2 2-1,-16 63 0,18-16-100,14-62 18,-19 58 0,-101 195 2434,-67 69 481,172-327-2568,-3-2 1,0-1-1,-3-1 1,-1-1-1,-50 44 0,42-53 94,34-44-15204,5-20 11139,-2 37 3424,1 0 0,0 1 0,0-1 0,0 1-1,-1-1 1,1 0 0,-1 1 0,0-1 0,1 1 0,-1-1-1,0 1 1,0-1 0,0 1 0,0 0 0,0-1 0,0 1-1,0 0 1,-2-2 0,-4-1-19,3 1 102,1 0-1,-1 1 1,0 0 0,0 0 0,0 0 0,0 0 0,-1 1-1,1-1 1,0 1 0,-1 0 0,1 1 0,-1-1-1,-8 0 1,-17-5 6136,29 15-3591,1 1-2614,-1 8 483,-1 1 0,-7 35 0,4-35-249,2-1-1,-2 38 0,-2-22-123,6-30-39,-1 0 0,1-1 0,0 1 0,1 0 0,-1 0 0,0-1 0,1 1 0,0 0 0,0 0 0,0 0 0,1 0 0,-1 0 0,2 6 0,35-11-20,-17-4-11,-11 2 45,1 1 0,0 0 0,0 1 1,12-1-1,-22 2 238,0-133-56,0 132-219,-13 12-3238,-12 36-3352,11-27 4507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7:34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63 16,'-10'-5'0,"10"-5"0,-11 4 0,11 1 16,-14 5-32,14-4 16,-11-2 0,11 1 0,0 1 0,0-2 0,0 0 0,0 1 16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8:2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33 112,'0'0'646,"12"-21"-75,9 22-514,-14 0-147,-1-1 0,0 1 1,0-1-1,1-1 0,-1 1 0,0-1 1,0 0-1,1 0 0,6-4 0,-2 0-382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8:2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64,'0'0'1953,"-1"32"-1510,-11-23-355,12-9-84,-1 0-1,1 0 0,0 0 0,-1 0 1,1 0-1,-1 1 0,1-1 1,0 0-1,-1 0 0,1 1 1,0-1-1,-1 0 0,1 0 0,0 1 1,0-1-1,-1 0 0,1 1 1,0-1-1,0 0 0,-1 1 1,1-1-1,0 1 0,0-1 0,0 0 1,0 1-1,-1-1 0,1 1 1,0-1-1,0 2 189,0 29 211,0-24-377,-1 8 33,1 0 0,0 0 0,0 0 1,2 0-1,0 0 0,1 0 0,0-1 1,1 1-1,1-1 0,12 27 0,-1-10-15,-14-25-28,1-1 1,-1 1-1,1-1 1,1 0 0,-1 0-1,1 0 1,6 7 0,-8-8-7,0 0 1,-1 0 0,0 0-1,0 0 1,0 0 0,0 0-1,0 6 1,5 17 50,44 91 147,-40-93-120,0 1-1,-2-1 0,5 33 1,-4 18-79,-2 91 1,-7-158-7,1 1 1,1-1 0,0 1 0,3 10 0,-2-11-1,-1 1 0,0-1 0,0 1 0,0 11 0,6 61-23,-2-46 11,-2 22 2,-5 89-1,-1-70 84,-1-107-75,-1 0 0,-1 0 0,-1 1 0,-18-48-1,20 63 12,-22-63 52,12 41 5,3 0-1,-13-65 1,16 22 45,4-96 1,2 152-65,0 0-1,-2 0 1,-9-36-1,7 37 8,1-1-1,1 0 1,-2-38-1,5 42 64,0 1 0,-1-1 0,-1 1 1,-1 0-1,-1 0 0,-7-21 0,11 35-90,0 1 1,0-1 0,1 0-1,0 0 1,-1 0-1,1 0 1,1-7-1,0-2 113,-1 12 73,0 24-75,1 76 175,4-1-1,25 140 1,5 2-340,0 2 38,-24-190-24,1-1 0,32 79 0,-29-99-10,-11-26-11,-9-21-41,-10-19 74,-2-7-20,-16-56 0,-221-771-30,172 628 186,76 223-106,1 0-1,2-1 1,-1 1-1,0-38 1,4 55-24,0 24-11,3 14 71,2 0-1,1-1 0,2 0 1,22 63-1,0 4 18,154 576-123,-176-648 34,-4-12-29,1 0 0,1 0 1,0 0-1,13 22 0,-19-41 26,0 0 0,0 0 0,0 1 0,0-1 0,0 0 0,0 0 0,0 0 0,0 1 0,0-1 0,0 0 0,0 0 0,0 0 0,0 0 0,0 1 0,1-1 0,-1 0 0,0 0 0,0 0 0,0 0 0,0 0 0,0 1 0,0-1 0,1 0 0,-1 0 0,0 0 0,0 0 0,0 0 0,0 0 0,1 0 0,-1 0 0,0 0 0,0 0 0,0 0 0,1 1 0,-1-1 0,0 0 0,0 0 0,0 0 0,0 0 0,1-1 0,-1 1 0,0 0 0,0 0 0,0 0 0,1 0 0,-1 0 0,0 0 0,0 0 0,0 0 0,0 0 0,1 0 0,-1 0 0,0-1 0,0 1 0,0 0 0,0 0 0,0 0 0,0 0 0,1 0 0,-1-1 0,0 1 0,0 0 0,0 0 0,0-1 0,3-10-269,-4-105-17,-19-157-1,0 132 309,-47-263-51,56 326 76,6 57 36,8 54-13,0 45-37,2 1 1,29 137 0,-27-184-28,8 50-30,4-1 0,3-1-1,48 113 1,-67-191-211,0-10 82,1-28 15,-3 15 117,-1 1-1,-4-26 1,-6 4-23,-26-67-1,13 44 32,-151-380 202,167 429-111,-21-44 194,17 43-134,11 17-129,0 0 0,0 0 0,0 1-1,1-1 1,-1 0 0,0 0 0,0 0-1,0 0 1,0 0 0,0 0-1,0 1 1,0-1 0,0 0 0,0 0-1,0 0 1,0 0 0,0 0 0,0 1-1,0-1 1,0 0 0,0 0-1,0 0 1,0 0 0,0 0 0,0 1-1,0-1 1,0 0 0,0 0 0,-1 0-1,1 0 1,0 0 0,0 0-1,0 1 1,0-1 0,0 0 0,0 0-1,0 0 1,0 0 0,-1 0 0,1 0-1,0 0 1,0 0 0,0 0-1,0 0 1,0 0 0,0 0 0,-1 1-1,1-1 1,0 0 0,0 0 0,0 0-1,0 0 1,0 0 0,-1 0-1,1 0 1,0 0 0,0 0 0,0-1-1,0 1 1,0 0 0,-1 0 0,1 0-1,0 0 1,0 0 0,0 0-1,1 19 1,0-1 0,2 1 0,1-1-1,0 0 1,1 1 0,1-2 0,14 33-1,74 115-7,-59-108-4,28 40-82,94 111 0,-150-198 105,-6-8-8,0 0-1,0 0 1,0 0-1,1 0 1,-1 0 0,1-1-1,-1 1 1,1 0-1,-1-1 1,1 1-1,0-1 1,0 0-1,3 3 1,-3-4-10,-6-2 31,-5-4-22,0 0 1,1-1-1,0 0 0,0 0 0,1-1 0,0 0 0,0 0 0,-6-10 0,-48-82-20,37 58 46,18 32-30,-177-327-24,174 313 83,-10-49-1,20 87-45,0-1-1,1 1 0,1 0 0,0-1 0,1 0 0,6 17 0,42 82-25,-14-33-3,0 15 29,-16-36 10,56 102 0,-64-140-29,-14-20 7,0 0-1,0-1 1,0 1 0,0 0-1,0 0 1,0 0-1,0 0 1,0 0 0,0 0-1,0 0 1,0 0 0,0 0-1,0 0 1,0 0-1,1-1 1,-1 1 0,0 0-1,0 0 1,0 0 0,0 0-1,0 0 1,0 0 0,0 0-1,0 0 1,0 0-1,0 0 1,0 0 0,1 0-1,-1 0 1,0 0 0,0 0-1,0 0 1,0 0-1,0 0 1,0 0 0,0 0-1,0 0 1,0 0 0,1 0-1,-1 0 1,0 0-1,0 0 1,0 0 0,0 0-1,0 0 1,0 0 0,0 0-1,0 0 1,0 1 0,0-1-1,0 0 1,1 0-1,-1 0 1,0 0 0,0 0-1,0 0 1,0 0 0,0 0-1,0 0 1,0 0-1,0 0 1,0 1 0,-12-42-11,-204-520-499,143 364 775,67 189-160,3 20-50,5 25-10,4-12-36,0 0-1,2-1 1,1 1 0,18 32-1,-2-1-1,34 65-101,106 166 0,-36-71-150,-119-207 190,-13-23-236,-32-48-10,-24-46-130,17 17 209,4 12 118,3-1 1,-32-115-1,60 175 86,6 29 1,8 38 30,60 131-997,-39-111-408,-7-14 240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06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1 754 96,'0'0'1361,"29"-21"-985,-5 10-260,9-7 35,45-39 49,-62 44-146,2 0-1,37-21 1,13-9 33,121-83 50,-79 57-85,-44 33-45,-47 26 4,-1 0 0,33-23 0,-35 21 36,1 1-1,1 1 1,26-12-1,-24 13-34,-1 0 1,-1-1-1,22-16 0,-19 12-2,0 1-1,2 1 1,-1 1-1,1 1 0,1 1 1,0 1-1,0 1 1,33-4-1,-23 8-17,-27 3 4,0-1 0,0 1 0,1-2 0,-1 1 0,13-4 0,8 0 9,-25 4-1,0 1 1,0 0-1,1-1 1,-1 1-1,0-1 0,0 0 1,0 0-1,0 0 1,0-1-1,3-1 1,-3 2-5,0 0 1,0 0-1,-1 0 1,1 1-1,0-1 0,0 1 1,0-1-1,0 1 1,0 0-1,5 0 1,22-2-28,-1-2 51,-27 4-28,1 0 1,0 0-1,0 0 1,0 0-1,0-1 1,0 0-1,-1 1 1,1-1-1,0 0 1,-1 0-1,5-2 1,5-4-1463,-33 9 405,6-2 525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0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15 160,'-24'-7'1558,"24"2"-653,14 2-567,289 3 2634,-338 0-2355,33 0-619,1 0 1,-1 0 0,1 0-1,-1 1 1,1-1 0,-1 0-1,1 0 1,0 1 0,-1-1 0,1 1-1,-1-1 1,1 1 0,0 0-1,0 0 1,-1-1 0,1 1-1,0 0 1,0 0 0,0 0-1,0 0 1,0 0 0,0 1 0,0-1-1,0 0 1,1 0 0,-2 2-1,-13 16 11,15-19-8,-1 1 0,0 0 0,0 0 0,0 0 0,1 0 1,-1 0-1,0 0 0,1 0 0,-1 1 0,1-1 0,0 0 0,-1 0 0,1 0 0,0 1 0,-1-1 0,1 0 1,0 0-1,0 0 0,0 1 0,0-1 0,1 2 0,-1-1 7,0-2-59,0-1 50,0 1 0,0 0 0,0 0 0,1 0 0,-1 0 1,0 0-1,0-1 0,0 1 0,0 0 0,0 0 1,0 0-1,0 0 0,0-1 0,1 1 0,-1 0 1,0 0-1,0 0 0,0 0 0,0-1 0,0 1 0,0 0 1,0 0-1,0 0 0,0-1 0,0 1 0,0 0 1,0 0-1,0 0 0,-1-1 0,1 1 0,0 0 1,0 0-1,0 0 0,0 0 0,0-1 0,0 1 0,0 0 1,0 0-1,-1 0 0,1 0 0,0 0 0,0-1 1,0 1-1,0 0 0,0 0 0,-1 0 0,1 0 1,0 0-1,0 0 0,0 0 0,-1 0 0,1 0 1,0 0-1,0 0 0,0 0 0,0 0 0,-1 0 0,-9-7 12,10 7-15,0 0 0,0 0 1,-1 0-1,1 0 0,0 0 0,0 0 0,-1 0 0,1-1 1,0 1-1,0 0 0,-1 0 0,1 0 0,0 1 0,0-1 1,-1 0-1,1 0 0,0 0 0,0 0 0,-1 0 1,1 0-1,0 0 0,0 0 0,0 0 0,-1 1 0,1-1 1,0 0-1,0 0 0,-1 0 0,1 0 0,0 1 1,0-1-1,0 0 0,0 0 0,0 0 0,-1 1 0,1-1 1,0 0-1,0 0 0,0 1 0,0-1 0,0 0 1,0 0-1,0 1 0,0-1 0,0 0 0,-1 17-232,2-11 330,-1-4-91,-2-29-27,0 23 22,-1 0 0,1 0 0,-1 1 0,1-1 0,-1 1 0,0 0 1,0 0-1,-1 0 0,1 0 0,-1 1 0,1-1 0,-1 1 0,0 0 0,0 0 0,0 0 0,0 0 0,0 1 0,0 0 0,-1 0 0,1 0 0,-7-1 0,9 2 2,2 2-8,-1 0-1,1 1 0,0-1 0,0 0 0,0 0 0,0 0 0,0 0 0,1 0 0,-1 0 0,1 0 0,-1 0 0,1 0 1,0 0-1,-1 0 0,1 0 0,0 0 0,0 0 0,1-1 0,-1 1 0,0 0 0,0-1 0,1 1 0,-1-1 0,1 1 1,0-1-1,2 2 0,-2-1 7,9 9-233,-24-21 195,-24-14 67,35 24 31,40 0-282,0 0 62,0 0-110,-78 0 170,10 0-2310,28 0 1436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3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91 368,'1'-13'402,"-1"10"-293,0-1 0,0 1-1,0-1 1,0 0 0,0 1 0,-1-1 0,1 1 0,-1 0 0,0-1-1,0 1 1,0-1 0,-3-4 0,0-12 860,3 13 430,6 15 779,1 5-1893,2 0-1,0-1 1,0 0 0,1 0 0,0 0-1,14 11 1,32 44 638,123 187 879,-84-123-1502,-53-84-249,-34-41-50,0 1 1,-1-1-1,0 2 0,0-1 0,0 1 0,-1-1 0,0 1 1,4 12-1,-8-20-54,-1 0-1,0 0 1,0 0 0,0 0 0,0 0 0,0 0-1,0 0 1,0 0 0,1 0 0,-1 0 0,0 0-1,0 0 1,0 0 0,0 0 0,0 0 0,0 0-1,1 0 1,-1 0 0,0 0 0,0 0 0,0 0-1,0 0 1,0 0 0,0 0 0,1 0 0,-1 0-1,0 0 1,0 0 0,0 0 0,0 0-1,0 0 1,0 0 0,0 1 0,0-1 0,1 0-1,-1 0 1,0 0 0,0 0 0,0 0 0,0 0-1,0 0 1,0 0 0,0 1 0,0-1 0,0 0-1,0 0 1,0 0 0,0 0 0,0 0 0,0 0-1,0 1 1,3-22-2016,-1-28-493,-2-78-210,0 79 2091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3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26 120 480,'-8'-33'494,"-1"-2"-38,10 24-309,-1 9-85,0 0 1,1 0-1,-1-1 1,0 1-1,0 0 1,0 0 0,0 0-1,-1-1 1,1 1-1,-1 0 1,1 0-1,-1 0 1,0 0-1,1 0 1,-1 0-1,0 0 1,-3-3 1371,4 8-1311,0 1 0,1-1 0,-1 0 0,1 0 0,0 0 0,0 0 1,0 0-1,0 0 0,0 0 0,1 0 0,-1 0 0,1-1 0,0 1 0,0 0 0,0-1 0,0 0 1,0 1-1,1-1 0,-1 0 0,4 2 0,8 10 387,128 144 2097,113 135-1122,-182-202-1520,-74-91-72,1 0-1,0 0 0,-1 0 0,1 0 0,0 0 0,0-1 0,-1 1 0,1 0 0,0 0 0,-1 0 0,1 0 0,0 0 1,-1 0-1,1 0 0,0 0 0,-1 0 0,1 0 0,0 0 0,-1 0 0,1 1 0,0-1 0,-1 0 0,1 0 0,0 0 0,0 0 1,-1 0-1,1 1 0,0-1 0,0 0 0,-1 0 0,1 0 0,0 1 0,0-1 0,-1 0 0,1 0 0,0 1 0,0-1 0,0 0 1,0 1-1,-1-1 0,1 0 0,0 1 0,0-1 0,0 0 0,0 0 0,0 1 0,0-1 0,0 0 0,0 1 0,0-1 1,0 0-1,0 1 0,0-1 0,0 0 0,0 1 0,0-1 0,0 0 0,1 1 0,-1-1 0,0 0 0,0 1 0,0-1 0,0 0 1,1 0-1,-1 1 0,0-1 0,0 0 0,1 0 0,-1 1 0,-37-4-993,27 2 403,-15 0-135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07:1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36 1169,'1'-3'75,"1"1"0,0-1 1,0 1-1,0 0 1,0-1-1,0 1 1,0 0-1,1 0 1,-1 1-1,1-1 1,-1 0-1,1 1 1,0-1-1,0 1 1,0 0-1,0 0 1,0 0-1,0 0 1,0 1-1,0-1 0,0 1 1,0 0-1,0 0 1,0 0-1,0 0 1,0 0-1,0 1 1,0 0-1,0-1 1,0 1-1,0 0 1,0 0-1,0 0 1,-1 1-1,1-1 1,0 1-1,3 2 1,42 29 778,4 0-274,-1 3 0,-2 2 0,72 72 0,-108-96-425,-1 1 0,-1 0 1,-1 1-1,0 0 0,0 0 0,12 34 0,-18-37 17,0-1 1,-1 1 0,-1 0 0,0 0 0,-1 0-1,0 0 1,-1 0 0,0 0 0,-1 0 0,0 0-1,-4 13 1,0-10 158,0-1 0,-2 0 0,1 0 1,-2-1-1,0 0 0,0 0 0,-2-1 0,1 0 0,-2 0 0,-22 20 0,3-5 566,-1-2 0,-2-1 0,-41 24 0,-205 89 2445,5-2-2589,261-129-1061,11-7 47,0 1 0,0 0 0,1-1 1,-1 1-1,0 0 0,1 0 0,-1 0 1,1 0-1,-1 0 0,1 1 0,-1-1 1,1 0-1,-2 3 0,14-23-14722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32:07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318 649 1281,'-4'-5'319,"-1"1"0,1 0 0,-1 0 0,0 1 0,0-1 0,0 1 1,0 0-1,-1 0 0,-7-2 0,10 4-181,0 1 0,0-1 0,0 1-1,-1-1 1,1 1 0,0 0 0,0 1 0,0-1-1,0 0 1,0 1 0,0 0 0,0 0 0,0 0-1,0 0 1,0 0 0,1 0 0,-1 1 0,0-1-1,1 1 1,-5 3 0,-10 10 98,0 1-1,0 1 1,2 0-1,0 1 1,1 1-1,1 0 1,0 1-1,2 1 1,-17 40-1,21-44-103,1 0 0,1 0 0,0 0 0,1 0 0,1 1 0,1-1 0,1 1-1,0 0 1,1 0 0,1-1 0,0 1 0,2 0 0,7 27 0,-10-41-186,2 0 0,-1 0 0,0 1 1,1-1-1,0 0 0,0 0 0,0 0 0,0-1 0,1 1 0,0-1 1,-1 1-1,1-1 0,0 0 0,1 0 0,-1 0 0,1 0 1,-1-1-1,1 1 0,0-1 0,0 0 0,0 0 0,0 0 0,0-1 1,0 1-1,0-1 0,1 0 0,-1 0 0,0-1 0,1 1 1,-1-1-1,1 0 0,-1 0 0,7-2 0,-3 0-86,1 0 0,-1-1 0,1 0-1,-1 0 1,0-1 0,0 0 0,0-1 0,-1 0-1,0 0 1,0 0 0,0-1 0,0 0 0,-1-1-1,0 1 1,9-15 0,1-4-162,-1-2 0,-1 1 0,-2-2-1,-1 0 1,-1 0 0,12-57 0,13-181 26,-34 253 271,10-404 2337,-11 311-299,0 102-1879,0 1 0,0-1 0,0 0-1,0 0 1,-1 0 0,1 0 0,-1 1 0,0-1 0,0 0-1,-1 1 1,1-1 0,-1 1 0,1-1 0,-5-5 0,6 9-116,-1-1 0,1 1 0,0 0 0,0 0 0,-1-1 0,1 1 0,0 0 0,-1 0 0,1-1 0,0 1 0,0 0 0,-1 0 0,1 0 0,0 0 0,-1 0 0,1 0 0,0 0 0,-1-1 0,1 1 0,-1 0 0,1 0 0,0 0 0,-1 0 0,1 0 0,0 1 0,-1-1 0,1 0 1,0 0-1,-1 0 0,1 0 0,0 0 0,-1 0 0,1 0 0,0 1 0,-1-1 0,1 0 0,0 0 0,0 1 0,-1-1 0,1 0 0,0 0 0,0 1 0,-1-1 0,1 0 0,0 0 0,0 1 0,0-1 0,0 0 0,-1 1 0,1-1 0,0 0 0,0 1 0,-9 25 861,7-19-727,-3 13 71,2 1-1,0 0 1,1 0-1,1 1 1,3 34-1,-1-2-104,-1 22-10,9 280 145,-4-302-349,2 0 0,3 0 0,2-1 1,28 78-1,-36-119-10,1-1 0,0 0 0,1 0 0,0 0 0,1-1 0,0 0 1,1 0-1,0-1 0,11 11 0,-16-17-26,1-1 1,-1 1-1,1-1 1,-1 0-1,1 0 0,0 0 1,0-1-1,0 1 0,0-1 1,0 0-1,0 0 1,0 0-1,0 0 0,1-1 1,-1 0-1,0 0 0,0 0 1,1 0-1,-1-1 1,0 0-1,0 0 0,0 0 1,0 0-1,0 0 0,0-1 1,0 0-1,0 0 1,-1 0-1,7-5 0,9-7-566,-2-1 0,0-1 0,0 0 0,-2-1 0,17-24-1,31-32-2001,-26 41-1066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3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47 847 624,'-44'0'1548,"41"0"-137,5-3-864,474-568 4450,-291 365-4325,-151 175-619,3-5-138,-34 49-4896,-8 13 3778,-29 22-424,15-18 952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3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16 834 736,'-11'12'558,"7"-7"1793,15-9-831,-3-1-1237,0 0-1,0-1 1,-1 0-1,0 0 1,0-1 0,0 0-1,-1 0 1,9-14-1,-1 4 147,130-164 2157,141-165 938,-221 273-2591,53-81 1,-112 149 578,1 25-16161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3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64,'0'0'451,"-10"11"728,3-11-946,5 0-126,1 0-1,-1 0 1,0 0-1,0 0 1,0 0-1,1 0 0,-1 0 1,0 1-1,0-1 1,1 0-1,-1 1 1,0 0-1,-2 1 1,3 0-76,0-1 1,0 1-1,0 0 1,0 0-1,1 0 0,-1 0 1,1 0-1,-1 0 1,1 0-1,0 0 1,0 0-1,0 1 1,0-1-1,1 2 1,-1 17 148,-1 0 88,2 0 1,3 27-1,-2-40-210,0 0 1,0-1 0,0 1-1,1 0 1,1-1 0,-1 0-1,1 0 1,0 0 0,8 9-1,-4-5-29,1-2 0,1 1 0,-1-1-1,2-1 1,-1 0 0,1 0 0,0-1-1,1 0 1,0-1 0,0-1 0,0 0 0,1 0-1,-1-1 1,1-1 0,0 0 0,0-1 0,0 0-1,1-1 1,-1 0 0,0-1 0,1-1 0,-1 0-1,18-4 1,-23 4-23,1-1 0,-1 0-1,0-1 1,0 0 0,0 0 0,0-1 0,0 0-1,-1 0 1,0 0 0,0-1 0,0 0-1,0-1 1,-1 0 0,0 0 0,0 0-1,0 0 1,-1-1 0,0 0 0,0 0-1,-1-1 1,0 1 0,0-1 0,-1 0 0,0 0-1,0 0 1,-1 0 0,0-1 0,-1 1-1,1-1 1,-1-8 0,-1-91-3,0 106-21,-1 0 0,1 0 0,-1 0 0,1 0 0,-1 1 1,0-1-1,1 0 0,-1 0 0,0 0 0,0 0 0,-3-2 1,-1-8-2130,21 8 39,-6 4 1492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3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89 133 496,'-7'-2'176,"1"1"-1,-1 0 0,1 0 1,-1 0-1,0 1 0,-11 0 0,5 0 132,12 1-280,0-1 1,1 1-1,-1-1 0,0 1 0,0-1 0,1 1 1,-1-1-1,0 1 0,1-1 0,-1 1 0,1 0 1,-1-1-1,1 1 0,-1 0 0,1 0 0,-1 0 1,1-1-1,0 1 0,-1 0 0,1 0 0,0 0 1,0 0-1,0-1 0,0 1 0,-1 0 0,1 0 1,0 0-1,1 0 0,-1 1 0,0 39 612,1-27-413,-2-11-195,1-1 0,0 0 1,0 1-1,0-1 0,0 0 0,1 1 1,-1-1-1,1 0 0,-1 1 0,1-1 1,0 0-1,0 0 0,0 1 0,0-1 0,0 0 1,0 0-1,1 0 0,-1 0 0,0-1 1,1 1-1,3 3 0,-1-3-9,1-1 0,-1 1 0,1-1 0,-1 1 0,1-1 0,0-1 0,0 1 0,-1-1 0,1 0 0,7 0-1,-7 0-21,-1-1 0,1 1 0,0-1 0,-1 0 0,1 0 0,-1 0 0,1-1 0,-1 1 0,0-1 0,1 0 0,-1-1 0,0 1 0,0-1 0,-1 0 0,1 0 0,0 0 0,-1 0 0,0 0 0,0-1 0,0 1 0,0-1 0,2-5 0,0 1-10,-1 0-1,0 0 0,-1-1 1,0 0-1,0 0 0,-1 0 1,0 0-1,0 0 0,-1 0 1,0-14-1,-1 19 13,0 0 0,0 1 0,0-1-1,-1 0 1,0 0 0,0 0 0,0 1 0,0-1 0,0 0-1,-1 1 1,1-1 0,-1 1 0,0-1 0,0 1 0,0 0 0,-1 0-1,1 0 1,-1 0 0,0 0 0,0 1 0,0-1 0,0 1-1,0 0 1,0 0 0,-1 0 0,1 0 0,-1 0 0,-3-1-1,2 1 4,-1 0-1,1 1 0,-1-1 0,1 1 0,-1 0 0,1 0 0,-1 1 0,0 0 0,1 0 0,-1 0 0,0 0 0,1 1 0,-1 0 0,-8 3 1,11-3-73,0-1 1,0 1 0,1 0-1,-1 0 1,0 1 0,1-1-1,-1 1 1,1-1 0,-1 1-1,1 0 1,0 0 0,0 0-1,0 0 1,0 0 0,0 0-1,0 1 1,0-1 0,1 1-1,-1-1 1,1 1 0,0-1-1,0 1 1,0 0 0,0 0-1,0 0 1,0-1 0,1 1-1,-1 4 1,1 6-709,0-10-92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3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247 285 496,'-1'0'45,"-1"1"0,0 0 0,0 0 0,0 0 0,1 0 0,-1 0 0,0 1 0,1-1 0,-1 0 0,1 1 0,0-1 0,-1 1 0,1 0 0,0-1 0,0 1-1,0 0 1,0 0 0,0-1 0,-1 4 0,-13 41 433,12-26-177,1 1 1,1 38-1,1-51-269,1 1-1,0-1 1,0 0 0,1 0 0,0 0 0,0 0-1,1 0 1,0-1 0,7 14 0,-9-19-33,0-1 0,0 1 0,1-1 0,-1 0 1,0 0-1,1 0 0,-1 0 0,0 0 0,1 0 0,-1 0 0,1 0 1,0-1-1,-1 1 0,1-1 0,0 1 0,-1-1 0,1 1 1,0-1-1,-1 0 0,1 0 0,0 0 0,0 0 0,-1 0 0,1 0 1,0-1-1,-1 1 0,1 0 0,0-1 0,-1 1 0,1-1 0,0 0 1,-1 0-1,1 1 0,1-2 0,0 0-11,0 0 0,0 0-1,-1 0 1,1 0 0,0 0 0,-1-1 0,1 1-1,-1-1 1,0 0 0,0 1 0,0-1-1,0 0 1,-1 0 0,1 0 0,-1-1 0,2-4-1,-1-9-38,-1 0-1,0 0 1,-1 0-1,-2 0 1,1 0-1,-2 0 0,0 0 1,-1 1-1,-1-1 1,0 1-1,-1 0 1,-1 1-1,-13-23 1,3 9 36,-2 0 1,0 2-1,-2 0 1,-1 2-1,-47-44 1,63 63 35,0 0 1,-1 1-1,0 0 0,1 0 1,-2 0-1,1 1 0,0 0 1,-1 0-1,0 1 0,0 0 1,-9-2-1,15 27 214,3-9-157,0 1 1,2-1-1,-1 0 0,2 0 1,0 0-1,0 0 1,1-1-1,1 0 0,0 0 1,1 0-1,0-1 1,0 0-1,1 0 0,1-1 1,10 10-1,3 3-39,2-1-1,1-1 1,0-2 0,2 0-1,33 17 1,-49-30-149,0-1-1,1 0 1,-1-1 0,17 4-1,-25-7 22,0 0 0,0 0-1,1-1 1,-1 1 0,0-1 0,0 0-1,0 0 1,0 0 0,1 0-1,-1 0 1,0-1 0,0 1 0,0-1-1,0 0 1,0 0 0,0 0-1,0-1 1,0 1 0,0-1 0,-1 1-1,5-4 1,3-10-525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37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0 656,'10'19'336,"1"8"17,4-1-65,6 5-80,-7-7-64,7 3-64,-2-6-16,2 0-16,1-1-48,-6-4 0,-3-7 0,-2 1-160,-1-10-64,-4 0-64,-6-4-1169</inkml:trace>
  <inkml:trace contextRef="#ctx0" brushRef="#br0" timeOffset="1">41 88 288,'-15'-12'320,"15"8"-64,0-1-96,0-1-63,0-3-33,0 3-80,0-4-65,11-1 1,3-4-176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3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77 576,'-6'12'143,"1"0"0,0-1 1,0 2-1,1-1 0,1 0 0,0 1 0,1 0 0,1 0 0,-1-1 0,2 19 0,0-5 30,-1-4-71,1-1-1,1 1 0,7 34 1,-7-51-98,0 0 1,0-1 0,0 1-1,1 0 1,0-1 0,0 1-1,0-1 1,1 1-1,0-1 1,-1 0 0,1 0-1,1 0 1,-1-1 0,1 1-1,-1-1 1,1 0-1,0 0 1,0 0 0,0 0-1,1-1 1,5 3 0,-7-3-12,-1-1 1,0 0-1,1-1 1,-1 1-1,1 0 1,-1-1-1,1 1 1,-1-1-1,1 0 1,-1 0-1,1 0 0,-1 0 1,1 0-1,0-1 1,-1 1-1,1-1 1,-1 0-1,0 1 1,1-1-1,-1 0 1,0 0-1,4-3 1,-3 2-15,-1-1 1,1 0-1,-1 0 1,0 0-1,0 0 1,0 0-1,0-1 1,0 1-1,-1-1 1,1 1-1,-1-1 1,0 1-1,1-7 1,0-8-25,0 1 1,-1-1-1,-1 0 0,-1 1 1,-3-24-1,-20-81 197,25 134-101,1 1-1,0-1 1,1 0-1,0 0 1,1 0-1,8 20 1,38 67 383,-50-98-429,94 143 342,-15-26-110,-75-112-202,-1 0-1,1 0 1,-1 0-1,-1 1 1,1-1-1,-1 1 1,0 0-1,-1-1 1,0 1-1,0 0 1,0 0-1,-1 0 1,0 0-1,0 0 1,-2 13-1,1-18-31,0-1 0,1 0 0,-1 0 0,0 1 0,0-1 0,1 0 0,-1 0 0,0 0 0,0 0 0,0 0 0,0 0 0,-1 0 0,1 0 0,0-1 0,0 1 0,0 0-1,-1-1 1,1 1 0,0-1 0,-1 1 0,1-1 0,-1 0 0,1 1 0,0-1 0,-1 0 0,1 0 0,-1 0 0,1 0 0,0 0 0,-1 0 0,1-1 0,-1 1 0,1 0 0,0-1 0,-1 1 0,1-1 0,-2-1 0,-1 1-36,-1-1 1,1 1-1,0-1 1,1-1-1,-1 1 1,0 0-1,1-1 1,-1 0-1,1 0 1,0 0-1,-5-5 1,0-7-197,0 0 0,1 0 0,0-1 0,1 0 0,1 0 0,1-1 0,0 1 0,-3-31 0,4-11-262,4-72-1,1 44 86,-2-190 1116,0 275-566,0 18 267,4 0-336,0 0 0,1 0 1,1-1-1,0 0 0,2 0 1,-1 0-1,2-1 0,0 0 1,1-1-1,0 0 0,1-1 1,14 14-1,-21-24-75,1 1 1,-1-1-1,1 0 1,0 0-1,0-1 1,0 0-1,0 0 0,0 0 1,1 0-1,-1-1 1,1 1-1,-1-2 1,1 1-1,-1 0 0,1-1 1,-1 0-1,1-1 1,0 1-1,10-3 1,-13 2-8,0 0 1,-1 0 0,1 0 0,0 0 0,0-1-1,0 1 1,-1-1 0,1 1 0,-1-1-1,1 0 1,-1 0 0,0-1 0,0 1 0,0 0-1,0-1 1,0 1 0,0-1 0,-1 1-1,1-1 1,-1 0 0,0 0 0,0 0 0,0 0-1,0 0 1,0 0 0,0 0 0,-1 0-1,0 0 1,0 0 0,1 0 0,-2 0 0,1 0-1,0 0 1,-1 0 0,1 0 0,-2-5-1,-1-1-4,-1-1 0,1 0-1,-2 1 1,1 0-1,-1 0 1,0 0-1,-1 1 1,0-1-1,-1 1 1,-10-10-1,11 12 12,-1 0 0,1 0-1,-1 1 1,0 0 0,0 0-1,-1 1 1,1-1 0,-1 2-1,0-1 1,0 1-1,0 1 1,-18-4 0,24 5-24,-1 1 0,0 0 1,0 1-1,1-1 0,-1 0 1,0 1-1,0-1 0,1 1 1,-1 0-1,0 0 0,1 0 1,-1 0-1,1 1 0,0-1 1,-1 1-1,1-1 0,0 1 1,0 0-1,0 0 0,0 0 1,0 0-1,0 0 0,-2 3 0,-7 12-338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3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1 552 576,'0'0'6374,"1"-6"-4493,1-2-1552,1-1 1,0 1-1,0 0 0,1 0 1,0 1-1,1-1 1,8-11-1,46-51 1109,-29 37-909,165-168 322,-193 198-848,34-30 22,-1-1 0,40-55-1,-75 89-39,0 0-1,0 0 0,0-1 0,0 1 1,0 0-1,0-1 0,0 1 1,0 0-1,0 0 0,0-1 0,0 1 1,0 0-1,0 0 0,0-1 1,0 1-1,-1 0 0,1 0 0,0-1 1,0 1-1,0 0 0,-1 0 1,1-1-1,0 1 0,0 0 0,0 0 1,-1 0-1,1 0 0,0-1 1,0 1-1,-1 0 0,1 0 0,0 0 1,0 0-1,-1 0 0,1 0 1,0 0-1,-1 0 0,1 0 0,0 0 1,0 0-1,-1 0 0,1 0 1,0 0-1,-1 0 0,1 0 0,0 0 1,0 0-1,-1 0 0,1 0 1,0 0-1,0 1 0,-1-1 0,1 0 1,-20 3-465,10 1-12,1 1 1,-1 0-1,1 1 1,-12 9-1,15-11-6,1 0 0,-1 0 0,0 0 0,0 0 0,0-1 0,0 0 0,-1 0 0,1-1 0,-1 1 0,0-2 0,1 1 0,-14 1 0,16-3 415,4 0 34,-1 0 0,1 0 0,0 0 0,-1 0 0,1 0 0,-1 0 0,1 0 0,0 0 0,-1 0 0,1 0 0,-1 0 0,1 0 0,0 0 0,-1 0 0,1 0 0,-1 0 0,1-1 0,0 1 0,-1 0 0,1 0 0,0 0 0,-1-1 0,1 1 0,0 0 0,-1-1 0,1 1 0,0 0 0,0 0 0,-1-1 0,1 1 0,0 0 0,0-1 0,0 1 0,0-1 0,-1 1 0,1 0 0,0-1 0,0 1 0,0-1 0,0 1 0,0 0 0,0-1 0,0 1 0,0-1 0,0 1 0,0 0 0,0-1 0,0 1 0,0-1 0,0 1 0,1-1 0,-1-18-637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3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77 158 336,'-3'-3'143,"0"0"0,0 0 0,0 0 0,0 0 1,-1 1-1,1-1 0,-1 1 0,0 0 0,0 0 0,0 0 0,0 1 0,0-1 0,0 1 0,0 0 0,0 0 0,-1 0 1,1 1-1,-5-1 0,9 45 1321,0-42-1403,0 14 312,0-1 0,1 1-1,1 0 1,5 23 0,-6-35-353,0-1 0,0 0 0,0-1 0,0 1 0,0 0 0,1 0 1,-1 0-1,1-1 0,0 1 0,0 0 0,0-1 0,0 0 0,0 1 0,0-1 0,1 0 1,-1 0-1,1-1 0,-1 1 0,1 0 0,0-1 0,0 1 0,-1-1 0,1 0 0,0 0 1,0 0-1,0-1 0,0 1 0,1-1 0,-1 1 0,3-1 0,3 0-20,1-1 0,-1 0 0,0-1-1,0 0 1,0 0 0,0-1 0,-1 0-1,1-1 1,-1 0 0,1 0 0,-1-1 0,-1 0-1,1 0 1,8-8 0,-10 8-37,0-1 0,-1 1 0,0-1 0,0 0 0,0 0 0,-1-1 0,0 1 0,0-1 0,-1 0 0,0 0 0,0 0 0,0 0 0,-1-1 0,0 1 0,-1-1 0,0 1 0,1-12 0,-2 12 36,0 1 0,-1 0 0,0 0 0,0 0 1,0-1-1,-1 1 0,0 0 0,0 1 0,0-1 1,-1 0-1,1 0 0,-2 1 0,1 0 1,0 0-1,-1 0 0,0 0 0,0 0 0,-1 1 1,1-1-1,-1 1 0,0 0 0,0 1 0,0-1 1,-1 1-1,1 0 0,-9-3 0,13 6 9,0-1-1,0 1 0,1-1 1,-1 1-1,0-1 0,0 1 1,0-1-1,0 1 0,0 0 1,0 0-1,0 0 0,0-1 1,0 1-1,0 0 0,0 0 1,0 0-1,0 0 0,0 1 1,0-1-1,-1 0 1,1 1-3,1-1 1,0 1-1,-1-1 1,1 1 0,0-1-1,-1 1 1,1-1-1,0 1 1,-1-1 0,1 1-1,0 0 1,0-1-1,0 1 1,0-1 0,0 1-1,0 0 1,0-1-1,0 1 1,0-1 0,0 1-1,0 0 1,0-1-1,0 1 1,1 0 0,0 3 11,0 0 0,0 1 0,1-1 0,0 0 0,0 0 0,0 0 0,0-1 0,4 5 0,0-1 7,0-1-1,1 0 0,0 0 0,0-1 0,0 0 0,1 0 0,0 0 0,0-1 0,0 0 0,0-1 1,1 0-1,-1 0 0,1-1 0,9 2 0,12-1-184,0 0 0,56-4 1,-29 0-788,-55 1 854,-1 0-1,1 0 0,0 0 0,0 0 1,0 0-1,0-1 0,-1 1 1,1 0-1,0-1 0,0 0 0,-1 1 1,1-1-1,0 0 0,-1 0 1,1 0-1,-1 0 0,1 0 0,-1 0 1,1 0-1,-1-1 0,2-1 1,-2 0-75,0 1 0,1-1 0,-1 0 1,0 0-1,0-1 0,-1 1 0,1 0 1,0 0-1,-1 0 0,0 0 0,0-6 1,0-11-553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3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18 229 320,'-18'-7'1087,"20"10"12,29 21 614,-7-7-1437,-9-6-199,2-1-1,-1 0 0,1-1 0,1-1 0,-1-1 0,2 0 0,-1-1 0,0-1 1,1-1-1,0 0 0,0-2 0,1 0 0,-1-1 0,22-2 0,-35 0-74,-1 1-1,1-1 1,0-1-1,-1 1 1,0-1-1,1 0 0,-1 0 1,0 0-1,0-1 1,0 0-1,0 0 1,0 0-1,-1-1 1,1 1-1,-1-1 1,0 0-1,0-1 0,-1 1 1,1 0-1,-1-1 1,0 0-1,0 0 1,0 0-1,-1 0 1,0 0-1,0-1 1,0 1-1,-1-1 0,1 1 1,-1-1-1,-1 0 1,1-6-1,-1 3 18,0 0-1,-1 0 0,0 0 0,0 0 1,-1 0-1,0 0 0,-1 0 0,0 0 1,0 1-1,-1 0 0,0-1 1,-1 1-1,0 1 0,0-1 0,0 1 1,-1 0-1,0 0 0,-1 0 0,-12-10 1,13 12 12,0 0 0,0 1 0,0-1 0,-1 1 0,0 0 0,0 1 0,0 0 0,0 0 0,0 0 1,-1 1-1,1 0 0,-1 1 0,0-1 0,1 2 0,-1-1 0,-11 1 0,17 0-375,2 11-3866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32:09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68 124 160,'2'-36'919,"0"0"4368,-47 36-4036,39 0-1211,5-1-21,1 1-1,-1 0 1,1 0-1,-1 0 1,0-1-1,1 1 1,-1 0-1,0 0 0,1 0 1,-1 0-1,1 0 1,-1 0-1,0 0 1,1 0-1,-1 1 1,0-1-1,1 0 0,-1 0 1,1 0-1,-1 1 1,0-1-1,1 0 1,-1 1-1,1-1 1,-1 0-1,1 1 0,-1-1 1,1 1-1,-1-1 1,1 1-1,0-1 1,-1 1-1,1-1 0,0 1 1,-1-1-1,1 2 1,23-1 546,91-1-86,143-20 0,-166 4-467,-41 7 316,98-6-1,-163 17-90,1 1 0,-1 0 1,1 1-1,-1 1 0,-23 11 0,-6 2 242,-258 78 2293,272-91-3036,-54 2 0,81-7-2161,130 0-5147,-91 0 5534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3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21 592,'-21'-20'1159,"31"32"292,33 38 205,-14-22-1191,1-1-1,1-2 1,48 30-1,-2-1-134,19 14-170,-39-28-551,71 62 0,-100-79-234,-21-18 237,-1 0 0,1 0 0,-1 1 0,0 0 0,-1 0 0,1 0 1,-1 1-1,6 10 0,-10-15-167,-3-2-459,-11 0 307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4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63 378 128,'-6'0'104,"-37"-3"780,43 3-872,-1 0-1,0-1 0,1 1 0,-1 0 1,0 0-1,1 0 0,-1-1 0,1 1 0,-1 0 1,1-1-1,-1 1 0,0-1 0,1 1 0,-1 0 1,1-1-1,0 1 0,-1-1 0,1 0 0,-1 1 1,1-1-1,0 1 0,-1-1 0,1 1 1,0-1-1,0 0 0,-1 1 0,1-1 0,0 0 1,0 1-1,0-1 0,0 0 0,0 1 0,0-1 1,0 0-1,0 1 0,0-1 0,0 0 0,0 1 1,1-1-1,-1 1 0,0-1 0,0 0 1,1 1-1,-1-1 0,0 1 0,1-1 0,-1 0 1,0 1-1,1-1 0,-1 1 0,1-1 0,-1 1 1,1 0-1,-1-1 0,1 1 0,0-1 0,15-15 2,0 0 0,1 1 0,33-23-1,29-25-33,-43 31-27,-25 24 41,-1-1 1,1 0-1,-2-1 1,0 0-1,0 0 1,14-22-1,-20 12 119,-3 19-100,0 1 0,0-1-1,0 0 1,-1 0 0,1 1-1,0-1 1,0 0 0,0 1 0,0-1-1,1 0 1,-1 0 0,0 1-1,0-1 1,0 0 0,0 1 0,1-1-1,-1 0 1,0 1 0,1-1-1,-1 1 1,1-1 0,-1 0 0,0 1-1,1-1 1,-1 1 0,1-1 0,-1 1-1,1-1 1,0 1 0,-1 0-1,1-1 1,-1 1 0,1 0 0,0-1-1,1 1 1,13 25 276,-12-22-231,-1 0 0,0-1 0,1 0-1,-1 1 1,1-1 0,0 0 0,-1 0 0,1 0 0,0-1-1,0 1 1,0-1 0,1 1 0,-1-1 0,0 0 0,1 0-1,-1-1 1,0 1 0,1-1 0,3 1 0,-6-2-55,0 0-1,-1 0 1,1 0 0,-1 0 0,1 0 0,-1 0 0,1 0-1,-1 0 1,1 0 0,-1 0 0,0 0 0,1-1 0,-1 1 0,0 0-1,0 0 1,0 0 0,0 0 0,0 0 0,0 0 0,0-1 0,-1 1-1,1 0 1,-1-2 0,1 1-1,0 0 1,0-1-1,-1 1 1,1 0-1,-1 0 0,1-1 1,-1 1-1,0 0 1,0 0-1,0 0 0,0 0 1,0 0-1,-3-2 1,-7-1 22,0 1 1,0 0 0,0 1-1,-1 1 1,0-1-1,1 2 1,-1 0 0,0 0-1,0 1 1,-12 2-1,1-2-102,22 0-128,1-11-3462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4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1 150 640,'7'1'296,"-1"0"1,1 0-1,-1 1 0,0 0 0,1 0 0,-1 0 0,0 1 1,0 0-1,0 0 0,7 6 0,61 48 568,-54-40-517,-14-14-324,-1 1 0,0 0 0,0 0 0,0 1-1,-1-1 1,0 1 0,0 0 0,0 0 0,0 1 0,-1-1 0,0 1 0,0-1 0,0 1-1,-1 0 1,0 0 0,0 1 0,0-1 0,0 8 0,-2-13 316,1-5-284,-1-1-1,1 0 1,-1 0 0,0 1 0,0-1 0,-1 0 0,0 0-1,-2-7 1,-5-14 65,1 0 0,0 0 0,2 0 0,2 0 1,0-1-1,1 0 0,3-35 0,-1 59-125,1 0 0,-1 0 0,0 1 0,1-1 0,0 0 0,-1 0 0,1 1 0,0-1 0,1 0 0,-1 1 0,0 0 0,1-1 0,-1 1 0,1 0 0,0-1 0,0 1 0,0 0 0,0 0 0,0 0 0,0 1 0,5-4 0,-3 4-457,0-1 0,0 1-1,0 0 1,1 0 0,-1 0 0,0 1 0,1-1 0,5 1 0,1 0-653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47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92 117 384,'-11'-42'1588,"11"28"-940,-1 8-378,1 1 1,0-1-1,0 0 1,0 1-1,1-1 1,1-5-1,-2 10-216,1 0-1,-1 0 0,1 0 1,-1 0-1,1 0 0,-1 1 1,1-1-1,-1 0 1,1 0-1,0 1 0,-1-1 1,1 0-1,0 1 1,0-1-1,-1 1 0,1-1 1,0 1-1,0-1 0,0 1 1,0 0-1,0-1 1,-1 1-1,1 0 0,0 0 1,0 0-1,0 0 0,0 0 1,0 0-1,0 0 1,0 0-1,0 0 0,0 0 1,0 0-1,0 0 0,0 1 1,0-1-1,0 0 1,-1 1-1,1-1 0,0 1 1,0-1-1,1 2 0,14 7 453,0 2 0,0 0-1,-1 0 1,-1 1-1,0 1 1,23 28 0,-6-8-60,23 22-159,2-2 0,3-3 0,75 49-1,-129-95-442,1-1 0,0 0 0,0 0 0,0 0-1,1-1 1,-1 1 0,1-2 0,9 3-1,-15-4-902,-38-10-4450,-64-38 2930,-105-43 1428,138 68 1266,34 13 194,0-2 0,1-1 0,0-2 0,-31-20 0,61 34-255,1 0 0,0 0 1,0-1-1,0 1 0,-1-1 0,1 0 0,1 0 1,-1 0-1,0 0 0,0 0 0,1 0 0,-1 0 1,1 0-1,0-1 0,0 1 0,0 0 0,0-1 1,0 1-1,0-1 0,0 1 0,1-1 1,-1 0-1,1 1 0,0-5 0,1 6 38,0 1-1,1-1 1,-1 0 0,0 0-1,1 0 1,-1 1 0,1-1-1,-1 1 1,1-1-1,-1 1 1,1 0 0,-1-1-1,1 1 1,-1 0 0,1 0-1,0 0 1,-1 0-1,1 0 1,-1 1 0,1-1-1,1 1 1,4-1 181,-1 1-95,1-1 0,0 2-1,-1-1 1,0 1 0,1 0 0,-1 0-1,0 0 1,0 1 0,0 0 0,8 5-1,59 46 735,-24-16-479,23 11-188,131 81-319,-197-127-151,-1-1 0,1 0 0,0-1 0,0 1 0,0-1 0,0 0 0,0-1 1,0 1-1,11-2 0,-9 1-477,-7 0-375,-4-15-1762,-15 4 2103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48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75 243 352,'-4'4'146,"0"-1"0,0 0 0,0 0 0,-1-1 0,1 1 0,-1-1 0,1 0 0,-1 0 0,0-1 0,1 1 0,-1-1 0,0 0 0,-8 1 0,10-2 782,4-22 510,3 9-1381,1-1-1,1 2 0,0-1 1,1 1-1,1 0 0,-1 0 1,19-21-1,-8 11-93,54-80-2255,-72 101 2237,0 1 0,0 0 0,1-1 0,-1 1 0,0-1 0,1 1 0,-1 0 0,1-1 0,-1 1 0,1 0 0,-1-1 0,0 1-1,1 0 1,-1 0 0,1-1 0,-1 1 0,1 0 0,0 0 0,-1 0 0,1 0 0,-1 0 0,1-1 0,-1 1 0,1 0 0,-1 0 0,2 1 0,-1-1-76,0 0-416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4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11 814 176,'-10'-26'1174,"9"10"-932,1 0-1,1 0 1,1 0-1,0 0 1,1 0 0,6-18-1,210-554 2571,-209 525-3070,-9 57-547,-1 32-335,0-25 1105,0 3-105,1 9-142,-1-1-1,-1 1 1,0-1 0,0 1 0,-1-1-1,-1 1 1,-4 12 0,-7 11-231,2 5-143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4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1 488 384,'0'1'136,"0"1"-1,0 0 0,0-1 1,0 1-1,0-1 1,0 1-1,1-1 0,-1 1 1,0-1-1,1 1 1,-1-1-1,1 1 0,0-1 1,-1 1-1,1-1 1,0 0-1,0 0 0,0 1 1,0-1-1,0 0 0,0 0 1,0 0-1,0 0 1,3 2-1,-2-3-78,1 1 0,-1 0 0,1-1 0,0 0 0,-1 0 0,1 0 0,0 0 0,-1 0 0,1 0 0,-1-1 0,1 1 0,0-1 0,-1 0 0,1 0 0,-1 0 0,4-2 0,3-2-12,0 0 1,0-1-1,-1-1 0,0 1 0,0-1 1,-1 0-1,1-1 0,-2 0 0,8-10 0,51-83 197,-46 63-188,-2-1 0,15-50 0,-18 49-61,3-48-2165,-12 58 544,-5 15 785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4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38 232 288,'-2'0'80,"1"0"0,-1 0 0,0 0 0,1 0 0,-1 0 0,1 0-1,-1 0 1,1 0 0,-1 1 0,1-1 0,-1 0 0,1 1 0,-1 0 0,1-1 0,0 1 0,-1 0 0,1 0-1,0-1 1,-1 1 0,1 0 0,-1 2 0,1-1 14,0 1 0,0-1-1,1 1 1,-1-1 0,1 1-1,0 0 1,0-1 0,-1 1 0,2 0-1,-1 3 1,1 12 289,-1-10-288,0-1-1,0 1 1,1-1-1,0 1 1,1-1-1,0 1 1,0-1 0,0 0-1,1 0 1,0 0-1,1 0 1,-1-1-1,1 1 1,1-1-1,-1 0 1,1 0-1,0 0 1,0-1-1,1 0 1,-1 0 0,1 0-1,8 4 1,-10-6-93,0 0 1,0-1-1,1 0 0,-1 0 1,1 0-1,-1 0 1,1-1-1,0 0 1,0 0-1,0 0 1,-1 0-1,1-1 1,0 0-1,0 0 1,0 0-1,0-1 1,0 1-1,0-1 1,-1 0-1,7-3 1,-4 2-42,0-1 1,0-1 0,0 1-1,-1-1 1,1-1 0,-1 1 0,0-1-1,0 0 1,-1 0 0,0 0 0,1-1-1,4-8 1,-3 3-88,0-1 0,0 0 0,-2 0 0,1-1 0,-2 1 0,0-1 0,0 0 0,3-24 1,-3-5-286,-1-62 1,-3 78 374,-1 22 64,0 0 0,0 0 0,0 0 0,0 1 0,0-1 0,-1 0 0,1 1 1,-1-1-1,0 1 0,0 0 0,-1-1 0,1 1 0,-1 0 0,1 0 0,-5-3 0,5 3 54,1 3-63,1 0 1,0 0 0,0 0 0,0-1 0,0 1-1,0 0 1,0 0 0,-1 0 0,1-1 0,0 1-1,0 0 1,0 0 0,0 0 0,-1 0 0,1-1-1,0 1 1,0 0 0,0 0 0,-1 0 0,1 0-1,0 0 1,0 0 0,-1 0 0,1 0-1,0 0 1,0 0 0,-1 0 0,1 0 0,0 0-1,0 0 1,-1 0 0,1 0 0,0 0 0,0 0-1,-1 0 1,1 0 0,0 0 0,0 0 0,0 0-1,-1 0 1,1 0 0,0 1 0,0-1-1,0 0 1,-1 0 0,1 0 0,0 0 0,0 1-1,0-1 1,0 0 0,-1 0 0,1 0 0,0 1-1,0-1 1,0 0 0,0 0 0,0 1 0,0-1-1,0 0 1,0 0 0,0 1 0,0-1-1,0 0 1,0 0 0,0 1 0,-2 16 519,2-17-554,0 25 473,1-1 1,1 0-1,8 35 1,-8-50-414,0 0 0,1 0 0,0-1 0,1 1 0,0-1 0,0 0 0,1 0 0,0-1 0,0 1 0,1-1 1,0 0-1,10 9 0,-14-14-43,1 0 0,-1 0 0,0 0 0,1-1 0,-1 1 0,1-1 0,0 0 1,0 0-1,-1 1 0,1-2 0,0 1 0,0 0 0,0-1 0,0 1 0,0-1 0,0 0 1,0 0-1,0 0 0,0 0 0,0 0 0,-1-1 0,1 1 0,0-1 0,5-2 0,-4 1-3,-1 0 0,0 0-1,0 0 1,0 0 0,0-1-1,0 1 1,0-1-1,0 0 1,-1 0 0,1 0-1,-1 0 1,0 0 0,0-1-1,0 1 1,0 0-1,-1-1 1,0 0 0,2-4-1,-1-1-6,0-1 0,0 0 0,-1 0 0,-1 0 0,1 0-1,-2-1 1,1 1 0,-1 0 0,-1 0 0,0 0 0,0 1-1,-1-1 1,0 0 0,-7-13 0,7 17 11,0 1 1,0-1-1,-1 1 0,1 0 0,-1 0 1,0 0-1,-1 1 0,1-1 1,-1 1-1,0 0 0,0 1 1,0-1-1,0 1 0,-1 0 0,0 0 1,1 0-1,-1 1 0,0 0 1,0 0-1,0 1 0,0-1 0,-1 1 1,1 1-1,-7-1 0,5 1-59,-3 0 85,0 0-1,0 0 1,0 1 0,0 1-1,-14 3 1,23-4-82,-1 0-1,1-1 1,0 1 0,0 1 0,0-1-1,0 0 1,0 0 0,0 1-1,0-1 1,0 1 0,0 0-1,0 0 1,1-1 0,-1 1 0,1 0-1,0 0 1,-1 1 0,1-1-1,0 0 1,0 0 0,0 0-1,1 1 1,-1-1 0,0 0-1,1 1 1,0-1 0,-1 1 0,1-1-1,0 4 1,0-5-22,0 0-1,0-1 1,1 1-1,-1 0 1,0 0 0,0-1-1,0 1 1,1 0-1,-1-1 1,0 1 0,1 0-1,-1-1 1,0 1-1,1-1 1,-1 1 0,1 0-1,-1-1 1,1 1-1,-1-1 1,1 0 0,-1 1-1,1-1 1,0 1-1,-1-1 1,1 0 0,0 1-1,-1-1 1,1 0-1,0 0 1,-1 1 0,1-1-1,0 0 1,0 0-1,-1 0 1,2 0 0,32-3-1650,-10-5 882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5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257 638 496,'0'10'3620,"0"55"-2104,0-65-1499,1 1 1,-1 0-1,0 0 1,0-1-1,0 1 1,1-1-1,-1 1 1,0 0-1,1-1 1,-1 1-1,1-1 1,-1 1-1,0 0 1,1-1-1,-1 1 1,1-1-1,0 0 1,-1 1-1,1-1 1,-1 1-1,1-1 1,0 0-1,-1 1 1,1-1-1,-1 0 1,1 0-1,0 0 0,0 1 1,-1-1-1,1 0 1,0 0-1,-1 0 1,1 0-1,0 0 1,-1 0-1,1 0 1,0-1-1,-1 1 1,1 0-1,0 0 1,1-1-1,25-9 252,-21 4-270,-1-1 0,1 1 1,-1-2-1,-1 1 0,1 0 0,-1-1 1,-1 0-1,1 0 0,-1 0 0,-1 0 0,0 0 1,0-1-1,0 1 0,0-11 0,-1 8-33,0 0-1,-1 0 0,0 0 1,-1 0-1,0 0 1,-1 0-1,0 1 1,-1-1-1,0 0 0,-8-17 1,-11-8 62,-2 1 1,-1 2-1,-2 0 1,-2 1-1,-52-45 1,75 70 46,-1 1 1,0 0 0,0 0 0,0 1-1,-1-1 1,0 2 0,0-1 0,0 1 0,0 0-1,-1 1 1,0 0 0,0 0 0,1 1-1,-14-2 1,19 4-23,4 8-39,0 0-1,1-1 1,-1 1-1,2-1 1,-1 1-1,1-1 1,0 1-1,1-1 0,-1 0 1,1-1-1,1 1 1,-1-1-1,1 0 1,0 0-1,1 0 0,-1 0 1,1-1-1,0 0 1,1-1-1,9 7 1,17 9-76,1-1 0,67 27 0,-78-37-75,-6-3-388,0-1-1,1 0 0,0-1 0,0-1 0,0-1 0,0 0 0,35-3 0,-52 1 483,0 0 0,0-1 0,0 1 0,-1-1 0,1 1 1,0-1-1,0 1 0,-1-1 0,1 1 0,-1-1 0,1 0 0,0 0 0,-1 1 0,1-1 0,-1 0 0,0 0 0,1 1 0,-1-1 0,0 0 0,1 0 0,-1 0 0,0 0 1,0 0-1,0 1 0,0-1 0,0 0 0,0 0 0,0 0 0,0-2 0,0-36-252,-1 29 168,1-134 994,3 144-781,0 0-1,0 0 1,0 0-1,0 1 1,-1-1-1,1 1 1,0 0-1,0-1 1,-1 1-1,1 0 1,3 2-1,-6-3-57,25 13 73,-21-11-199,-1 0 0,1 0 0,-1-1 0,1 1 0,-1-1 0,1 1 0,0-1 0,0-1 0,0 1 0,0 0 0,4-1 0,-7-42-777,-3 31 876,0 1 0,0 0 0,-1 0-1,-1 0 1,1 1 0,-2-1 0,1 1 0,-1 0 0,-1 0 0,0 0 0,-10-11 0,4 3 207,8 10 172,9 7-598,9 1-35,-13-1 239,3 0-67,-1 0 1,1 0 0,0 0-1,0 0 1,-1 0 0,1-1-1,0 0 1,-1 0 0,1 0-1,0 0 1,-1 0 0,1-1-1,-1 1 1,0-1 0,4-3 0,13-10-350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5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64,'8'-14'1339,"-10"34"164,0 4-1608,2-21 109,0 0 1,0 0-1,0 0 0,1 0 0,-1 0 0,1-1 1,-1 1-1,1 0 0,0 0 0,0-1 0,0 1 0,0 0 1,1-1-1,-1 1 0,1-1 0,0 1 0,-1-1 1,1 0-1,0 0 0,0 0 0,0 0 0,1 0 0,-1 0 1,3 1-1,1 0-34,1-1-1,-1 0 1,1 0 0,-1 0 0,1-1 0,0 0-1,0 0 1,-1-1 0,10 0 0,-15 0 19,0-1 0,0 0 0,0 1-1,0-1 1,0 0 0,0 0 0,0 1 0,0-1 0,0 0 0,0 0 0,0 0 0,0 0 0,-1 0 0,1 0-1,0 0 1,-1-1 0,1 1 0,-1 0 0,1 0 0,-1 0 0,0-1 0,1 1 0,-1 0 0,0-1-1,0 1 1,0 0 0,0 0 0,0-1 0,0-1 0,-4-43-19,-3 31 128,0-1-1,-18-24 1,-10-21 786,35 60-869,0 1 0,0 0 0,-1 0 1,1-1-1,0 1 0,0 0 1,-1-1-1,1 1 0,0 0 1,0-1-1,0 1 0,0 0 0,-1-1 1,1 1-1,0 0 0,0-1 1,0 1-1,0 0 0,0-1 0,0 1 1,0-1-1,0 1 0,0 0 1,0-1-1,0 1 0,0 0 1,0-1-1,1 1 0,-1 0 0,0-1 1,0 1-1,0 0 0,0-1 1,1 1-1,-1 0 0,0-1 0,0 1 1,0 0-1,1-1 0,-1 1 1,1 0-1,15 7 171,19 20-102,59 63 165,42 45-180,-120-116-66,0 1 0,-2 0 0,0 1 0,-1 1 0,16 37 0,-27-52 10,0-1 0,0 1 0,0 0 0,-1-1 0,0 1 0,0 0 0,-1 0-1,0 0 1,0 0 0,-1 0 0,0 0 0,0 0 0,0-1 0,-1 1 0,0 0 0,0-1 0,-6 11 0,6-12 49,-1 0 0,0-1 0,0 0 0,0 1 0,-1-1 0,1 0 0,-1-1 1,0 1-1,0-1 0,0 0 0,-1 0 0,1 0 0,-1 0 0,0-1 0,1 0 1,-1 0-1,0 0 0,0 0 0,-1-1 0,1 0 0,0 0 0,0 0 0,-9-1 1,0 1 176,11-1-288,1 0-1,-1 0 1,0 0-1,0 0 1,1 0-1,-1 0 0,0-1 1,1 0-1,-1 1 1,-2-2-1,3 1-68,1 0 0,0 0 0,0-1 0,0 1-1,1 0 1,-1 0 0,0-1 0,0 1 0,1 0 0,-1-1-1,1 1 1,-1-1 0,1 1 0,0-1 0,-1 1-1,1-1 1,0 1 0,0-1 0,0 1 0,0-1-1,1-2 1,-1-17-1218,0-9-796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32:2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187 150 272,'0'-72'1043,"0"43"377,0 26 283,0 12 956,-15 94-2,-3 142-17,6-131-2092,-27 129 71,9-82-435,22-110-160,1-11-131,-3 75 1,10-112 65,-2 21-7,3-23 31,-1-1-1,-1 1 1,1 0 0,0-1 0,0 1 0,0 0 0,0 0 0,0-1-1,-1 1 1,1-1 0,0 1 0,0 0 0,-1-1 0,1 1 0,-1-1 0,1 1-1,0 0 1,-1-1 0,1 1 0,-1-1 0,1 1 0,-1-1 0,1 0-1,-1 1 1,0-1 0,1 0 0,-1 1 0,0-1 0,0 1 0,0-2-23,0 0 0,-1 1 0,1-1 0,0 0 0,0 1 0,0-1 0,0 0 0,1 0 0,-1 0 0,0 0 0,0 0 0,0 0 0,1 0 0,-1 0 0,1 0 0,-1 0 0,1 0 0,-1 0 0,1-1 0,-1 1 0,1-2 0,-10-34-348,6 2 152,2-1-1,0 1 1,5-41-1,0-4 68,-2 44 121,3 1-1,1-1 1,1 0 0,2 1-1,2 0 1,1 1-1,1 0 1,2 1 0,2 0-1,1 2 1,25-38-1,-12 26 95,1 2 0,2 1-1,2 2 1,1 2-1,2 1 1,2 1-1,54-35 1,-80 60 3,0 0-1,1 2 0,0-1 1,0 2-1,1 0 1,-1 1-1,1 0 1,1 1-1,25-2 1,-37 5-14,1 1-1,0 0 1,-1 0 0,1 1 0,0 0 0,-1 0 0,1 0 0,-1 1 0,1-1 0,-1 1 0,0 1 0,0-1 0,0 1 0,0 0 0,0 0 0,0 0 0,-1 0 0,1 1 0,-1 0 0,0 0 0,0 0 0,-1 1 0,1-1 0,-1 1 0,0 0 0,0 0 0,-1 0 0,1 0 0,-1 0 0,2 8 0,0 2-7,-1 0 1,0 0-1,-1 1 0,-1-1 1,-1 1-1,0-1 1,-1 1-1,0-1 0,-1 1 1,-1-1-1,0 0 1,-2 0-1,1 0 0,-2-1 1,0 1-1,0-1 1,-2-1-1,-8 14 0,-3 2 31,-1 0-1,-2-1 0,-1-1 0,-1-2 0,-1 0 1,-53 40-1,72-61-59,-14 12-66,-41 21 0,56-34 55,0 0 1,0-1-1,0 0 0,0 0 1,0 0-1,-1-1 0,1 0 1,0 0-1,-1 0 1,1-1-1,-1 0 0,1 0 1,-1 0-1,-7-1 0,12 0-2,1 0-1,-1 0 0,1 1 0,-1-1 0,1 0 0,-1 0 0,1 0 1,0 0-1,-1 0 0,1 0 0,0 1 0,0-1 0,0 0 0,-1 0 1,1 0-1,0 0 0,0 0 0,0 0 0,1 0 0,-1 0 0,0 0 1,0 0-1,0 0 0,1 1 0,0-3 0,7-23-167,-3 17 166,1 1-1,-1 1 0,1-1 1,1 1-1,0 0 0,0 0 1,0 1-1,1 0 0,-1 0 1,2 1-1,-1 0 0,0 0 1,1 1-1,0 0 0,0 1 1,19-5-1,-8 3 26,0 0 0,1 2-1,0 0 1,-1 1 0,1 2 0,41 3 0,-50-2 13,-1 1 0,0 1 1,1 0-1,-1 0 1,0 1-1,0 1 0,-1 0 1,1 0-1,-1 1 1,0 1-1,-1-1 0,0 2 1,0-1-1,0 1 0,-1 0 1,0 1-1,0 0 1,-1 0-1,7 13 0,-9-13-1,-1 0 0,0 0 0,0 1 0,-1-1 0,0 1 0,-1 0 1,0 0-1,-1 0 0,0-1 0,0 1 0,-1 1 0,0-1 0,-1 0 0,0 0 0,-1-1 0,0 1 0,-1 0 0,1 0 0,-2-1 0,1 0 0,-2 0 0,-8 16 0,-1-4 12,0 0-1,-2-1 1,0-1 0,-1 0-1,-1-1 1,-1-1 0,0-1 0,-2 0-1,1-2 1,-2 0 0,0-1-1,-34 14 1,39-20-24,0-1 0,0 0 0,-1-2 0,0 1 0,0-2 0,0-1 0,-1 0 0,1-1 0,0-1 0,-1-1 0,1 0 0,0-2 0,0 0 0,0-1 0,0 0 0,1-2 0,-29-12 0,44 17-37,-1 1 0,1-1-1,0 0 1,0 0 0,0 0 0,0 0 0,0-1 0,0 1 0,0-1 0,0 1 0,1-1-1,-1 1 1,0-1 0,1 0 0,0 0 0,-1 0 0,1 0 0,0 0 0,0 0 0,0 0-1,0 0 1,0-1 0,1 1 0,-1 0 0,1 0 0,-1-1 0,1 1 0,0 0 0,0-1-1,0 1 1,0 0 0,0-1 0,0 1 0,1 0 0,-1-1 0,1 1 0,0 0 0,1-5-1,2 1-280,0 0 0,0 1 0,1-1-1,-1 1 1,1 0 0,0 0 0,0 0-1,1 0 1,0 1 0,0 0-1,12-6 1,1 2-687,1 0-1,1 2 0,-1 0 1,43-5-1,-54 9 751,52-9-1309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5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96,'-13'17'289,"1"0"1,0 1-1,-14 28 1,22-35-150,0-1 1,0 1 0,1 1 0,0-1-1,1 0 1,1 1 0,-1 22 0,2-31-112,-1 0 0,1-1 0,0 1 0,0 0 0,1-1 0,-1 1 0,0 0 0,1-1 0,0 1 0,0-1 0,-1 1 0,2-1 0,-1 1 0,0-1 0,0 0 0,1 1 0,2 2 0,-1-3-20,0 0 0,0-1 0,1 1 0,-1-1 0,0 0 0,0 0 0,1 0 0,-1-1 0,1 1 0,-1-1 0,1 0 0,-1 0 0,7 0 0,-3-1-19,1 1-1,-1-1 1,0-1-1,1 0 1,-1 0-1,0 0 1,0-1 0,0 0-1,0 0 1,-1-1-1,1 1 1,-1-2-1,0 1 1,0-1 0,7-7-1,-9 9 8,-1-1 0,0 1 0,0-1 0,0 0-1,0 0 1,-1 0 0,1 0 0,-1 0 0,0-1 0,0 1 0,-1-1 0,0 1 0,1-1-1,-1 0 1,-1 0 0,1 1 0,-1-1 0,0 0 0,0 0 0,0 0 0,-1 1-1,1-1 1,-1 0 0,0 0 0,-3-7 0,2 8 12,-1 0 0,1 0-1,-1 0 1,1 0 0,-1 0 0,-1 1 0,1-1 0,0 1-1,-1 0 1,1 0 0,-1 0 0,0 0 0,0 1-1,0 0 1,-1 0 0,1 0 0,0 0 0,-8-2 0,-1 1 36,-1 0-1,0 0 1,0 1 0,-28 0 0,41 2-48,-1 0 0,1 0 0,-1 0 0,1 0 0,-1 0 0,1 1 0,-1-1 0,1 0 0,-1 1 0,1-1 0,0 1 0,-1-1 0,1 1 0,-1 0 0,1-1 0,0 1 0,0 0 0,0 0 0,-1 0 1,1 0-1,-1 2 0,0-1-69,1 1 1,0-1 0,1 1 0,-1-1 0,0 1 0,1 0-1,-1-1 1,1 1 0,0 0 0,0 5 0,0 2-508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51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57 489 304,'-2'2'122,"-1"0"1,0-1-1,0 0 0,1 1 0,-1-1 0,0 0 1,0-1-1,0 1 0,0 0 0,-1-1 1,1 0-1,0 0 0,0 0 0,-4 0 1,0 0 172,7-3-190,-1 0 1,1 0-1,0 0 1,-1 0-1,1 1 0,1-1 1,-1 0-1,0 0 1,2-4-1,7-14-25,0 1 0,2 1 0,1 0 0,0 0 0,24-27 0,2-4 56,72-88 38,-20 29-166,-85 101 218,8-9-1124,-10 16 206,-5 11 119,-7 6-92,-2-1-106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5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104 819 272,'-4'1'72,"1"0"1,-1 1-1,1-1 1,0 0-1,-1 1 0,1 0 1,0 0-1,0 0 0,0 0 1,0 0-1,0 1 0,0-1 1,1 1-1,-1 0 1,1 0-1,0 0 0,0 0 1,-2 4-1,-2 2 101,0 0 0,1 1-1,1-1 1,0 1 0,-4 12 0,4-3 201,0-1-1,2 1 1,-1 23 0,3-36-306,0 0 1,0 0-1,1-1 1,-1 1-1,1 0 0,1-1 1,-1 1-1,1-1 1,0 1-1,0-1 0,1 0 1,-1 0-1,1 0 1,6 8-1,-6-10-51,0-1-1,1 0 1,-1 0 0,1 0-1,0 0 1,0 0-1,0-1 1,-1 1 0,1-1-1,1 0 1,-1 0 0,0-1-1,0 1 1,0-1 0,0 0-1,0 0 1,0 0-1,8-2 1,-4 1-16,-1 0 1,1-1-1,0 0 0,0 0 1,-1-1-1,1 0 0,-1 0 1,13-9-1,-14 8-46,-1 0 0,0-1 0,0 0 0,-1 0 0,1-1 0,-1 1 0,0-1 0,-1 0 0,1 0 0,-1 0 0,0-1 0,-1 1 0,1-1 0,-2 1 0,1-1 0,0 0 0,-1 0 0,-1 1 0,1-1 0,-1 0 0,-1-12 0,0 8 18,-1-1 1,0 0 0,-1 1-1,0 0 1,-1 0-1,0 0 1,-1 0 0,0 0-1,0 1 1,-1 0-1,-14-17 1,14 20 66,4 5-13,0 0 0,0 0 0,0 0 0,0-1 1,1 1-1,-1 0 0,1-1 0,0 1 0,-1-1 0,1 1 1,0-1-1,1 0 0,-1 0 0,0 1 0,1-1 0,-1-3 0,23 17 496,11 12-206,54 34 193,-79-53-566,0 0-1,0 0 1,1-1 0,0 0 0,-1-1-1,1 0 1,0 0 0,0-1 0,10 1 0,-14-2-224,0 0 1,0 0-1,0 0 1,-1-1-1,1 0 1,0 0-1,8-3 1,-11 3 210,0 0 1,-1 0-1,1 0 1,-1 0-1,1-1 1,-1 1 0,1-1-1,-1 1 1,0-1-1,0 0 1,0 1-1,0-1 1,0 0 0,0 0-1,0 0 1,0 0-1,-1 0 1,1 0-1,-1 0 1,0 0 0,1 0-1,-1-3 1,1-6 22,0-1 0,0 1 0,-2-1 1,1 0-1,-1 1 0,-1-1 0,0 1 0,-1 0 1,0-1-1,-1 1 0,-9-19 0,-30-83 1492,43 113-1401,1 0-1,-1 1 1,0-1 0,1 0-1,-1 0 1,0 0 0,1 0-1,-1 1 1,0-1-1,1 0 1,-1 0 0,0 0-1,1 0 1,-1 0-1,0 0 1,1 0 0,-1 0-1,1 0 1,-1 0 0,0 0-1,1 0 1,-1 0-1,0 0 1,1 0 0,-1 0-1,0-1 1,1 1 0,-1 0-1,0 0 1,1 0-1,-1 0 1,0-1 0,1 1-1,-1 0 1,0 0-1,0-1 1,1 1 0,-1 0-1,0-1 1,0 1 0,0 0-1,1-1 1,-1 1-1,0 0 1,0-1 0,0 1-1,0 0 1,0-1 0,0 1-1,0 0 1,0-1-1,1 1 1,-2-1 0,1 1-1,0 0 1,0-1 0,0 1-1,0 0 1,0-1-1,0 1 1,0 0 0,0-1-1,0 1 1,-1 0-1,1-1 1,0 1 0,0 0-1,0-1 1,-1 0 0,27 13 900,56 71-164,-82-83-782,0 0 0,0 0 0,0 0 0,-1 0 0,1 0 0,0 0-1,0 0 1,0 0 0,0 0 0,-1 0 0,1 0 0,0 0-1,0 1 1,0-1 0,0 0 0,0 0 0,0 0 0,0 0 0,-1 0-1,1 0 1,0 1 0,0-1 0,0 0 0,0 0 0,0 0 0,0 0-1,0 0 1,0 1 0,0-1 0,0 0 0,0 0 0,0 0-1,0 0 1,0 1 0,0-1 0,0 0 0,0 0 0,0 0 0,0 0-1,0 1 1,0-1 0,0 0 0,0 0 0,0 0 0,0 0 0,0 0-1,0 1 1,0-1 0,1 0 0,-1 0 0,0 0 0,0 0-1,0 0 1,0 0 0,0 1 0,0-1 0,1 0 0,-1 0 0,0 0-1,0 0 1,-15-10-22,-2-13-277,2 0 0,0-1 0,1-1-1,2 0 1,0-1 0,2 0 0,1-1 0,1 0 0,-4-29 0,6-1-250,3-81 0,3 108 2039,27 40 451,58 62 1029,-57-46-2714,2-1 0,0-1-1,52 29 1,-49-35-764,42 31 0,-13 5-4054,-76-54 471,-11-8 3974,-29-29 597,-62-54 0,115 90-437,0 0-1,-1 0 1,1 0 0,0 0-1,0 0 1,-1 0 0,1 0 0,0 0-1,0-1 1,0 1 0,0 0-1,1-1 1,-1 1 0,0-1 0,1 1-1,-1-1 1,0 1 0,1-1-1,0 1 1,-1-1 0,1 0-1,0 1 1,0-1 0,0 1 0,0-1-1,0 0 1,0 1 0,1-1-1,-1 1 1,0-1 0,1 0 0,-1 1-1,1-1 1,0 1 0,-1-1-1,1 1 1,0 0 0,0-1 0,0 1-1,0 0 1,2-2 0,1-1 1,0 1 1,1-1 0,0 1 0,-1 0-1,1 0 1,0 1 0,0-1 0,1 1-1,-1 0 1,11-2 0,21-1-23,0 2 0,56 1 1,-62 3-17,-22 0-4,-1 2-1,0-1 1,0 1-1,0 0 0,-1 1 1,1 0-1,-1 0 1,0 1-1,0 0 1,11 9-1,6 4-2,-22-17-10,1 0-20,-1 0 0,0 0 1,0 1-1,0-1 0,-1 0 0,1 1 0,0-1 1,0 1-1,-1 0 0,1 0 0,-1-1 1,0 1-1,1 0 0,-1 0 0,1 3 1,-2-4-415,-14-11-1283,1-4 1611,1-1-1,0-1 1,-12-21-1,-19-25 193,30 47-63,8 10 120,0 0 1,0-1-1,0 1 0,1-1 1,0 0-1,0 0 0,1 0 0,0 0 1,0-1-1,0 1 0,1-1 0,0 0 1,-2-12-1,40 9-299,16-4-548,-35 10 385,-1 0 1,0-1-1,21-10 1,-11 3-348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5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1 754 240,'0'0'1956,"1"30"269,2-11-959,-2-15-1129,-1 0 0,0 0 0,1 1-1,0-1 1,0 0 0,0 0 0,0 0 0,0-1 0,1 1-1,0 0 1,0 0 0,0-1 0,0 1 0,1-1-1,-1 0 1,1 0 0,0 0 0,0 0 0,0 0 0,0 0-1,7 3 1,-7-4-271,1 0 0,0-1-1,-1 1 1,1-1-1,0 0 1,0 0 0,0 0-1,0-1 1,0 1-1,0-1 1,0 0 0,0 0-1,0 0 1,0-1-1,0 1 1,0-1 0,0 0-1,0 0 1,0-1-1,-1 1 1,1-1 0,0 0-1,-1 0 1,1 0-1,-1 0 1,0-1 0,0 1-1,4-4 1,-3 1 16,-1 0 0,1 0 1,-1 0-1,0 0 0,0 0 1,-1-1-1,1 1 0,-1-1 1,0 0-1,-1 0 0,1 1 1,-1-1-1,-1 0 0,1 0 1,-1 0-1,0 0 0,0 0 1,0 0-1,-3-10 0,-33-84 172,34 92-15,0 0 1,0 0 0,1 0-1,0-1 1,1-8-1,36 19 316,-29 4-159,0 0-1,-1 1 1,0 0-1,0 0 1,0 0-1,5 11 1,25 29 289,-33-43-491,1 0 0,-1 0 0,1 0-1,0-1 1,0 0 0,0 1 0,0-1-1,1-1 1,-1 1 0,1-1 0,0 1 0,0-1-1,0-1 1,0 1 0,0-1 0,0 0-1,0 0 1,0 0 0,0-1 0,9 0 0,-11 0-27,-1-1 1,1 0 0,-1 0 0,1 0 0,-1 0 0,0 0 0,1 0 0,-1-1 0,0 1 0,0-1 0,0 0 0,0 0 0,0 0-1,0 0 1,0 0 0,-1 0 0,1 0 0,-1 0 0,1-1 0,-1 1 0,0 0 0,0-1 0,0 1 0,0-1 0,-1 1-1,1-1 1,0-4 0,3-11-38,-1 0-1,2-32 1,-3 21 88,-2 0 1,-1-1 0,-1 1-1,-1 0 1,-2-1 0,-1 2-1,-19-55 1,-65-157 339,86 226 193,6 37-142,-1-15-372,0-1-1,0 1 1,1-1-1,0 1 1,0-1 0,1 0-1,0 0 1,0 0-1,1 0 1,-1-1 0,2 0-1,-1 1 1,1-1-1,-1-1 1,2 1 0,-1-1-1,1 0 1,7 6-1,-5-4-49,1-1 0,0 0 0,0-1 0,0 0 0,0 0 0,1-1 0,0 0 0,0-1 0,0 0 0,0-1 0,1 0 0,17 1 0,-13-3-99,-1-1 1,0-1 0,1 0 0,-1-1 0,-1-1-1,1 0 1,0-1 0,-1-1 0,23-12-1,-27 13 49,0 0-1,-1-1 0,0 0 1,0-1-1,0 0 0,-1 0 1,0 0-1,0-1 0,-1 0 0,0-1 1,-1 1-1,0-1 0,0 0 1,6-15-1,-11 22 120,1 0 1,0-1-1,-1 1 0,0 0 1,1 0-1,-1-1 1,0 1-1,0 0 0,0 0 1,0-1-1,-2-3 0,8 26 1514,-5-17-1544,1 1-1,-1-1 0,0 0 0,1 0 0,0-1 0,0 1 1,0 0-1,0 0 0,0-1 0,0 1 0,1-1 0,-1 0 1,1 0-1,0 0 0,-1 0 0,6 2 0,-2-2-59,0-1 1,0 1-1,1-1 0,-1-1 0,0 1 0,13-2 0,-8 1-77,-9 0 62,-1-1-1,0 0 1,0 1-1,0-1 1,0 0-1,1 0 1,-1 0 0,0 0-1,-1 0 1,1 0-1,0 0 1,0-1-1,0 1 1,-1 0-1,1 0 1,-1-1-1,1 1 1,-1 0-1,1-1 1,-1 1-1,0 0 1,1-1-1,-1 1 1,0 0-1,0-1 1,0 1-1,0-1 1,0 1-1,-1-2 1,-3-48-820,3 48 866,0 0-1,0 0 0,-1 0 1,1 0-1,-1 1 0,0-1 1,0 0-1,0 1 0,0-1 1,0 1-1,0 0 0,-1-1 1,1 1-1,-1 0 0,1 1 1,-1-1-1,0 0 0,0 1 1,0-1-1,0 1 0,0 0 1,0 0-1,0 0 0,0 1 1,-7-1-1,7 0 5,-1 1 0,0 0 1,1 0-1,-1 0 0,0 0 0,1 1 1,-1-1-1,0 1 0,1 0 0,-1 0 1,1 0-1,-1 1 0,1-1 0,0 1 1,0 0-1,-1 0 0,1 0 0,1 0 1,-1 0-1,0 1 0,0-1 0,-3 6 1,0 2-129,1 0 1,0 0-1,1 0 1,1 0-1,-1 1 1,1-1-1,1 1 1,-1 13 0,-1-2-513,2 5-1074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5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1 256,'0'0'750,"0"0"-718,0 1 0,0-1 0,0 1 1,0-1-1,0 1 0,0-1 0,0 0 0,0 1 1,0-1-1,0 1 0,1-1 0,-1 1 0,0-1 1,0 1-1,0-1 0,1 0 0,-1 1 0,0-1 1,0 0-1,1 1 0,-1-1 0,0 0 1,1 1-1,-1-1 0,1 0 0,-1 1 0,1-1 1,167-2 1874,203 6-720,-327-1-1164,0 2-1,-1 2 0,1 2 1,-1 2-1,-1 2 0,0 1 1,-1 3-1,0 1 0,-2 2 1,0 2-1,-1 1 0,-2 2 1,0 1-1,-2 2 0,41 43 1,-44-40-26,-2 1 0,-1 1 1,-1 2-1,-2 0 0,-2 2 1,-1 1-1,23 54 0,-44-90 1,-1 4-1064,0-13 35,0-5 273,0-8 70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6:5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78 688,'21'15'400,"-19"-13"-355,1 0-1,-1 0 1,1 0 0,0 0-1,0 0 1,0-1 0,0 1-1,0-1 1,0 0 0,6 2-1,174 31 1010,-24 1-499,-139-31-492,-10-1 5,-1-1-1,1-1 1,0 1-1,0-1 0,-1-1 1,1 0-1,0-1 0,16-2 1,-23 1-59,0-1 1,-1 1 0,1-1-1,-1 0 1,0 1-1,0-1 1,0 0-1,0-1 1,-1 1 0,1 0-1,-1 0 1,1-1-1,-1 1 1,0 0 0,0-6-1,6-10 14,6-26-8,-12 38-11,1 0 0,0 0-1,0 0 1,0 0-1,1 1 1,-1-1 0,2 1-1,7-12 1,-11 18-6,0 0-1,0 0 1,0 0 0,0-1 0,0 1 0,1 0-1,-1 0 1,0 0 0,0 0 0,0 0 0,0 0-1,1 0 1,-1-1 0,0 1 0,0 0 0,0 0-1,1 0 1,-1 0 0,0 0 0,0 0 0,0 0-1,1 0 1,-1 0 0,0 0 0,0 0 0,0 0-1,1 0 1,-1 0 0,0 0 0,0 0-1,0 0 1,1 1 0,-1-1 0,0 0 0,0 0-1,0 0 1,0 0 0,1 0 0,-1 0 0,0 1-1,0-1 1,0 0 0,0 0 0,0 0 0,1 0-1,-1 0 1,0 1 0,6 14-261,-1 15-406,-5-6 21,0-3 13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8:51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80,'0'0'259,"0"-13"3703,3 77-2795,16 91 0,-6-62-729,-13-55-334,-1-32-82,1 0 0,0 0-1,0 0 1,0 0-1,1-1 1,0 1-1,3 11 1,-4-16-1,2-1 559,-2 0-677,0 0-1,1 0 1,-1 0-1,0 0 1,1 0-1,-1 0 1,1-1-1,-1 1 1,0 0-1,1 0 1,-1 0-1,0 0 1,1 0-1,-1-1 1,0 1-1,1 0 1,-1 0-1,0-1 1,0 1-1,1 0 1,-1 0-1,0-1 1,0 1-1,1 0 1,-1-1-1,0 1 1,0 0-1,0-1 1,0 1-1,0 0 1,1-1-1,-1 1 1,0 0-1,0-1 1,0 1-1,0 0 1,0-1-1,0 0 1,0-29-2443,0 25 1795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8:5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1 160,'0'0'3295,"0"27"-2551,0 267 2088,0-169-6672,3-114 2404,-2-9 769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8:5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1 128,'0'0'438,"1"0"-365,-1 0 1,1 0 0,-1 1 0,1-1 0,0 0 0,-1 1 0,1-1-1,-1 0 1,1 1 0,-1-1 0,1 0 0,-1 1 0,1-1 0,-1 1-1,0-1 1,1 1 0,-1-1 0,0 1 0,1-1 0,-1 1-1,1 0 1,13 132 636,-14-131-627,0-44-102,1 25-69,1 29 585,-2 6-764,-1-16-576,-1-7-697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0:1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64,'0'0'16,"0"-6"-16,0 1-16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32:2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8 416,'14'-3'218,"-1"1"0,0 1-1,1 0 1,-1 0 0,0 2 0,1 0 0,16 3-1,-26-4-153,0 1 0,0 0 0,0 1 0,0-1-1,0 1 1,-1-1 0,1 1 0,0 0 0,-1 1 0,1-1-1,-1 1 1,0-1 0,0 1 0,0 0 0,0 0 0,-1 0-1,1 1 1,-1-1 0,1 0 0,-1 1 0,-1 0 0,1 0-1,0-1 1,-1 1 0,0 0 0,2 8 0,-2-4 41,-1 1-1,0-1 1,0 1 0,-1-1 0,0 1 0,0-1 0,-1 0-1,0 1 1,-1-1 0,0 0 0,0 0 0,0-1 0,-1 1 0,-1-1-1,1 0 1,-1 0 0,0 0 0,-1 0 0,1-1 0,-1 0-1,-10 8 1,-11 7 254,1 0 0,-2-2 0,-1-2 0,-31 16-1,47-27-291,1 0-1,-1-1 0,0 0 1,0-1-1,-1 0 1,1-1-1,-1 0 0,0-2 1,1 1-1,-1-2 0,0 0 1,0 0-1,0-1 0,0-1 1,-14-4-1,25 6-63,0-1 1,0 0-1,0 0 0,1-1 0,-1 1 0,0-1 1,1 1-1,-1-1 0,1 0 0,-1 0 0,1 0 0,0 0 1,0 0-1,0-1 0,0 1 0,0 0 0,0-1 1,1 0-1,-1 1 0,1-1 0,0 0 0,0 0 1,0 0-1,0 0 0,0 0 0,0 0 0,1 0 1,0 0-1,0 0 0,-1 0 0,2 0 0,-1 0 1,0 0-1,1 0 0,-1 0 0,2-5 0,1-2-7,1 0-1,-1 0 0,2 1 0,-1-1 0,1 1 0,1 0 0,-1 0 0,2 1 0,11-14 1,0 5 3,0 0 1,2 2-1,-1 0 1,2 1-1,0 1 0,33-15 1,-39 22-1,0 0 0,0 0 0,1 1-1,0 1 1,0 1 0,0 0 0,0 1 0,0 1 0,1 1 0,28 2-1,-41-2 10,0 1-1,0 0 1,0 0-1,0 0 1,-1 0-1,1 0 1,0 1-1,0 0 1,-1 0-1,1 0 1,-1 0-1,0 0 1,1 1-1,-1 0 1,0-1-1,-1 1 1,1 0-1,0 0 1,-1 1-1,0-1 1,1 1-1,-1-1 1,2 8-1,0 1-75,-1 0 0,-1 0 0,0 0 0,0 0 0,-1 1 0,-1 17 0,-1-21-216,1 20-1133,0-28 1284,0 0 0,0-1 0,0 1 0,0 0 0,0-1-1,0 1 1,0 0 0,0-1 0,0 1 0,0 0 0,1-1 0,-1 1-1,0 0 1,0-1 0,1 1 0,-1-1 0,0 1 0,1 0 0,-1-1-1,1 1 1,-1-1 0,0 1 0,1-1 0,-1 1 0,1-1 0,0 0-1,0 1 1,9-1-1350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0:11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2805 99 464,'1'0'-14,"16"-11"2751,-17 10-2687,-1 1-1,1 0 0,-1-1 0,1 1 0,-1-1 1,1 1-1,0 0 0,-1 0 0,1-1 0,-1 1 1,0 0-1,1 0 0,-1-1 0,1 1 0,-1 0 1,1 0-1,-1 0 0,1 0 0,-1 0 0,0 0 1,1 0-1,-1 0 0,1 0 0,-1 0 0,0 0 1,1 0-1,-1 1 0,1-1 0,-1 0 0,-1 0 53,-45 0 85,36 0-358,0 1 612,1-1 1,-1 0-1,0-1 0,1 0 0,-1 0 1,1-1-1,-1-1 0,1 0 0,-17-7 1,3-2 384,-1 2 0,0 1 0,-1 1 0,0 1 0,0 1 0,-1 2 0,-27-2 1,-194 4 5952,129 5-3456,69 1-2484,1 2-1,-1 2 0,2 2 1,-1 3-1,-49 19 0,4-2 330,-342 141-513,370-142-646,-81 41-9,3 7 0,-243 172 0,357-227 0,2 1 0,0 1 0,2 2 0,1 0 0,1 2 0,1 1 0,1 0 0,2 2 0,1 0 0,1 1 0,2 1 0,2 1 0,0 0 0,-8 38 0,-2 30 0,4 2 0,5 1 0,-3 150 0,18-218 0,1 0 0,1 1 0,3-1 0,0 0 0,3 0 0,1-1 0,23 59 0,-15-57 0,1-1 0,1-1 0,2-1 0,2-1 0,47 55 0,-48-66 0,1-1 0,1-1 0,0 0 0,2-3 0,0 0 0,1-1 0,1-2 0,31 13 0,34 8 0,0-5 0,154 30 0,202 7 0,-279-49 0,256-2 0,-344-20 0,-1-4 0,0-3 0,0-3 0,-1-5 0,101-34 0,-82 12 0,-2-3 0,-1-5 0,-3-4 0,148-110 0,273-250 0,-447 349 0,-3-3 0,-2-2 0,-4-4 0,-3-1 0,53-93 0,-83 117 0,-2-2 0,-2 0 0,-3-2 0,-1 0 0,-3-1 0,-3 0 0,-2-1 0,-2 0 0,-1-96 0,-6 135 0,-1 0 0,0 0 0,-2 0 0,0 0 0,0 0 0,-2 1 0,0-1 0,0 1 0,-2 1 0,0-1 0,0 1 0,-1 0 0,-1 1 0,-14-17 0,7 12 0,-1 1 0,-1 1 0,-1 0 0,0 1 0,-1 1 0,0 1 0,-1 1 0,-43-18 0,-15 0 0,-2 4 0,0 2 0,-161-22 0,-261 1 0,456 43 0,-529-2 0,459 17 0,1 6 0,-208 61 0,233-52 0,1 4 0,1 4 0,3 4 0,-118 73 0,143-74 0,2 4 0,3 2 0,1 3 0,2 1 0,3 3 0,-65 87 0,60-62-1615,4 1-1,-77 161 1,105-185 213,1 1 1,4 1 0,1 0 0,3 1-1,-11 108 1,22-59-5456,3-6 844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5:15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548 170 176,'-1'-1'56,"0"-1"0,1 1-1,-1 0 1,0 0 0,0-1 0,0 1-1,0 0 1,0 0 0,0 0 0,-1 0-1,1 0 1,0 0 0,0 1 0,-1-1 0,1 0-1,0 1 1,-1-1 0,1 0 0,-1 1-1,1 0 1,-1-1 0,1 1 0,-1 0-1,1 0 1,-1 0 0,1 0 0,-1 0-1,-1 0 1,-59-1 1793,51 1-1572,4 0 49,1 0 1,-1 0-1,1 1 0,-1 0 1,1 0-1,0 0 0,0 1 1,-1 0-1,1 0 0,0 1 0,0-1 1,-8 6-1,-25 10 1196,29-14-1219,0 0 0,1 1 0,-1-1 0,1 2 0,0-1 0,1 1 0,-14 13 0,-16 6 479,31-16-410,-6 5 210,1 1 0,-14 22 0,-15 36 96,9-24-363,28-44-273,0-1 1,0 1 0,1 0-1,-1 1 1,1-1 0,0 0-1,1 1 1,-1 0 0,1 0-1,0 0 1,-2 11 0,-6 35 549,9-13-489,0-27-58,0 0 1,1 1 0,0-1-1,1 0 1,0 1 0,1-1 0,1 0-1,0 0 1,0 0 0,6 12-1,0-7-34,-6-11 17,0 1-1,1-1 0,-1 0 0,1 0 0,9 10 0,-10-13-17,0-2 0,-1 1 0,1 0 0,0 0 0,0-1 1,0 1-1,0-1 0,0 0 0,0 0 0,0 0 0,0-1 0,1 1 0,-1-1 0,0 1 0,0-1 0,4-1 0,4 0 2,0 0 1,-1-1-1,1 0 1,-1-1 0,1 0-1,-1-1 1,0 0 0,0-1-1,-1 0 1,0 0-1,0-1 1,0 0 0,0-1-1,10-11 1,8-8 10,-1-1 0,39-54 0,-52 62-19,-1-1 0,-1-1 0,-1 0 0,-1 0 0,-1-1 0,0 0 0,-2-1 0,-1 1 0,-1-1 0,0 0 0,-2 0 0,-1 0 0,0-1 0,-2 1 0,-4-29 0,1 34 58,0 1 0,-1 0 0,-1 0-1,0 0 1,-1 0 0,-1 1 0,-1 1-1,0-1 1,-1 1 0,-1 1 0,0 0-1,0 0 1,-22-17 0,30 27-18,-1 1 0,0 0 1,-1 0-1,1 0 1,0 0-1,-1 1 0,0 0 1,1 0-1,-1 0 0,0 0 1,0 1-1,0 0 0,0 0 1,0 0-1,0 1 0,-1 0 1,1 0-1,0 0 0,0 0 1,0 1-1,0 0 0,-9 2 1,7 1-355,-1-1 1,1 1 0,0 0 0,1 1 0,-1 0 0,1 0 0,0 0-1,0 1 1,0 0 0,1 0 0,0 0 0,0 1 0,-6 11 0,5-8-759,1 1 0,0-1 0,0 1 1,1 0-1,1 1 0,0-1 0,0 1 1,-1 17-1,-5 12-1909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15:1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652 136 416,'-1'-2'92,"1"-1"-1,-1 1 0,0-1 1,1 1-1,-1 0 0,0-1 1,-1 1-1,1 0 1,0 0-1,-1-1 0,1 1 1,-1 0-1,1 0 1,-1 1-1,0-1 0,-2-2 1,-43-31 1219,20 16-150,22 14-866,-1 1 0,-1 0-1,1-1 1,-1 2 0,1-1 0,-1 1 0,0 0-1,0 1 1,0-1 0,-1 1 0,1 1 0,0 0-1,-1 0 1,1 0 0,-1 1 0,1 0 0,-10 1-1,-4-1 93,9-1-55,0 0 1,1 1-1,-1 1 0,0 0 0,0 0 0,1 1 0,-1 1 1,1 0-1,-1 1 0,1 0 0,-20 10 0,4 6 247,22-16-423,-1 1 0,0-1-1,0 0 1,-1 0 0,1 0 0,-1-1-1,-10 3 1,12-4-83,0 0-1,0 0 1,1 0-1,-1 1 1,0-1 0,1 1-1,-1 0 1,1 0-1,0 1 1,0-1 0,0 1-1,1 0 1,-1 0-1,1 0 1,0 0 0,0 1-1,0 0 1,1-1-1,-3 7 1,0 1-56,1-1-1,1 1 1,0 0-1,0 0 1,1 0 0,0 0-1,1 19 1,0-17-3,-1 0-1,0 0 1,-5 18 0,-2 8 16,-1 7-35,4-28 20,2 0 0,1 0 0,0 1 1,0 34-1,3-50-14,0 0 0,1 1 0,-1-1 0,1 0 0,0 0 0,0 0 0,0-1 0,1 1 0,0 0 0,-1 0 0,1-1 0,0 1 0,1-1 1,-1 1-1,1-1 0,-1 0 0,1 0 0,0 0 0,0 0 0,0-1 0,1 1 0,-1-1 0,1 0 0,-1 0 0,1 0 0,0 0 0,-1-1 0,7 2 0,2-1-2,0 0-1,0-1 0,1 0 0,-1-1 0,17-2 0,4 1-32,-20 0 34,-1-1 0,1 0 0,-1-1 0,0 0 0,0-1 1,0 0-1,0-1 0,0 0 0,-1-1 0,0-1 0,0 1 0,-1-2 0,0 1 0,0-1 0,-1-1 0,16-17 0,-5 3 4,-2-1-1,0 0 0,-1-2 1,-2 0-1,24-54 0,-35 70 3,-1 1 0,-1-1 0,0 0-1,0 0 1,-1 0 0,0 0-1,-1 0 1,0 0 0,-1 0-1,0-1 1,0 1 0,-1 0-1,0 1 1,-1-1 0,0 0-1,-6-12 1,6 16-156,0 0 0,0-1 0,-1 2 0,1-1 0,-1 0 0,-1 1 0,1 0 0,-1 0 0,0 0-1,0 0 1,0 1 0,-1 0 0,1 0 0,-1 1 0,0-1 0,0 1 0,-1 0 0,1 1 0,-1-1 0,1 2 0,-1-1 0,1 0 0,-1 1-1,-12 0 1,6 1-539,4-1 1,0 1 1,-1 0-1,1 0 0,0 1 0,0 0 1,0 1-1,0 0 0,0 1 0,1-1 1,-17 9-1,-11 9-1238,-4-4 181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0:5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1 864,'-12'2'6077,"14"6"-2896,3 2-3925,0-1 1068,1-1 0,0 1 0,0-2 1,1 1-1,0-1 0,13 10 1,14 16 537,20 25 33,3-2-1,2-4 1,67 48 0,-22-30-670,132 67-1,-27-18 151,-173-96-450,-1 2 0,-1 1 0,46 48 0,-52-57-3403,-12-13-4337,-11-5 5891,0-7 337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0:5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1417 15 1040,'0'-1'84,"1"1"-1,-1 0 1,0-1-1,1 1 0,-1 0 1,1-1-1,-1 1 0,0-1 1,0 1-1,1-1 0,-1 1 1,0 0-1,0-1 0,0 1 1,1-1-1,-1 1 0,0-1 1,0 1-1,0-1 0,0 0 1,0 1-1,0-1 0,0 1 1,0-1-1,0 1 0,0-1 1,0 1-1,-1-2 1,-13 4 1086,-25 20 29,-374 273 4231,-371 274-3940,689-492-4519,36-25-1737,42-36 2663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0:5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 1056,'7'-22'17939,"-9"42"-10013,2-1-9529,-5 140 7100,1-78-4747,12 150 1,7-12-639,-15-125-4151,4-79 271,14-29-10613,-13 2 14124,11-86-5727,-6 28 4018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0:5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107 283 1008,'-3'-5'353,"-1"-1"0,0 1 0,0 0-1,0 0 1,0 0 0,-11-7-1,14 11-130,0-1-1,-1 1 0,0 0 1,1 0-1,-1 0 0,0 0 1,1 0-1,-1 0 0,0 1 0,0-1 1,0 1-1,0-1 0,0 1 1,1 0-1,-1-1 0,0 1 1,0 0-1,0 0 0,0 1 0,0-1 1,0 0-1,0 1 0,0-1 1,0 1-1,0-1 0,1 1 1,-1 0-1,-3 1 0,4 0 108,-1 1 0,1-1 0,-1 0-1,1 0 1,0 1 0,0-1 0,0 1 0,0-1-1,0 1 1,1-1 0,-1 1 0,1-1 0,0 1-1,-1 0 1,1-1 0,0 1 0,1 0 0,-1-1-1,1 4 1,12 53 3575,0-31-3105,2 0 0,1-2 1,1 0-1,1-1 0,33 37 0,-1-1-461,52 54-23,4 6-275,-101-114-59,0-1 1,1 1 0,0-1 0,0 0-1,10 8 1,-15-14-6,0 1 1,0 0-1,0-1 0,0 1 1,0-1-1,0 1 0,1-1 1,-1 0-1,0 1 0,0-1 1,0 0-1,0 0 0,1 0 0,-1 0 1,0 0-1,0 0 0,0 0 1,0 0-1,1 0 0,-1-1 1,0 1-1,0 0 0,0-1 1,0 1-1,0-1 0,0 1 0,0-1 1,0 1-1,0-1 0,0 0 1,0 0-1,0 1 0,0-1 1,0 0-1,-1 0 0,1 0 1,0 0-1,-1 0 0,1 0 1,-1 0-1,1 0 0,-1 0 0,1 0 1,-1 0-1,0-1 0,1 1 1,-1 0-1,0 0 0,0-2 1,12-38-117,-1-1 0,-3 0 0,7-75 0,-9-132 422,-6-120 791,0 368-1618,-3 9-5608,-1 14 3200,3-16 1388,-2 48-5779,4-32 5123,-1 4 167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0:5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1 112 736,'0'214'4120,"0"-213"-4110,0 1 1,0 0-1,0-1 1,0 1-1,0 0 1,0-1-1,1 1 1,-1 0-1,0-1 1,1 1 0,0-1-1,-1 1 1,1-1-1,0 1 1,0-1-1,0 1 1,0-1-1,0 0 1,0 1-1,0-1 1,0 0 0,0 0-1,1 0 1,-1 0-1,1 0 1,-1 0-1,0 0 1,1-1-1,0 1 1,-1 0-1,1-1 1,-1 1 0,1-1-1,0 0 1,-1 1-1,1-1 1,0 0-1,-1 0 1,1 0-1,0 0 1,-1 0-1,1-1 1,0 1 0,-1 0-1,1-1 1,2-1-1,4 0-139,0 0 0,-1-1 0,1 0-1,-1 0 1,0-1 0,0 0 0,0 0 0,12-10 0,-4-3 82,-1-1-1,-1 0 1,0-1 0,-1 0 0,-2-1 0,0 0 0,-1-1 0,0 0 0,-2 0 0,5-25 0,-7-25 994,-5 70-935,0 1-1,0-1 1,0 0-1,-1 1 1,1-1-1,0 0 0,0 1 1,-1-1-1,1 0 1,-1 1-1,1-1 1,0 1-1,-1-1 1,1 0-1,-1 1 1,0 0-1,1-1 1,-1 1-1,1-1 1,-1 1-1,0 0 1,1-1-1,-1 1 1,0 0-1,1-1 1,-1 1-1,0 0 1,1 0-1,-1 0 1,0 0-1,1 0 1,-1 0-1,0 0 0,0 0 1,1 0-1,-1 0 1,0 0-1,1 0 1,-1 0-1,0 1 1,0-1-1,1 0 1,-1 1-1,1-1 1,-1 0-1,0 1 1,0 0-1,-34 17 25,29-14-90,-2 2-247,0 0 0,1 0 0,-1 0 1,1 1-1,1 0 0,-1 0 0,1 1 0,0 0 0,-8 15 0,12-3-1793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0:5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27 274 864,'-1'0'82,"0"0"-1,0 0 1,0-1-1,0 1 0,0 1 1,0-1-1,-1 0 1,1 0-1,0 0 1,1 0-1,-1 1 0,0-1 1,0 0-1,0 1 1,0-1-1,0 1 0,0-1 1,0 1-1,0 0 1,1-1-1,-1 1 1,0 0-1,0-1 0,0 3 1,-1 23 1239,2-10-836,2 14-14,1-1 1,1 1-1,13 42 0,-10-43-91,-1 0 0,-1 1 0,2 44-1,-7-14-336,0-57 93,1-46-445,30-148-855,-27 164 973,0-1 0,2 1 0,1 0 0,1 1 0,2 0 0,0 0 0,22-37 0,-31 62 125,1-1-1,0 0 1,0 0 0,0 1 0,0-1 0,0 1-1,0-1 1,0 1 0,0 0 0,1 0 0,-1 0 0,0 0-1,1 1 1,-1-1 0,1 1 0,-1-1 0,1 1-1,-1 0 1,1 0 0,-1 0 0,1 0 0,-1 0 0,1 1-1,-1-1 1,5 2 0,-3-1 13,-1-1 0,1 1-1,0 1 1,0-1 0,-1 1 0,1-1 0,-1 1 0,1 0-1,-1 0 1,0 1 0,0-1 0,0 1 0,0-1-1,4 6 1,18 31 676,-16-27-6,-1 0 1,-1 1 0,0 0 0,9 27-1,-10-16 73,-1 0-1,-1 1 0,-2-1 0,0 29 0,4 37 203,-2-51-740,-3-26-171,0 0 1,1 0-1,6 22 1,-8-35-19,0-1 0,0 1 0,0 0 0,1-1 0,-1 1 0,0 0 0,0-1 0,0 1 0,1 0 0,-1-1 0,0 1 0,0 0 0,1-1 0,-1 1 0,0 0 0,1 0 0,-1-1 0,0 1 0,1 0 0,-1 0 0,0 0 0,1-1 0,-1 1 0,1 0 0,-1 0 0,0 0 0,1 0 0,-1 0 0,1 0 0,-1 0 0,0 0 0,1 0 1,-1 0-1,1 0 0,-1 0 0,1 0 0,-1 0 0,0 0 0,1 1 0,-1-1 0,0 0 0,1 0 0,-1 0 0,0 1 0,1-1 0,-1 0 0,0 0 0,1 1 0,-1-1 0,0 0 0,1 1 0,-1-1 0,0 0 0,0 1 0,0-1 0,1 0 0,-1 1 0,0-1 0,0 0 0,0 1 0,0-1 0,0 1 0,0-1 0,0 0 0,0 1 0,0-1 0,0 1 0,0 0 0,13-32-1192,23-111-86,-23 83 1258,32-86-1,-30 106 256,25-44-1,-35 73-35,1 0 0,1 0-1,0 1 1,0-1 0,1 1-1,0 1 1,0 0 0,1 0-1,12-9 1,-19 16-61,-1 0 1,1 0-1,-1 1 0,0-1 1,1 0-1,-1 0 0,1 1 1,0-1-1,-1 1 0,1-1 1,-1 1-1,1 0 1,0-1-1,-1 1 0,1 0 1,0 0-1,-1 0 0,1 0 1,0 1-1,-1-1 0,1 0 1,0 1-1,-1-1 0,3 2 1,-2 0-7,0-1 0,0 1 0,0 0 0,0 0 0,-1 0 0,1 0 0,-1 1 1,1-1-1,-1 0 0,0 0 0,0 1 0,0-1 0,0 1 0,0 3 0,2 10 197,0 1 0,-1 1 0,-1 29 0,-1-43-234,0 84 339,0 63-2915,0-149 1283,2-25-2311,17-47 2639,39-89 0,-49 137 939,1 1 0,1 0 0,1 1 0,0 0 0,2 1 0,24-28-1,-31 40 33,1-1-1,0 1 0,0 0 0,0 1 0,1 0 0,0 0 0,0 1 1,1 0-1,-1 0 0,1 1 0,0 1 0,0-1 0,1 2 0,-1-1 1,1 2-1,17-2 0,-24 3-9,0 0-1,0 0 1,0 1-1,0 0 1,0-1 0,0 1-1,0 1 1,-1-1 0,1 0-1,0 1 1,-1 0 0,1 0-1,-1 0 1,0 0 0,0 1-1,0-1 1,4 5 0,-2-2 13,-1 1 1,0 0-1,0 1 0,0-1 1,-1 1-1,1-1 0,-2 1 1,5 13-1,-2 6-22,0 0-1,-2 1 1,0-1 0,-2 31-1,-1 121-4750,0-175 3530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0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138 125 1169,'11'-12'513,"-8"8"-264,0 1 0,-1 0 0,1 0 0,0 0 0,0 0 0,0 1 0,1-1 0,-1 1 0,1 0 0,0 0 0,-1 0 0,1 0 1,0 0-1,0 1 0,5-1 0,-9 2-157,1 0 1,-1 1-1,1-1 1,0 0 0,-1 1-1,0-1 1,1 0 0,-1 1-1,1-1 1,-1 1 0,1-1-1,-1 1 1,0-1-1,1 1 1,-1-1 0,0 1-1,0-1 1,1 1 0,-1 0-1,0-1 1,0 1 0,0-1-1,0 1 1,0 0-1,0-1 1,0 1 0,0-1-1,0 1 1,0 0 0,0 28 1076,0-20-593,-2 10-65,0 0 0,-1 1 0,0-1 0,-2-1 0,-13 37 0,-1-9-372,-28 49-1,31-66-245,7-9-540,-2 0-1,0-1 0,-1 0 0,-1-1 0,-22 23 0,35-41 591,0 0-1,0 0 0,0 0 0,0 1 0,-1-1 0,1 0 1,0 0-1,0 0 0,0 0 0,0 0 0,0 0 1,0 0-1,-1 0 0,1 0 0,0 0 0,0 0 0,0 0 1,0 0-1,0 0 0,-1 0 0,1 0 0,0 0 1,0 0-1,0 0 0,0 0 0,0 0 0,-1 0 1,1 0-1,0 0 0,0 0 0,0 0 0,0 0 0,0 0 1,0 0-1,-1-1 0,1 1 0,0 0 0,0 0 1,0 0-1,0 0 0,0 0 0,0 0 0,0 0 0,0-1 1,0 1-1,0 0 0,-1 0 0,1 0 0,0 0 1,0 0-1,0 0 0,0-1 0,-3-13-910,3-22 1007,0 32-304,1-28 186,2 1 0,1-1 0,14-50-1,37-91 590,-49 155-218,1 0 1,1 0 0,1 1 0,1 0 0,0 0-1,1 1 1,25-28 0,-35 43-238,0 0 0,0 0 0,0 0 0,0 0 0,0 0 0,0 0 0,1 1 0,-1-1 0,0 0 0,0 1 0,0-1 0,1 1 0,-1-1 0,0 1 0,1-1 0,-1 1 0,0 0 0,1 0 0,-1 0 0,1 0 0,-1 0 0,0 0 0,1 0 0,-1 0 0,0 0 0,1 1 0,-1-1 0,0 1 0,1-1 0,-1 1 0,0-1 0,0 1 0,1 0-1,-1-1 1,0 1 0,0 0 0,0 0 0,0 0 0,1 2 0,4 4 141,0 1-1,-1 0 1,0 0-1,8 16 0,-5-8-164,6 13-30,-7-12-143,1-1-1,17 24 1,-24-37-8,0-1 1,1 0-1,-1 0 1,1 0-1,0 0 1,-1 0-1,1-1 0,0 1 1,0 0-1,0-1 1,0 0-1,1 1 1,-1-1-1,0 0 1,0 0-1,1 0 1,-1 0-1,1-1 1,-1 1-1,1-1 0,-1 1 1,1-1-1,-1 0 1,1 0-1,2 0 1,-2-1-59,-1-1 0,1 1 1,-1-1-1,0 1 0,0-1 0,0 0 1,0 0-1,0 0 0,0 0 0,0 0 1,0 0-1,-1 0 0,0-1 0,1 1 1,-1 0-1,0-1 0,1-3 0,16-47-958,-18 51 1109,11-48-762,-1-6-93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32:2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0 656,'-8'8'3341,"-27"36"-2298,-15 22 457,23-31-341,-33 54 1,54-78-1009,0 0 0,1 0 0,0 1 1,1-1-1,0 1 0,1 0 0,0 0 0,1 0 0,-1 23 0,3-30-137,-1 4 38,1 1 1,1-1-1,0 0 1,0 0-1,4 12 1,-5-19-54,1 0 0,0 0 0,0 0 1,0 0-1,0 0 0,0 0 1,0 0-1,0 0 0,1-1 0,-1 1 1,0-1-1,1 1 0,0-1 0,-1 1 1,1-1-1,0 0 0,0 0 1,-1 0-1,1 0 0,0 0 0,0 0 1,0-1-1,0 1 0,1 0 1,-1-1-1,0 0 0,0 0 0,0 1 1,3-1-1,6-1-360,0 0 0,0-1 0,0 0 0,0-1 0,-1 0 0,1-1 0,-1 0 0,0 0 0,0-1-1,14-9 1,10-9-1809,44-39 0,-70 55 1958,22-18-756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0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1 277 144,'51'-261'3762,"-45"246"-2615,1 15 1150,-6 1-2076,0 1-1,-1 0 1,1-1 0,0 1 0,0 0 0,-1-1 0,1 1 0,-1 0 0,1-1 0,-1 1-1,0 0 1,0 0 0,0 2 0,0 303 9126,0-1-6165,9-154-4976,-6-129-655,1-1 0,9 28 0,-13-48 2398,8 14-3871,-8-15 3814,0-1 0,1 0 1,-1 1-1,0-1 0,0 0 0,0 0 0,1 1 0,-1-1 1,0 0-1,1 0 0,-1 0 0,0 0 0,0 1 0,1-1 0,-1 0 1,0 0-1,1 0 0,-1 0 0,0 0 0,1 0 0,-1 0 1,0 0-1,1 0 0,-1 0 0,0 0 0,1 0 0,-1 0 0,0 0 1,1 0-1,-1 0 0,0 0 0,1 0 0,-1-1 0,0 1 1,1 0-1,-1 0 0,0 0 0,1 0 0,-1-1 0,0 1 1,0 0-1,1 0 0,-1-1 0,0 1 0,0 0 0,0-1 0,0 1 1,1-1-1,9-19-1952</inkml:trace>
  <inkml:trace contextRef="#ctx0" brushRef="#br0" timeOffset="1">220 524 480,'10'-21'833,"1"6"95,-11 5 161,4 10 2064,-4 15-1104,0 10 16,0 7-224,0-1-753,0-1-544,-10 0-544,10-3-816,-9-6-1009,9-6-640,-10-6-336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0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1761,'2'-1'310,"-1"-1"0,1 1 0,-1-1 0,1 1 0,-1 0 0,1-1 0,0 1 0,0 0 0,0 0 0,-1 0-1,1 1 1,0-1 0,0 0 0,0 1 0,0-1 0,0 1 0,0 0 0,1 0 0,-1-1 0,0 1 0,3 1 0,64 0 1081,-47 0-1232,192-1 535,-213 1-603,0-1 0,-1 1 0,1 0 0,-1 0 0,1 0 0,-1-1 0,1 1 0,-1 0 0,1 0 0,-1 0 0,0 0 0,1 0 0,-1 0 0,0 0 0,0 0 0,0 0 0,0 0 1,0 0-1,0 0 0,0 0 0,0 0 0,0 0 0,-1 1 0,-2 27 1101,-3-8-221,-1 0-1,-2-1 1,-19 37-1,-2 2 508,19-32-1072,1 0-1,1 0 1,2 0 0,-5 30-1,10-42-385,0-1 1,1 1-1,1-1 0,0 1 0,1 0 0,1-1 1,0 1-1,1-1 0,8 24 0,-9-34-143,0 0 0,0 0 0,0 0 0,0 0-1,1 0 1,0-1 0,-1 1 0,1-1 0,1 0 0,-1 1-1,0-1 1,1-1 0,-1 1 0,1-1 0,0 1-1,0-1 1,0 0 0,6 2 0,-5-3-224,0 0 1,0 1 0,0-1-1,0-1 1,1 1-1,-1-1 1,0 0-1,0 0 1,1-1-1,-1 1 1,0-1-1,0 0 1,0-1-1,0 1 1,0-1-1,0 0 1,0 0-1,0-1 1,-1 1-1,1-1 1,-1 0-1,0-1 1,0 1-1,4-4 1,-6 3-155,0 0 0,0 1 0,0-1-1,0 0 1,-1 0 0,0 0 0,1 0 0,-1 0 0,-1-1 0,1 1-1,-1 0 1,0 0 0,0-1 0,0 1 0,-1-8 0,0-7-701,1-1 433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0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125 526 432,'-123'0'4034,"123"0"-3953,0 1-1,0-1 1,-1 1 0,1-1-1,0 1 1,0-1-1,0 1 1,0-1 0,-1 1-1,1-1 1,0 1 0,0 0-1,0-1 1,0 1-1,0-1 1,0 1 0,1-1-1,-1 1 1,0-1 0,0 1-1,0 0 1,0-1 0,1 1-1,-1-1 1,0 1-1,1 0 1,16-1-351,-1-1-1,1 0 1,-1-1 0,1-1-1,-1 0 1,0-2 0,0 0-1,0 0 1,-1-1 0,0-1-1,27-17 1,100-80-1967,-106 74 2136,2 1 0,79-44 0,-93 66 789,-23 7-617,-1 0-1,1 0 1,-1 0-1,1 1 1,-1-1-1,1 0 1,-1 0-1,0 0 0,1 0 1,-1 1-1,1-1 1,-1 0-1,0 0 1,1 1-1,-1-1 0,0 0 1,1 1-1,-1-1 1,0 0-1,0 1 1,1-1-1,-1 1 1,0-1-1,0 0 0,0 1 1,1-1-1,-1 1 1,0-1-1,0 1 1,0 3 184,0-1 1,-1 1-1,1-1 0,-1 0 1,1 1-1,-1-1 1,0 1-1,-1-1 0,1 0 1,-1 0-1,-2 5 1,-23 35 1458,21-36-1592,1 1-1,-1 0 0,1 0 0,1 1 1,0 0-1,0-1 0,0 1 0,1 1 1,1-1-1,0 0 0,-2 10 0,4-17-782,10-4-1154,-4-1 1571,0 0-1,0-1 1,-1 0-1,1-1 1,-1 1-1,0-1 1,0 0-1,-1 0 1,9-11-1,33-59-332,-41 66 494,33-61 13,-25 42 426,1 0 0,2 1-1,1 0 1,1 2 0,40-45 0,-53 66-118,-1 1 0,1-1 0,-1 1 0,1 0 0,0 0 0,0 0 0,1 1 0,-1 0 0,9-2 0,-13 3-149,0 1-1,0 0 1,1 0-1,-1 0 1,0 0-1,0 0 1,1 0-1,-1 0 1,0 0-1,0 0 1,1 1-1,-1-1 1,0 1-1,0-1 0,0 1 1,0-1-1,0 1 1,0-1-1,0 1 1,0 0-1,0 0 1,0 0-1,0-1 1,0 1-1,0 0 1,0 0-1,-1 0 1,1 0-1,0 0 1,-1 0-1,1 1 1,-1-1-1,1 0 1,-1 0-1,0 0 1,1 1-1,-1-1 1,0 0-1,0 0 1,0 0-1,0 1 0,0-1 1,0 0-1,0 0 1,0 1-1,-1 0 1,1 145 760,0-98-4038,0-1-3961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01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1377,'1'-1'316,"1"-1"1,-1 1-1,1-1 1,-1 1-1,1 0 1,0-1 0,-1 1-1,1 0 1,0 0-1,0 0 1,0 1-1,0-1 1,0 0-1,0 1 1,0-1 0,0 1-1,0 0 1,3 0-1,-3 0 153,0 1-1,0 0 0,0 0 0,0 1 1,0-1-1,0 0 0,0 1 1,-1-1-1,1 1 0,-1-1 0,1 1 1,-1 0-1,1 0 0,-1 0 1,0-1-1,0 1 0,1 3 1,23 49 8901,1 32-5009,-5-12-3718,-15-52-636,0-1 0,-2 1 1,0 0-1,-1 1 0,-1 26 0,-2-47-79,-1-6-247,0-1 285,1 1 0,-1-1 0,1 1 1,0-1-1,0 1 0,1-1 1,0-4-1,0-10 12,0-2 9,0 0-1,1 1 1,2-1 0,0 1-1,1 0 1,0 0-1,2 0 1,1 1 0,0 0-1,1 1 1,16-24 0,-6 11 135,2 1 0,1 1 0,26-27-1,-35 43-689,1 1-1,0 0 0,18-11 0,-23 17-832,0 1-1,0 1 0,0-1 0,1 1 0,0 1 1,15-4-1,2 5-4265,4 2 470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0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37 384,'0'0'1556,"11"-13"2328,-11 46-2921,0-32-365,0-21-609,0 19 11,0-25-5122,0 16 2902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0:2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1 240,'0'0'7710,"-13"2"-5039,4 16-1980,0-1 0,-10 32 0,6-15-168,-29 74 399,12-28-511,-51 95 1,56-113-279,24-59-112,1-35-2878,2 9 2116,0 1-1,2 0 1,1 0-1,8-24 1,-6 22 363,15-46 137,4 1 0,41-80 0,-65 145 307,-1 0 0,1 0 0,1 0 0,-1 0 0,0 0-1,1 1 1,0-1 0,0 1 0,0-1 0,0 1 0,1 0-1,-1 0 1,1 1 0,-1-1 0,1 1 0,0 0 0,0 0-1,0 0 1,1 0 0,-1 1 0,0-1 0,0 1-1,1 1 1,-1-1 0,1 0 0,-1 1 0,1 0 0,-1 0-1,1 0 1,-1 1 0,1-1 0,-1 1 0,1 0 0,-1 1-1,0-1 1,0 1 0,0-1 0,1 1 0,-2 1 0,1-1-1,0 0 1,3 4 0,31 19 321,-24-18-389,-1 2 0,0 0 1,21 19-1,-32-26 110,1 1 0,-1-1 0,0 1 0,0-1 0,0 1 0,-1 0 1,1 0-1,0-1 0,-1 1 0,0 0 0,0 1 0,0-1 0,0 0 0,0 0 1,-1 0-1,1 1 0,-1-1 0,0 0 0,0 0 0,0 1 0,0-1 0,-1 0 1,0 4-1,-1-4 56,1 0 0,-1-1 0,0 1 1,1-1-1,-1 1 0,0-1 0,0 0 1,-1 0-1,1 0 0,0 0 0,-1 0 1,1-1-1,-5 3 0,-39 19 1898,42-21-1869,-8 2 437,0 0 1,0-1-1,-21 3 0,-2 0 413,8 0 52,-1-2-1,0-1 1,-41-1-1,68-2-1059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1:5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63 304,'0'-3'71,"0"0"-1,1 1 0,-1-1 1,1 0-1,0 1 0,-1-1 1,1 1-1,0-1 1,1 1-1,-1 0 0,0-1 1,1 1-1,-1 0 0,1 0 1,0 0-1,0 0 1,-1 0-1,1 0 0,1 1 1,-1-1-1,4-2 1,8-7 210,-13 106 1867,0-75-2033,-1-10-70,0 0-1,0 1 0,0-1 0,-2 1 0,1-1 0,-6 17 0,4-12 88,11-24-3753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2:3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4 384,'32'-2'591,"-21"1"-245,0 1 0,0 0 1,0 0-1,21 4 0,-30-4-257,1 1-1,-1-1 1,0 1-1,0 0 1,0 0-1,1 0 1,-1 0-1,0 0 0,0 1 1,-1-1-1,1 1 1,0-1-1,0 1 1,-1 0-1,1-1 1,-1 1-1,1 0 1,-1 0-1,0 0 1,0 0-1,0 0 1,0 1-1,0-1 1,0 0-1,-1 0 1,1 1-1,0 3 1,0 1 202,0 0-1,-1 0 1,0 0 0,0 0 0,-1 0 0,0 0 0,0 0 0,0-1-1,-1 1 1,0 0 0,0-1 0,-1 1 0,0-1 0,0 0 0,-1 0 0,-7 11-1,-4 0 476,0-1 0,-1-1 1,-1 0-1,-18 12 0,35-27-759,-14 11 353,1 0-133,0-2 0,0 0 0,-23 12 0,29-16-129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3:2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192 385 576,'-23'-3'880,"0"0"-1,1 1 0,-47 3 1,14 0 15089,146-24-15272,86-16-573,-144 34-232,201-25 160,-78 22-3115,-154 9 2818,-1-1-1,1 0 0,-1 0 0,1 0 0,0 0 0,-1-1 0,1 1 0,-1 0 0,1-1 0,-1 1 0,1-1 0,-1 1 0,0-1 0,1 1 0,-1-1 0,0 0 0,1 0 0,-1 0 0,0 0 1,0 0-1,0 0 0,0 0 0,0 0 0,0-1 0,0 1 0,1-3 0,-1 3-16,-1-1-1,0 0 1,0 0 0,0 1-1,0-1 1,0 0 0,0 0-1,0 1 1,-1-1 0,1 0-1,-1 0 1,1 1 0,-1-1-1,0 0 1,0 1 0,1-1-1,-1 1 1,0-1 0,0 1-1,-1 0 1,1-1 0,0 1-1,-2-2 1,-114-129-2418,93 102 2991,21 26-78,1 0 1,-1 0 0,1 0 0,0-1-1,0 1 1,1 0 0,-1-1-1,1 0 1,-1-7 0,2 10 908,6 6 469,13 14-1107,1 0 0,1-2 0,1 0 0,36 19 1,-29-17-399,-1 0 1,34 29 0,-58-44 18,0 1-1,-1-1 0,1 1 0,-1 0 1,0 0-1,0 0 0,-1 0 0,1 0 1,-1 1-1,0-1 0,0 1 1,0 0-1,-1-1 0,1 1 0,-1 0 1,0 0-1,-1 0 0,1 0 0,-1 0 1,0 0-1,0 0 0,-1 0 0,0 0 1,1-1-1,-1 1 0,-1 0 0,1 0 1,-1 0-1,0-1 0,0 1 0,0-1 1,-1 0-1,-5 8 0,-6 8 199,-2-1-1,0 0 1,-1-1-1,-1-1 1,-26 20 0,2-14-1735,14-7-7018,26-8 5498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3:4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47 560,'0'-47'3255,"-1"47"-3147,1 0 0,0 1 1,-1-1-1,1 0 0,-1 0 0,1 1 0,-1-1 1,1 0-1,0 0 0,-1 1 0,1-1 0,-1 0 1,1 1-1,0-1 0,-1 1 0,1-1 0,0 0 0,0 1 1,-1-1-1,1 1 0,0-1 0,0 1 0,0-1 1,0 1-1,0-1 0,-1 1 0,1-1 0,0 1 1,0 33 284,-1 0 0,-2 0 0,-1 0 0,-2-1 0,-15 50 0,18-75-413,-1-1 1,0 1-1,-1-1 1,0 0-1,-10 12 1,15-19-60,-1 0 1,1 0 0,-1 0-1,1 1 1,0-1 0,-1 0 0,1 0-1,0 0 1,-1 0 0,1 0 0,-1 0-1,1 0 1,-1 0 0,1 0 0,0 0-1,-1 0 1,1 0 0,-1 0 0,1-1-1,0 1 1,-1 0 0,1 0 0,0 0-1,-1 0 1,1-1 0,0 1-1,-1 0 1,1 0 0,0-1 0,-1 1-1,1 0 1,0-1 0,0 1 0,-1 0-1,1-1 1,0 1 0,0 0 0,-1-1-1,-12-27-1095,-8-48 1398,15 52-309,-8-8 764,14 30-615,-1 1 0,0 0 0,1 0 0,-1 0 0,0 0 0,0 0 1,0 0-1,0 0 0,0 0 0,0 0 0,0 1 0,0-1 0,0 0 0,0 1 0,0-1 1,0 0-1,0 1 0,-1 0 0,1-1 0,0 1 0,-2-1 0,1 1 264,-1 0 46,3 0-366,0 0 0,0 0 0,0 0 0,-1 0 0,1 0 0,0 0 0,0 0-1,-1 0 1,1 0 0,0 0 0,0 0 0,-1 0 0,1 0 0,0 0 0,0 0 0,-1 0 0,1 0 0,0 0 0,0 0 0,-1 0 0,1 0 0,0 0-1,0 0 1,-1 0 0,1 1 0,0-1 0,0 0 0,0 0 0,0 0 0,-1 0 0,1 1 0,0-1 0,0 0 0,0 0 0,0 0 0,-1 1-1,1-1 1,0 157 1550,31-157-1152,-22-1-382,0 0-1,0-1 1,0 1-1,-1-2 1,12-3-1,28-7 25,93-4 0,-88 2 3639,-79 22-2022,19-5-5269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32:2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135 257 448,'0'13'2333,"1"-3"-1948,-1 0-1,0 1 0,-1-1 1,0 0-1,0 0 0,-2-1 1,-2 13-1,-98 211 774,97-216-1158,6-16-1,-1 0-1,1 0 1,0 0-1,0 0 1,-1 0-1,1 0 1,0 0-1,-1 0 1,1 0 0,-1 0-1,1 0 1,-1 0-1,0 0 1,1-1-1,-1 1 1,0 0-1,0 0 1,0-1-1,1 1 1,-1 0-1,-2 0 1,1-13-191,5-4 175,0 0-1,1 0 1,1 0 0,0 0 0,1 1 0,1 0 0,9-15-1,-2 2 25,7-15 82,2 1-1,1 1 1,3 1-1,1 1 1,2 2-1,1 1 1,2 1 0,2 2-1,61-47 1,-92 77-234,0 0 0,0 1 0,0-1 0,0 1 0,1 0 0,-1 0 0,1 0-1,-1 0 1,1 1 0,8-2 0,-15 39-2651,-48 31 470,31-37 1515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4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366 131 448,'4'-6'709,"-3"5"-539,-1 1 0,1 0 0,-1-1 0,1 1 0,-1-1 0,1 1 0,-1-1 0,1 0 0,-1 1-1,0-1 1,1 1 0,-1-1 0,0 0 0,0 1 0,1-1 0,-1 0 0,0 1 0,0-1 0,0 0 0,0 1 0,0-1-1,0 0 1,0 1 0,0-2 0,0-3 368,-1 0 1,1 0-1,-1 0 0,0 0 0,-1 0 1,1 0-1,-1 0 0,0 1 0,0-1 1,-1 1-1,1-1 0,-1 1 0,0 0 1,0 0-1,0 0 0,-1 1 0,1-1 1,-1 1-1,0 0 0,0-1 0,0 2 1,0-1-1,-9-4 0,9 6-128,-1 0 0,1 0 1,-1 0-1,1 0 0,-1 1 0,1-1 0,-1 1 1,1 0-1,-1 1 0,1-1 0,-9 3 1,6-2-208,0 1 0,0 1 0,0-1 0,0 1 0,1 0 0,-9 5 0,-23 18-9,1 1 0,-58 56 0,93-80-197,0 0 0,0 0-1,0 1 1,0-1 0,0 0 0,1 1 0,-1-1-1,1 1 1,0-1 0,0 1 0,1 0 0,-1-1-1,1 1 1,0 0 0,0 6 0,0-8-1,0 0 0,0 0 0,0 0 0,0 0 0,1 0 0,-1 0 0,1 0 0,-1 0 0,1 0 0,0 0 0,0 0-1,0 0 1,0-1 0,0 1 0,0 0 0,0-1 0,0 1 0,1-1 0,-1 1 0,1-1 0,-1 0 0,1 1 0,0-1 0,-1 0 0,1 0 0,0 0 0,0 0 0,2 0 0,32 6-62,-1-2 0,1-1 0,48-2 0,52-2-4127,-91 0 47,0 0-3683,-44 11 5177,-1-1 225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5:05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16 736,'10'-4'416,"-9"4"-354,-1 0 1,1 0-1,-1 0 0,0 0 1,1 0-1,-1-1 0,1 1 1,-1 0-1,0 0 0,1 0 1,-1 0-1,0-1 0,1 1 1,-1 0-1,0 0 0,1-1 1,-1 1-1,0 0 0,1-1 1,-1 1-1,0 0 1,0-1-1,0 1 0,1 0 1,-1-1-1,0 1 0,0-1 1,0 1-1,0 0 0,0-1 1,1 1-1,-1-1 0,0 1 1,0 0-1,0-1 0,0 0 328,-2 27 1088,-47 123 1090,-15 57-1116,-95 386-318,133-506-1205,14-50-827,-10 49 0,21-80 526,0 0 0,-1 0 0,1 0 0,-1 0 1,-1-1-1,-4 9 0,6-12 276,1 0 1,-1 0 0,1 0-1,-1 0 1,1 0-1,-1 0 1,0-1 0,1 1-1,-1 0 1,0 0-1,0-1 1,0 1-1,0-1 1,1 1 0,-1-1-1,0 1 1,0-1-1,0 1 1,0-1-1,0 0 1,0 1 0,0-1-1,0 0 1,0 0-1,-1 0 1,1 0 0,0 0-1,0 0 1,0 0-1,0 0 1,0 0-1,0-1 1,0 1 0,0 0-1,0-1 1,0 1-1,0 0 1,0-1-1,0 0 1,-1 0 0,-7-12-869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5:06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1 496,'-1'0'56,"-1"0"-1,1 0 1,0 0-1,-1 0 1,1 1-1,0-1 1,-1 0-1,1 1 1,0-1-1,0 1 1,-1-1-1,1 1 1,0-1-1,0 1 1,0 0-1,0 0 1,0 0-1,0-1 0,0 1 1,0 0-1,0 0 1,0 0-1,1 1 1,-1-1-1,0 0 1,1 0-1,-2 1 1,1 2 47,0 0-1,0 1 1,0-1 0,1 0 0,-1 0-1,1 0 1,0 0 0,0 0 0,1 5-1,1 6 181,1 0 1,1 0-1,0-1 0,8 20 0,10 14 530,2-1-1,53 79 1,-76-126-763,-1 1-1,0-1 1,0 1-1,1 0 1,-1-1 0,0 1-1,1-1 1,-1 1-1,0-1 1,1 1-1,-1-1 1,1 1 0,-1-1-1,1 0 1,-1 1-1,1-1 1,-1 1 0,1-1-1,-1 0 1,1 0-1,0 1 1,-1-1-1,1 0 1,0 0 0,-1 0-1,1 0 1,-1 1-1,1-1 1,0 0-1,-1 0 1,1 0 0,0-1-1,-1 1 1,1 0-1,0 0 1,0 0-1,13-22 556,-2 2-685,-1 10 27,-1 0 1,1 0 0,0 2 0,1-1 0,0 1 0,0 1 0,1 0 0,15-6-1,116-35-1579,-40 16-292,-95 28 1719,15-4-615,-1-1-1,0-1 0,36-23 1,-35 13-925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5:0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29 592,'-8'-4'237,"1"0"0,0 0 0,-1 1 0,0 0 0,0 1 0,0 0 0,0 0 0,0 0 0,0 1 0,0 0 1,0 1-1,-1 0 0,1 0 0,0 1 0,0 0 0,-1 0 0,1 1 0,0 0 0,0 0 0,1 1 0,-1 0 0,0 1 0,1 0 0,-9 5 0,-16 12 197,1 1 0,0 2 0,-52 54 0,56-52-359,0 0-20,0 1-1,2 1 1,-31 46 0,50-65-52,1 0 0,-1-1 0,1 2 0,1-1 0,0 0 0,0 1 0,1 0-1,0 0 1,1 0 0,0 0 0,0 0 0,1 1 0,1-1 0,0 0 0,0 1 0,1-1 0,3 17 0,-2-21-46,1 1 1,0-1-1,0 0 0,1 0 0,-1 0 0,1-1 1,1 1-1,-1-1 0,1 0 0,0 0 0,0-1 0,0 1 1,0-1-1,1 0 0,0 0 0,0-1 0,0 0 0,0 0 1,0 0-1,8 1 0,0 0-187,-1 0-1,1-1 1,0-1-1,0 0 1,0-1-1,0 0 1,0-1-1,0-1 1,14-2-1,-23 2 122,-1 1 0,0-1-1,1-1 1,-1 1 0,0-1 0,1 1 0,-1-1-1,0-1 1,0 1 0,-1 0 0,1-1-1,0 0 1,-1 0 0,0 0 0,1 0 0,-1 0-1,0-1 1,-1 0 0,1 1 0,-1-1-1,4-7 1,-2 1-189,-1-1-1,0 1 0,0-1 1,-1 0-1,-1 0 1,0 0-1,0-19 1,-1 9-276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5:0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1 400,'0'8'1495,"-2"77"4316,1-58-5464,-1 0 0,-2 0 1,-11 45-1,13-65-443,-1-1-106,1 1 0,0 0 0,1 0 0,0 0 0,-1 11 1,-18-20-4788,18-6 3791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5:0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105 218 672,'1'0'106,"0"0"0,0-1 0,0 1 0,0 0 0,0 0 0,0 0-1,0 0 1,0 0 0,0 0 0,0 0 0,0 0 0,0 0 0,0 0 0,0 0-1,0 1 1,0-1 0,0 0 0,0 1 0,0-1 0,0 1 0,0-1 0,0 1 0,-1 0-1,1-1 1,0 1 0,0 0 0,-1-1 0,1 1 0,0 0 0,-1 0 0,1 0-1,-1 0 1,1-1 0,-1 1 0,1 0 0,-1 0 0,0 0 0,1 0 0,-1 0-1,0 0 1,0 0 0,0 0 0,0 0 0,0 0 0,0 0 0,0 0 0,0 0 0,0 1-1,0-1 1,0 0 0,-1 0 0,0 1 0,1 10-123,-1 0 241,-1 0 0,-1 1-1,0-1 1,0 0 0,-1-1 0,-1 1 0,0-1 0,0 0-1,-13 19 1,0-3-132,-1 0-1,-29 31 1,258-339-543,-198 265 329,0 0-1,0 1 0,2 1 1,-1 0-1,2 0 1,0 1-1,1 1 1,28-17-1,-37 25-9,-1 1-1,1 0 0,0 0 1,-1 0-1,1 1 1,0 0-1,1 1 1,-1-1-1,0 1 1,0 1-1,1-1 1,-1 1-1,0 0 1,1 1-1,-1 0 1,0 0-1,0 1 1,0-1-1,0 2 1,0-1-1,0 1 0,0 0 1,-1 0-1,0 1 1,12 8-1,26 19-721,-26-19 938,-1 1 1,0 0-1,16 18 1,-29-27 71,0 1 0,0 0 0,0-1 1,-1 1-1,0 1 0,0-1 0,0 0 0,-1 1 0,0-1 1,0 1-1,0 0 0,-1 0 0,0-1 0,0 1 0,0 10 1,-1-11-32,0 1 0,0-1 1,0 0-1,-1 0 0,0 0 1,0 0-1,-1 0 1,1 0-1,-1 0 0,0 0 1,-4 6-1,1-4 10,0 0-1,-1-1 1,0 0-1,0 0 1,-1-1 0,-10 8-1,7-4-38,-1-1 0,0 0 0,0-1 0,-1 0 0,0 0 0,0-2 0,-1 1 0,1-2 0,-1 1 1,0-2-1,0 0 0,-22 3 0,34-6-112,0 0 0,0 0 0,0 0 0,0 0 0,0 0-1,0-1 1,0 1 0,0 0 0,0 0 0,0-1 0,0 1 0,0-1 0,0 1 0,0-1 0,0 1 0,0-1 0,0 1 0,0-1 0,0 0 0,1 0 0,-1 1 0,0-1 0,0 0 0,1 0 0,-1 0 0,0-2 0,0 1-32,0 0 1,1-1-1,0 1 1,-1-1-1,1 1 0,0 0 1,0-1-1,0 1 1,1-1-1,-1 1 1,1-5-1,2-2-102,0 0 0,1 0 1,-1 0-1,2 0 0,8-13 0,-5 11 122,0 0 0,1 1 0,0 1 0,0 0-1,1 0 1,0 0 0,1 1 0,0 1-1,0 0 1,1 1 0,13-6 0,-7 5 5,0 1 1,1 1 0,-1 1-1,1 1 1,0 0 0,0 2-1,21 0 1,-36 1 46,-1 0 1,0 0-1,0 0 1,0 1-1,0 0 1,0-1 0,0 1-1,0 0 1,0 0-1,0 1 1,0-1-1,0 1 1,-1-1-1,1 1 1,-1 0-1,1 0 1,-1 0-1,0 0 1,1 0-1,-1 1 1,0-1-1,-1 1 1,1-1-1,0 1 1,-1 0-1,1 0 1,-1 0 0,0 0-1,2 5 1,-2-2 22,0-1 0,0 1 0,-1-1 0,1 1 1,-1 0-1,0-1 0,-1 1 0,1 0 1,-1-1-1,0 1 0,-1-1 0,1 1 1,-1-1-1,0 0 0,-5 9 0,1-5-413,2 0 0,-1 0-1,1 0 1,0 0 0,1 1 0,-3 13-1,28-22-2695,-16-2 2921,0-1 1,-1 0-1,1-1 0,-1 1 1,1-1-1,-1 0 1,0 0-1,0-1 1,7-5-1,43-43-57,-40 36 188,4-3 460,1 1 1,0 0 0,1 2 0,1 0 0,34-17 0,-55 32-326,0 1-1,0-1 1,0 0 0,0 0 0,1 1 0,-1-1 0,0 1-1,0-1 1,1 1 0,-1 0 0,0 0 0,0-1 0,1 1-1,-1 0 1,0 0 0,1 0 0,-1 0 0,0 0 0,1 1-1,-1-1 1,0 0 0,1 1 0,-1-1 0,0 0 0,0 1-1,0 0 1,2 0 0,-2 1-5,0-1 0,0 1 0,0 0-1,-1 0 1,1-1 0,-1 1 0,1 0 0,-1 0 0,0 0 0,0-1-1,1 1 1,-1 0 0,-1 0 0,1 0 0,0 0 0,-1 3-1,-1 6 127,-1 1-1,0-1 0,-1 0 0,-1 0 0,-5 11 0,-4 2-45,6-13-196,1 1 0,0 0 0,1 0 0,0 1 0,1-1-1,0 1 1,1 0 0,1 1 0,0-1 0,-1 15 0,6-28-146,0 0 0,0 0 0,0-1 1,-1 1-1,1-1 0,0 1 0,0-1 1,0 0-1,-1 1 0,1-1 0,0 0 0,0 0 1,1-2-1,33-24-304,-2-1 1,-1-1-1,-1-2 1,-2-1-1,48-66 1,48-51 800,-107 131-201,-1 1 0,2 0 1,0 2-1,1 0 0,36-19 0,-54 32-76,0 1 1,0-1-1,1 1 0,-1-1 0,0 1 0,1 0 0,-1 1 1,1-1-1,-1 0 0,1 1 0,-1 0 0,1 0 1,-1 0-1,1 0 0,3 1 0,-4 0-4,-1 0 1,0 1-1,1-1 0,-1 0 1,0 1-1,0 0 0,0-1 1,0 1-1,0 0 0,0 0 1,0 0-1,0 0 0,-1 0 1,1 1-1,-1-1 0,0 0 1,0 1-1,0-1 0,2 5 1,3 19 195,0 0 0,-2 0 0,-1 0 0,-1 0 0,-1 1 0,-4 48 1,0-2-90,2-32-221,0-16 98,5 47-1,-4-66-145,2 1 1,-1 0-1,1 0 1,0-1-1,0 1 0,0-1 1,1 0-1,0 0 1,1 0-1,-1 0 1,8 8-1,-10-12-32,0-1-1,0 0 1,0 1 0,0-1-1,0 0 1,1 1-1,-1-1 1,0 0 0,1 0-1,-1 0 1,1 0 0,-1-1-1,1 1 1,0 0-1,-1-1 1,1 1 0,0-1-1,-1 1 1,1-1 0,0 0-1,0 0 1,-1 1-1,1-1 1,3-1 0,-3 0-52,0 0 1,0 0 0,0 0-1,0 0 1,0-1 0,0 1-1,-1-1 1,1 1 0,0-1-1,-1 0 1,1 0 0,-1 0-1,0 0 1,0 0 0,2-4-1,3-6-333,-1 0-1,-1 0 0,0-1 0,-1 0 0,2-15 1,0-83-1408,-6 90 1622,1-20-400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5:0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0 400,'-67'19'759,"-27"9"614,93-27-1320,-1 0 1,1 0-1,-1-1 0,1 1 1,-1 0-1,1 1 0,-1-1 1,1 0-1,0 0 0,0 0 1,0 1-1,0-1 0,0 1 1,0-1-1,0 1 0,0-1 1,0 3-1,1-4-16,-1 1 0,1 0 0,0 0 0,0-1-1,0 1 1,0 0 0,0 0 0,0 0 0,0-1 0,0 1 0,1 0 0,-1 0 0,0-1-1,0 1 1,1 0 0,-1 0 0,0-1 0,1 1 0,-1 0 0,1-1 0,-1 1 0,1 0-1,-1-1 1,1 1 0,-1-1 0,1 1 0,0-1 0,-1 1 0,1-1 0,0 0 0,-1 1-1,1-1 1,0 0 0,0 1 0,-1-1 0,1 0 0,0 0 0,0 0 0,1 1 0,36 5 290,0-1 0,0-2 0,0-1 0,50-5 0,-4 1-354,-27 0-1751,111-18 0,-125 11 423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5:0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54 176,'3'0'249,"-1"-1"1,0 1-1,0-1 0,0 0 0,1 0 1,-1 0-1,0 0 0,0 0 1,0 0-1,-1 0 0,1-1 0,0 1 1,0-1-1,-1 1 0,1-1 0,-1 0 1,3-3-1,27-22 2769,-30 26-2941,0 1 0,1-1 1,-1 1-1,0 0 0,1-1 0,-1 1 1,0 0-1,1 0 0,-1 0 0,0 0 0,1 0 1,-1 1-1,0-1 0,1 0 0,-1 0 1,0 1-1,0-1 0,1 1 0,-1-1 1,0 1-1,0 0 0,0-1 0,0 1 1,0 0-1,0 0 0,0 0 0,0 0 0,0 0 1,0 0-1,0 0 0,0 0 0,-1 0 1,1 0-1,0 1 0,-1-1 0,1 0 1,0 2-1,19 52 1667,-10-5-1044,-3 0-1,-2 0 1,-1 1 0,-5 56-1,4 59-358,5-86-963,4 1-1,41 141 1,-50-212 748,1 6-3811,-9-21 190,1-2 3190,-2 1 0,1 0 0,-1 0 0,0 0 0,0 1 1,0 0-1,-1 0 0,0 1 0,0 0 0,-10-5 0,9 6 288,0-1 0,1-1 0,-1 1 0,1-1 0,0 0 0,0-1 0,1 0 0,0 0 0,-10-12 0,7-3 2191,23 32-533,25 37 1024,-16-4-1622,-1 0 0,28 83 0,-50-126-1041,0-1 0,0 1 0,0 0-1,0-1 1,1 1 0,-1-1 0,0 1-1,1-1 1,-1 1 0,0-1 0,1 1-1,-1-1 1,0 1 0,1-1 0,-1 0-1,1 1 1,-1-1 0,1 0 0,-1 1-1,1-1 1,-1 0 0,1 1-1,-1-1 1,1 0 0,-1 0 0,1 0-1,-1 1 1,1-1 0,0 0 0,-1 0-1,1 0 1,-1 0 0,1 0 0,0 0-1,-1 0 1,1 0 0,-1-1 0,1 1-1,-1 0 1,1 0 0,0 0 0,-1-1-1,1 1 1,-1 0 0,1 0 0,-1-1-1,1 1 1,-1-1 0,0 1 0,1 0-1,-1-1 1,1 1 0,-1-1-1,1 0 1,33-37-7,-13 14-14,-7 15 12,0 0-1,0 1 1,0 1-1,1 0 1,29-9-1,80-14-2236,-60 26-5781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5:10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86 336,'5'-7'319,"0"0"0,1 0 0,0 0 1,1 1-1,0 0 0,-1 1 0,2 0 0,-1 0 0,1 0 0,-1 1 0,1 0 0,0 0 1,1 1-1,-1 0 0,1 1 0,-1 0 0,12-2 0,-19 4-197,-1 1 0,1-1 0,0 0 0,0 1 0,0-1 0,0 1 0,-1-1 0,1 1 0,0-1 0,0 1 0,-1-1 0,1 1 0,0 0 0,-1 0 0,1-1 0,-1 1 0,1 0 0,-1 0 0,1-1 0,-1 1 0,1 0 0,-1 0 0,0 0 0,0 0 0,1 0 0,-1 0 0,0 0 0,0 0-1,0-1 1,0 1 0,0 2 0,0 40 2014,-1-28-1425,0 1-265,0 1 1,-2 0-1,0-1 1,-1 0-1,0 0 0,-14 30 1,-53 96 342,36-77-656,6-12-157,8-14-592,2 0 0,-24 67-1,38-94-993,3-19-1640,6-25 152,91-224-1242,-71 203 4850,1 2 0,56-83 1,-77 128-342,1 0 0,0 0 0,0 0 0,0 0 0,1 1 0,0 0 0,0 0 0,0 0 0,1 1 0,-1 0 1,1 0-1,0 1 0,0 0 0,11-3 0,2 2 233,-1 1 0,1 1 0,0 0 0,25 2 0,-42 0-370,-1 0 10,-1 0 0,1 0 0,0 0 0,0 0 0,0 0 0,0 1 1,-1-1-1,1 1 0,0-1 0,0 1 0,-1-1 0,1 1 0,0 0 1,-1 0-1,1 0 0,0 0 0,-1 0 0,0 0 0,1 0 0,-1 1 0,0-1 1,1 0-1,-1 1 0,0-1 0,0 1 0,0 0 0,0-1 0,-1 1 0,1 0 1,0-1-1,-1 1 0,1 0 0,-1 0 0,1-1 0,-1 1 0,0 0 1,0 0-1,0 0 0,0 0 0,0 2 0,-1 0-5,1 1-1,-1 0 1,0-1-1,0 1 1,-1-1 0,1 1-1,-1-1 1,0 0-1,0 0 1,0 1 0,-1-1-1,0-1 1,1 1 0,-1 0-1,-5 3 1,-5 3 41,0-1 0,-1-1 0,0-1 1,-24 10-1,28-13-46,0-1 0,0 2 0,0-1-1,1 1 1,-1 1 0,1 0 0,1 0 0,-1 0 0,1 1 0,0 1 0,1 0 0,-10 12-1,15-18-23,1 0 0,1 0 0,-1 0 0,0 0-1,0 1 1,1-1 0,0 0 0,-1 0-1,1 1 1,0-1 0,0 0 0,0 0-1,0 1 1,0-1 0,1 0 0,-1 0-1,1 1 1,-1-1 0,1 0 0,0 0-1,0 0 1,0 0 0,0 0 0,0 0 0,1 0-1,-1 0 1,1 0 0,-1-1 0,1 1-1,-1 0 1,1-1 0,0 0 0,0 1-1,0-1 1,0 0 0,0 0 0,0 0-1,0 0 1,0 0 0,0 0 0,0-1-1,1 1 1,3 0 0,18 2 55,1-1 1,0-1-1,40-3 0,-5 0-49,-19 2-98,-16 1 26,-1-1-1,35-5 1,-52 4-368,1 0 0,-1-1 0,0 0 1,0 0-1,0-1 0,-1 0 0,1 0 0,-1-1 0,0 0 1,1 0-1,-2 0 0,9-8 0,3-3-495,1 0 0,22-13 0,-24 17 1447,0 0 0,0-2 0,14-15 0,-30 29-494,-1-1 0,1 0 1,0 0-1,0 0 0,-1 0 0,1 0 0,0 0 0,-1 0 1,1 0-1,0 0 0,-1 0 0,1 0 0,0 0 0,0 0 0,-1 0 1,1 0-1,0 0 0,-1-1 0,1 1 0,0 0 0,0 0 1,-1 0-1,1 0 0,0-1 0,0 1 0,-1 0 0,1 0 0,0 0 1,0-1-1,0 1 0,-1 0 0,1 0 0,0-1 0,0 1 1,0 0-1,0-1 0,0 1 0,-1 0 0,1 0 0,0-1 1,0 1-1,0 0 0,0-1 0,0 1 0,0 0 0,0-1 0,0 1 1,0 0-1,0 0 0,0-1 0,1 1 0,-1 0 0,0-1 1,0 1-1,0 0 0,0 0 0,0-1 0,0 1 0,1 0 0,-1-1 1,0 1-1,0 0 0,0 0 0,1 0 0,-1-1 0,0 1 1,1 0-1,-28 4 852,9 7-634,0 0 0,0 0 1,2 2-1,-1 0 0,-14 17 1,-10 6-14,31-27-217,-3 1 22,0 1 0,1 0-1,-17 21 1,27-29-38,-1 1 1,1-1 0,0 0 0,0 1-1,0 0 1,1-1 0,-1 1-1,1 0 1,0 0 0,0 0 0,0 0-1,0 0 1,1 0 0,0 0-1,0 0 1,0 0 0,0 0 0,0 0-1,1 0 1,1 5 0,-1-7-41,1 1 1,0 0-1,-1-1 1,1 1-1,0-1 1,0 0-1,1 0 1,-1 1-1,0-1 0,1-1 1,-1 1-1,1 0 1,0-1-1,-1 1 1,1-1-1,0 0 1,0 0-1,0 0 1,0 0-1,0 0 1,0-1-1,0 1 1,0-1-1,0 0 1,4 0-1,13 1-463,-1-2 1,34-3-1,-38 1 40,0-1 1,0 0-1,0-1 1,0 0-1,-1-1 0,1-1 1,-1 0-1,25-18 0,-16 8-420,-1-1-1,-1-2 0,38-42 1,-37 31-207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5:10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59 352,'0'0'576,"-24"2"1151,21 2-1474,1 0-1,-1 0 1,1 0 0,0 0 0,0 0 0,0 1 0,1-1 0,-1 1 0,1-1 0,0 1 0,1 0 0,-1 8 0,2 68 2314,1-38-1889,-2-34-582,-1 0-47,1 0 0,1-1-1,0 1 1,3 14 0,-4-21-47,0-1-1,1 1 1,-1 0 0,1-1 0,0 1 0,0-1 0,-1 1 0,1-1 0,0 1-1,0-1 1,0 0 0,0 1 0,1-1 0,-1 0 0,0 0 0,0 0 0,1 0-1,-1 0 1,1 0 0,-1 0 0,1-1 0,-1 1 0,1 0 0,0-1-1,-1 1 1,1-1 0,0 0 0,-1 1 0,1-1 0,2 0 0,4 0-26,1 1 0,-1-1 0,1-1 0,-1 0 0,0 0 0,1 0 0,-1-1 0,0-1 0,0 1 0,0-1 0,-1-1 0,1 1 0,-1-1 0,1-1 0,-1 1 0,-1-1 0,1 0 0,-1-1 0,0 0-1,0 0 1,0 0 0,-1 0 0,7-11 0,57-106-2661,-16 27-251,-51 93 2759,0-1 0,1 1 0,-1 0 0,1 0-1,0 0 1,0 0 0,0 1 0,0-1 0,5-2 0,7-2-592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32:2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0 176,'-2'4'116,"-17"22"367,1 1 0,-16 35 0,29-52-83,1 0 0,1 0 0,0 0 0,0 0 0,1 1 0,0-1 0,1 1 0,0-1 0,0 1 0,3 18 0,-1-27-304,-1 0-1,1 0 0,0-1 1,0 1-1,0 0 0,0-1 1,0 1-1,1-1 0,-1 0 1,0 1-1,1-1 0,-1 0 1,1 0-1,-1 0 0,1 0 1,0 0-1,-1 0 0,1 0 1,0-1-1,0 1 0,-1 0 1,1-1-1,0 0 0,0 1 1,0-1-1,0 0 0,0 0 1,0 0-1,3-1 0,58-2 556,-62 3-648,9-2 42,0-1 1,0 0-1,0 0 0,0-1 0,-1 0 1,1 0-1,16-12 0,56-47-2764,-59 43 189,-13 10 803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5:1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1 544,'10'1'297,"1"1"1,-1 1-1,0-1 0,-1 2 0,1-1 0,-1 1 0,1 1 1,-1 0-1,0 0 0,-1 1 0,1 0 0,13 13 0,-21-17-269,1 0 0,-1 0 0,0 0 1,1 1-1,-1-1 0,0 0 0,-1 1 0,1-1 0,0 1 0,-1-1 0,1 1 0,-1 0 0,0-1 0,1 1 0,-2-1 0,1 1 0,0 0 0,0-1 0,-1 1 0,1-1 0,-1 1 0,0-1 0,0 1 1,0-1-1,0 0 0,0 1 0,0-1 0,-1 0 0,1 0 0,-1 0 0,1 0 0,-1 0 0,0 0 0,0 0 0,0-1 0,-4 3 0,-6 4-13,0-2 0,-1 0 0,0 0-1,0-1 1,-1 0 0,1-1 0,-24 3 0,-1-3 4,-58-1 1,95-3-30,0 0 1,1 0-1,-1 0 1,0 0-1,1 0 1,-1 0 0,0 0-1,1-1 1,-1 1-1,0 0 1,1 0 0,-1 0-1,1-1 1,-1 1-1,1 0 1,-1-1 0,0 1-1,1-1 1,-1 1-1,1 0 1,-1-1-1,1 1 1,0-1 0,-1 1-1,1-1 1,-1 0-1,1 1 1,0-1 0,0 1-1,-1-1 1,1 0-1,0 1 1,0-1-1,0 0 1,-1 0 0,7-31-324,-2 23 233,1-1 1,-1 1 0,1 0-1,11-13 1,-7 13 73,1 1 0,1 0 0,0 0-1,0 1 1,0 0 0,1 1 0,0 0 0,0 1-1,0 1 1,1 0 0,0 0 0,0 1 0,0 1 0,0 0-1,0 1 1,0 0 0,0 1 0,1 0 0,-1 2 0,21 3-1,-28-3-84,-1-1 0,1 2-1,0-1 1,-1 0-1,0 1 1,10 7-1,22 9-1605,-22-10 346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5:11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1 800,'0'0'1572,"0"16"506,-3-6-1770,1 0 1,-2-1-1,1 1 0,-1-1 0,-1 0 1,0 0-1,0 0 0,-12 15 0,6-7-46,-104 161 256,104-154-519,-4 4 31,14-27-6,12-18-20,0 0 0,2 1 0,0 0 0,1 0-1,28-23 1,-4 3-11,-14 12-219,1 2 1,1 1-1,0 0 1,2 2-1,0 2 1,1 0-1,1 2 0,48-18 1,-116 50-4833,-30 18 3983,49-24 1531,-1 0 2,2 2 0,-1 0-1,2 1 1,-24 25 0,38-35-195,0 0 0,1 0 0,0 1 0,0-1 1,0 1-1,0 0 0,1-1 0,0 1 0,0 0 1,0 0-1,0 0 0,1 0 0,0 0 0,0-1 1,0 1-1,1 0 0,-1 0 0,3 6 1,-3-8-128,1 1 1,0 0 0,1 0 0,-1-1-1,1 1 1,-1-1 0,1 1 0,0-1-1,0 0 1,0 0 0,1 0 0,-1 0-1,1 0 1,0 0 0,0-1 0,0 1-1,0-1 1,0 0 0,0 0 0,1 0-1,-1 0 1,1-1 0,-1 1 0,5 0-1,10 1-162,1-1-1,0 0 0,0-2 0,0 0 0,0-1 0,0-1 0,-1-1 1,1-1-1,-1 0 0,0-1 0,34-15 0,-33 12-270,0-2 0,-1 0 0,0 0 1,0-2-1,-1 0 0,-1-1 0,0-1 0,-1-1 0,0 0 0,19-27 0,-32 40 284,-1 1 0,0-1 0,0 0 1,1 0-1,-1 0 0,-1 0 0,1 0 0,0 0 0,0 0 0,-1 0 0,1 0 0,-1 0 0,0-1 1,1 1-1,-1-3 0,-1 4 38,1 0 1,0 0-1,0 0 1,-1 1-1,1-1 1,-1 0 0,1 1-1,-1-1 1,1 0-1,-1 0 1,1 1-1,-1-1 1,1 1-1,-1-1 1,0 1 0,0-1-1,1 1 1,-1-1-1,0 1 1,0 0-1,1-1 1,-1 1-1,0 0 1,0-1-1,0 1 1,0 0 0,-3 0 80,0-1 1,0 1 0,1 1-1,-1-1 1,0 0 0,1 1-1,-1 0 1,0 0 0,1 0-1,-1 0 1,1 1 0,-1-1-1,1 1 1,0 0 0,0 0-1,-4 2 1,-10 10 313,2-2 125,1 0 1,-26 28 0,37-35-402,-1 0 0,1-1 0,0 1-1,0 0 1,1 0 0,0 1 0,-1-1 0,2 0 0,-1 1 0,1 0 0,0-1 0,0 1-1,0 11 1,1-15-116,0 0 0,0 0-1,1 0 1,-1 0-1,1-1 1,0 1 0,0 0-1,0 0 1,-1 0-1,2-1 1,-1 1 0,0-1-1,0 1 1,0-1-1,1 1 1,-1-1 0,1 1-1,-1-1 1,1 0 0,-1 0-1,1 0 1,0 0-1,0 0 1,0 0 0,-1-1-1,1 1 1,0 0-1,0-1 1,0 0 0,0 1-1,4-1 1,9 2-29,1-1-1,0 0 1,17-2 0,-14 1-8,3-1-351,0-1 0,0-1 0,0 0 0,0-2 0,30-10-1,103-49-5799,-116 46 3391,-6 2 992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5:4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1 432,'1'0'33,"0"0"0,0 0-1,0 0 1,-1 0 0,1 0 0,0 0-1,0 0 1,-1 1 0,1-1-1,0 0 1,-1 0 0,1 1 0,0-1-1,0 1 1,-1-1 0,1 0-1,-1 1 1,1-1 0,0 1 0,-1 0-1,1-1 1,-1 1 0,1-1-1,-1 1 1,0 0 0,1-1 0,-1 1-1,0 0 1,1 0 0,-1-1-1,0 1 1,0 0 0,0 0 0,1-1-1,-1 1 1,0 0 0,0 0-1,0-1 1,0 1 0,0 0 0,-1 0-1,1-1 1,0 1 0,0 0 0,0 0-1,-1-1 1,1 2 0,-19 45 1045,11-29-643,-10 42 548,10-38-645,2 0-1,0 0 0,-3 32 0,-2 71 1097,10 206 0,2-325-1381,-1 0 0,1 0-1,0 0 1,0 0 0,0 0 0,1-1 0,0 1 0,0-1-1,1 1 1,-1-1 0,1 0 0,1 0 0,4 7 0,-5-9-15,0-1-1,0 1 1,0-1 0,1 0 0,-1 0 0,0 0 0,1-1 0,-1 1 0,1-1 0,0 0 0,0 0 0,-1 0 0,1 0 0,0-1 0,0 1-1,0-1 1,0 0 0,-1 0 0,1-1 0,0 1 0,5-2 0,21-6 90,-1 0 0,0-2-1,0-2 1,43-23 0,19-8 207,-5 10-116,1 4 1,2 4-1,0 3 1,1 5-1,1 3 1,119-2 0,226 16 217,-347 7-364,0 3 0,162 40 0,-225-42-60,1 0 0,-1 2 0,-1 1-1,0 1 1,-1 1 0,0 1 0,32 25 0,-42-26-7,0 0 0,0 0 0,-1 1 0,-1 1 0,-1 0 1,0 0-1,0 1 0,-2 1 0,0 0 0,-1 0 0,9 29 0,-8-17 28,-1 0 0,-2 0 1,0 1-1,1 45 0,-6-67 44,-1 0 0,0 1 0,-1-1 0,0 0 1,0 0-1,0 1 0,-1-1 0,-1 0 0,1-1 0,-1 1 0,-1 0 0,1-1 0,-1 1 1,0-1-1,-1 0 0,0-1 0,0 1 0,0-1 0,-1 0 0,-13 10 0,15-13 15,-1-1-1,1 1 1,-1-1-1,0 0 1,0-1-1,1 1 0,-1-1 1,0 0-1,-1-1 1,1 1-1,0-1 0,0 0 1,-7 0-1,12-1-78,-1 0-1,1 0 0,0 0 0,0-1 0,0 1 0,0 0 1,0 0-1,0 0 0,0 0 0,0 0 0,0 0 1,0 0-1,0 0 0,1 0 0,-1 0 0,1-1 0,1-4-24,1 1-1,0 0 0,0-1 0,0 1 1,1 0-1,0 1 0,0-1 0,0 1 0,8-7 1,49-32-82,-54 38 85,44-25 3,2 2 0,1 3 0,1 1 0,1 4 0,0 1 0,2 4 0,0 1 0,67-6 0,67 3 311,223 7-1,-355 10-250,137 6 170,226 36-1,189 62-113,-575-97-108,17 1-144,0-1-1,65-2 1,-118-5-25,1 0 1,-1-1-1,0 1 1,0-1-1,0 1 1,0-1-1,0 0 0,0 1 1,0-1-1,-1 0 1,1 0-1,0 1 1,0-1-1,-1 0 0,1 0 1,0 0-1,-1 0 1,1 0-1,-1 0 1,1 0-1,-1 0 1,1 0-1,-1 0 0,0-1 1,0 1-1,1 0 1,-1 0-1,0 0 1,0 0-1,0 0 0,0-2 1,0-1-551,0 0 1,0 0-1,0 0 0,0 0 1,-1 0-1,1 0 1,-1 0-1,-2-6 0,-12-8-1816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5:4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58 240,'0'-10'335,"0"9"-255,0-1 0,-1 0-1,1 1 1,0-1 0,0 1 0,0-1 0,0 0 0,0 1 0,1-1 0,-1 0 0,0 1 0,1-1 0,-1 1-1,1-1 1,0 1 0,-1-1 0,1 1 0,0-1 0,0 1 0,0 0 0,0-1 0,0 1 0,0 0 0,0 0-1,1 0 1,-1 0 0,0 0 0,0 0 0,3-1 0,4-2 5360,-10 25-4397,1 1-634,-1 0 0,-1 0 0,-1-1-1,-12 41 1,-41 86-155,25-67-114,-51 156-113,74-200-16,2 0 0,1 1 0,2-1 0,1 1-1,3 47 1,0-78-7,0-5 0,0 1-1,1-1 0,-1 0 0,0 1 1,1-1-1,-1 0 0,1 1 0,0-1 1,-1 0-1,1 0 0,0 0 0,0 0 1,1 0-1,-1 0 0,2 2 0,1 2-4,-3-5 33,-1-17-42,0 8-11,0-1 0,-1 1 0,0 0 0,0 0 0,-1 0 0,0 0 0,0 0 0,-6-13 0,6 17 16,0 1 0,0 0 1,0-1-1,-1 1 0,0 0 0,1 0 1,-1 1-1,0-1 0,0 0 1,0 1-1,-1 0 0,1 0 0,-1 0 1,1 0-1,-1 0 0,0 1 0,1 0 1,-1-1-1,0 1 0,-5 0 0,-4 0 45,1 0 1,-1 1-1,0 0 0,1 1 0,-1 1 0,1 0 0,0 0 0,-1 2 0,1-1 0,1 1 0,-1 1 0,1 0 1,-1 1-1,-14 10 0,8-4 14,2 0 1,0 1 0,0 0 0,1 1-1,1 1 1,0 0 0,1 1-1,-12 20 1,22-31-50,0 0 0,0 0-1,0 1 1,1-1 0,-1 1-1,2 0 1,-1-1 0,0 1 0,1 0-1,0 0 1,1 0 0,-1 0-1,1 0 1,0 0 0,1 0-1,0 0 1,0 0 0,0 0 0,3 10-1,-1-10 5,0 0 0,0 0 0,1-1 0,0 1 0,0-1 0,0 0 0,0 0 0,1-1 0,0 1 0,0-1 0,0 0 0,0 0 0,1-1 0,-1 1 0,1-1 0,0 0 0,12 3 0,7 0-21,1-1-1,-1-1 1,1-1-1,-1-1 0,1-1 1,0-2-1,0 0 0,0-2 1,-1-1-1,27-8 1,-40 9-140,0 0 1,0-1-1,-1-1 1,1 0-1,-1 0 1,20-15 0,-27 18-115,-1-1 1,1 0 0,0-1 0,-1 1 0,0-1 0,0 0 0,0 1-1,0-1 1,-1 0 0,1-1 0,-1 1 0,0 0 0,0-1 0,-1 1-1,1-1 1,-1 0 0,0 1 0,-1-1 0,2-9 0,-2-8-3684,0 16 2669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5:4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165 211 224,'10'-25'831,"26"-49"0,-25 53 229,-1 0 0,0 0 0,8-27 481,-18 48-1472,0 0 0,0 0-1,0 0 1,0 0 0,0 0 0,0 0 0,0 0-1,1 0 1,-1 0 0,0 0 0,0 0 0,0 0-1,0 0 1,0 0 0,0 0 0,0 0-1,0 0 1,1 0 0,-1 0 0,0 0 0,0 0-1,0 0 1,0 0 0,1 0 688,-1-1-688,3 23 1136,0 32 7,-4-17-730,-3 0-1,0 0 0,-3-1 0,-18 63 0,-64 140-95,32-94-294,34-86-76,-32 104 22,52-133 21,5-15-236,4-27 121,1 1 0,0 0-1,1 1 1,0-1 0,17-15-1,8-11-88,-17 17 128,1 2-1,0 0 1,1 1-1,1 1 1,1 1-1,0 0 1,1 2-1,30-15 1,-36 21 10,1 0 1,0 1 0,1 1 0,-1 1 0,1 0 0,0 1 0,0 1 0,1 0-1,-1 2 1,0 0 0,0 0 0,34 7 0,-41-5 13,0 1-1,-1 0 1,1 1 0,-1 0-1,0 0 1,0 1 0,-1 0-1,1 0 1,-1 1-1,0 0 1,-1 1 0,0-1-1,0 2 1,0-1 0,-1 1-1,0 0 1,6 10 0,-8-12 2,-1 0 0,-1 0 0,1 0 0,-1 1 0,0-1 0,0 1 0,-1-1 0,0 1 0,0 0 0,-1-1 0,1 1 0,-1 0 0,-1-1 0,0 1 0,0 0 0,0-1 0,0 1 0,-1 0 0,0-1 0,-1 0 1,1 0-1,-1 1 0,0-2 0,-1 1 0,-8 11 0,5-9-4,0 0 0,-1 0 0,0 0 1,0-1-1,-1 0 0,0-1 0,0 1 1,-1-2-1,1 0 0,-1 0 0,0 0 1,-1-1-1,1-1 0,-1 0 0,-11 2 1,-11-1-11,-1-1 1,1-1 0,-54-5-1,67 2-223,0-2-1,0 0 0,1-2 0,0 0 0,0-1 0,0 0 0,0-2 0,1 0 0,-19-13 0,16 8-999,1-1 1,0-1-1,-34-33 0,53 47 1057,0 0 1,0 0 0,0 0-1,0 0 1,0 0 0,0 0-1,0 0 1,1 0 0,-1 0-1,0 0 1,1 0 0,-1-1-1,1 1 1,0 0 0,-1 0-1,1-1 1,0 1-1,0 0 1,-1-1 0,1 1-1,0 0 1,0 0 0,1-1-1,-1 1 1,0 0 0,1-3-1,8-5-2035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5:4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70 1056,'0'0'117,"0"-1"-1,0 1 1,0 0-1,0-1 0,0 1 1,0 0-1,0-1 1,0 1-1,-1 0 0,1-1 1,0 1-1,0 0 1,0-1-1,-1 1 0,1 0 1,0 0-1,0-1 1,-1 1-1,1 0 0,0 0 1,-1-1-1,1 1 1,0 0-1,-1 0 0,1 0 1,0 0-1,-1 0 1,1 0-1,0-1 0,-1 1 1,1 0-1,0 0 0,-1 0 1,1 0-1,0 0 1,-1 0-1,1 0 0,0 0 1,-1 0-1,1 1 1,0-1-1,-1 0 0,-12 11 684,0 1 0,1 1 0,1 0 0,0 0-1,1 1 1,-12 21 0,5-11-129,12-15-393,-1 0 1,2 0-1,-1 1 0,1 0 1,0-1-1,1 1 0,1 1 1,-1-1-1,0 11 0,2-18-193,1 0-1,0-1 1,-1 1-1,1 0 1,0 0 0,0 0-1,1 0 1,-1-1-1,1 1 1,-1 0-1,1 0 1,0-1 0,0 1-1,0 0 1,0-1-1,1 1 1,-1-1-1,1 0 1,-1 1-1,1-1 1,0 0 0,0 0-1,0 0 1,0 0-1,0 0 1,0 0-1,1-1 1,-1 1 0,0-1-1,1 0 1,0 0-1,-1 1 1,1-2-1,0 1 1,-1 0-1,6 0 1,9 1-1,0-1 1,0 0-1,0-2 1,0 0-1,0-1 0,0 0 1,0-1-1,-1-1 1,1-1-1,-1-1 0,0 0 1,-1-1-1,1 0 1,16-12-1,-16 8-104,0 0 1,-1-1-1,0-1 1,-1 0-1,0-1 0,-2-1 1,1 0-1,-2 0 1,0-1-1,-1-1 0,0 0 1,8-20-1,-17 33 24,1 1 0,-1-1 0,1 0 0,-1 1 0,0-1 0,0 0 0,-1 0 0,1 1 0,-1-1 0,0 0 0,0 0 0,0 0 0,0 0 0,-1 0 0,0 1 0,0-1 0,0 0-1,0 0 1,-3-6 0,1 7 7,1 0 0,-1 0-1,0 0 1,0 1-1,0-1 1,0 1-1,-1 0 1,1 0 0,0 0-1,-1 0 1,1 1-1,-1-1 1,0 1-1,0 0 1,1 0 0,-1 0-1,0 1 1,0-1-1,-7 1 1,-18-2-382,0 2 0,1 1 1,-1 1-1,-34 7 0,38-3-1531,1 0 1,0 2-1,0 1 0,1 1 0,-24 13 0,16-7-1177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5:4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1056,'-254'0'12574,"251"0"-11560,11 0 1027,427 11 3610,-1-1-4848,1128-10 127,-923 0-7514,-732 0-4261,56 0 7711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5:5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421 154 240,'2'-6'245,"0"-1"0,0 1 0,0-1-1,0 1 1,1 0 0,0 0 0,1 0 0,-1 0-1,1 0 1,0 1 0,1 0 0,5-6 0,-3 3 728,0-1 0,-1 0 1,0 0-1,6-11 0,-8 4 7502,-7 47-6686,3 9-1108,1-3-359,-1 0 0,-3 0-1,-12 72 1,-3-32-178,5 2 1,2-1-1,0 146 0,11-222-38,-18-25 120,14 18-206,3 3-22,-13-18 18,0 1-1,-1 0 0,-19-17 0,28 31 6,1 1 0,-1-1 1,1 1-1,-1 0 0,0 0 0,-1 1 0,1 0 0,-1 0 0,1 1 1,-1-1-1,0 1 0,0 1 0,0-1 0,0 1 0,-9 0 0,8 1-15,1 0 1,-1 0-1,0 0 0,1 1 0,0 1 0,-1-1 0,1 1 0,0 0 1,-1 1-1,1-1 0,1 2 0,-1-1 0,0 1 0,1 0 0,0 0 1,-1 0-1,2 1 0,-1 0 0,-7 9 0,4-5-1,0 1 0,0 0 0,1 0 0,1 1 0,-1 0 0,2 1 0,-10 20 0,15-28 10,-1 0 1,1 1 0,0-1-1,0 1 1,0 0 0,1-1 0,-1 1-1,1 0 1,1-1 0,-1 1-1,0-1 1,1 1 0,0 0 0,0-1-1,1 1 1,-1-1 0,1 0 0,0 1-1,0-1 1,0 0 0,0 0-1,1 0 1,0-1 0,0 1 0,3 3-1,1 0-6,0-1-1,1 0 1,-1 0-1,1-1 0,0 0 1,0-1-1,1 1 1,-1-2-1,1 1 1,0-1-1,0 0 0,15 2 1,7-1 14,1-2 0,44-1 0,-47-1-42,3 0 13,0-2 0,61-12-1,-79 11 11,0-1 0,0 0 0,0-1 0,0 0 0,-1-2 0,0 1 0,0-1-1,20-16 1,-31 22-49,-1 0 0,1 0 0,-1-1 0,1 1-1,-1-1 1,1 1 0,-1-1 0,0 0 0,1 1-1,-1-1 1,0 0 0,1-2 0,-3 3-70,1 1 0,-1-1 0,1 0 0,-1 1 1,1-1-1,-1 0 0,1 1 0,-1-1 0,1 1 0,-1-1 0,0 1 1,1-1-1,-1 1 0,0 0 0,1-1 0,-1 1 0,0 0 0,0 0 1,1-1-1,-1 1 0,0 0 0,0 0 0,0 0 0,1 0 0,-1 0 1,0 0-1,0 0 0,0 0 0,1 0 0,-1 0 0,0 1 0,0-1 1,0 0-1,-6 0-706,5 0 329,0 0 0,0-1 0,-1 1 0,1 0 0,0 0 0,0 0 0,-1 1 0,1-1 1,0 0-1,0 1 0,0 0 0,0-1 0,0 1 0,0 0 0,0 0 0,0 0 0,0 0 0,-3 3 0,2 13-2848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6:0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238 138 160,'4'-57'2559,"-31"56"-679,22 1-1729,0 1-1,-1 0 1,1 0-1,0 1 0,0-1 1,0 1-1,0 0 1,0 1-1,0-1 1,0 1-1,1 0 0,-1 0 1,-6 7-1,-54 57 1081,43-42-827,17-20-359,0 0-1,0 1 1,0 0 0,1 1 0,-1-1-1,1 1 1,1-1 0,0 1-1,0 0 1,0 0 0,0 1 0,-1 9-1,4-16-12,3-1 6,9-1-39,0 0 1,0-1-1,-1-1 1,1 0-1,-1-1 1,1 0-1,-1-1 0,0 0 1,-1 0-1,1-1 1,-1-1-1,15-13 1,-2 2 1,-1-2 0,-1-1-1,-1 0 1,20-29 0,-34 44 57,-1-1 0,0 0 0,0 0-1,-1 0 1,0-1 0,0 1 0,-1-1 0,0 0-1,0 0 1,-1-1 0,2-13 0,-4 21 171,0 23 217,0-21-445,0 16 151,0 0 1,2 1-1,-1-1 1,7 24-1,-7-37-133,0-1 0,0 1 0,0 0 0,1 0 0,0-1 0,0 1-1,0-1 1,0 1 0,0-1 0,0 0 0,1 0 0,0 0 0,-1 0-1,1-1 1,0 1 0,1-1 0,-1 1 0,0-1 0,1 0 0,-1 0-1,1-1 1,-1 1 0,1-1 0,0 0 0,6 2 0,3-2 15,-1 0 0,1-1 1,-1 0-1,1-1 0,-1-1 0,1 1 1,-1-2-1,0 0 0,17-7 1,39-21-1756,-9-9-5110,-49 29 5606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6:0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80 560,'0'-25'352,"0"3"-31,0 7-113,0 3-80,0 6-48,0 24-272,0 1-16,0-1 15,0-3-175,0 1-288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32:2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226 124 720,'14'-24'710,"-11"20"-300,0 0-1,-1 0 0,1-1 0,-1 1 0,0-1 0,-1 1 0,1-1 0,-1 0 0,0 0 1,1-5-1,-12 165 8078,2-101-7064,-3-1 1,-22 67 0,-81 158-113,40-110-1539,63-127-901,11-41 1078,0 0 0,0 1 0,0-1-1,0 0 1,0 0 0,0 0 0,1 0-1,-1 0 1,0 1 0,0-1 0,0 0 0,0 0-1,0 0 1,1 0 0,-1 0 0,0 0-1,0 0 1,0 0 0,0 0 0,1 0 0,-1 0-1,0 0 1,0 0 0,0 0 0,1 0-1,-1 0 1,0 0 0,0 0 0,0 0 0,0 0-1,1 0 1,-1 0 0,0 0 0,0 0-1,0 0 1,0 0 0,1 0 0,-1 0 0,0 0-1,0 0 1,0-1 0,0 1 0,0 0-1,1 0 1,-1 0 0,0 0 0,0 0-1,0-1 1,0 1 0,0 0 0,0 0 0,0 0-1,0 0 1,0-1 0,17-17-1551,-2-1 0,0 0 0,-1-2 0,-1 1 0,12-29 0,46-117-1851,-35 73 2621,37-160 0,-69 228 1570,-2 1 1,-1-47 0,-1 40 2252,12 30 1673,13 3-2578,-2 2-1648,-1-2-1,0 0 1,1-1-1,0-2 1,-1 0-1,1-1 1,-1-1-1,29-9 1,23-9-2785,75-34 0,-128 47 1307,-16 6 269,1 0-1,0 1 0,-1-1 1,1 1-1,0 0 0,0 0 1,9 1-1,-15 1 627,1 0 0,-1 0 0,0 1 0,0-1 0,0 0 0,0 0 0,0 1-1,0-1 1,0 0 0,0 0 0,0 1 0,0-1 0,-1 0 0,1 0 0,-2 2 0,-7 12-49,-2 0 0,0-1 0,-1-1 0,0 0 0,-1 0 0,-24 18-1,3-1 39,-595 468 1724,562-439 1303,118-58 587,-14-8-3415,-1-1 1,0-1 0,0-2 0,-1-2 0,38-19 0,-28 10-2813,64-44 0,-82 46 1107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6:0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91 122 320,'15'-122'4866,"-15"156"-3739,-14 310 3925,-66 95-3288,75-400-1935,-1 65 1,5-67-3811,1-36 3853,2-44-2110,10-55 1,-5 56 1638,0-58 1,-7-53 680,-7 153 328,5 0-130,7 0-73,14 1-182,-1 2 1,1 0-1,-1 1 0,0 1 1,0 0-1,-1 2 0,0 0 1,0 1-1,0 0 0,-1 2 1,0 0-1,-1 0 0,0 2 1,-1-1-1,24 27 0,-31-28 103,1 1-1,-2 0 1,0 1-1,0 0 1,-1 0-1,0 0 1,-1 0 0,-1 1-1,0-1 1,0 1-1,-2 0 1,1 0-1,-2 0 1,-1 23-1,1-31-8,-1 0-1,1 0 0,-1 0 0,0 0 1,-1 0-1,1 0 0,-1-1 1,0 1-1,-5 8 0,6-11-67,0 0-1,-1 0 0,1-1 1,0 1-1,0 0 1,-1-1-1,1 1 1,-1-1-1,1 0 1,-1 1-1,0-1 1,0 0-1,1 0 0,-1 0 1,0 0-1,0 0 1,0-1-1,0 1 1,0 0-1,0-1 1,0 0-1,0 1 1,-1-1-1,1 0 0,0 0 1,-4-1-1,5 0-40,-1 0-1,0-1 1,1 1-1,-1 0 1,1-1-1,0 0 1,0 1-1,-1-1 1,1 0-1,0 1 0,0-1 1,1 0-1,-1 0 1,0 0-1,1 0 1,-1 0-1,1 0 1,-1 0-1,1 0 1,0 0-1,0 0 0,0 0 1,0 0-1,0 0 1,1 0-1,0-4 1,9-62-34,-6 56 15,0 0 0,1 0 0,0 1 0,1-1 0,0 1 0,1 1 0,10-13 0,-14 19 11,1-1-1,0 1 0,0 0 0,0 0 1,0 0-1,1 0 0,-1 1 1,1 0-1,0 0 0,0 0 0,0 0 1,1 1-1,-1 0 0,0 0 0,1 0 1,0 1-1,-1 0 0,7-1 0,-9 3 5,-1-1-1,1 1 0,-1-1 1,1 1-1,0 0 0,-1 0 1,1 0-1,-1 0 0,0 1 1,1-1-1,-1 0 0,0 1 1,0 0-1,0 0 0,0-1 1,0 1-1,0 0 0,-1 1 1,1-1-1,0 0 0,-1 0 1,0 1-1,0-1 0,0 1 1,0-1-1,0 1 0,0-1 1,0 1-1,-1 0 0,1 3 1,2 12-23,-1-1 0,0 1 0,-1 23 0,-1-34 2,0 5-310,0-1 1,1 0-1,5 19 0,-6-28 152,1 0-1,-1 0 1,0 0-1,1 0 1,0 0-1,-1 0 1,1-1-1,0 1 1,0 0-1,0 0 0,0-1 1,0 1-1,1 0 1,-1-1-1,0 1 1,1-1-1,-1 0 1,1 1-1,-1-1 1,1 0-1,0 0 1,0 0-1,-1 0 1,1 0-1,0-1 1,0 1-1,0 0 1,3 0-1,11-1-1186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6:0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1 448,'1'28'4397,"0"-6"-3742,-2 0-1,0 0 1,-1 0 0,-7 32-1,-52 123 82,39-119-655,14-26-68,7-27-3,1 0 0,-1-1 0,-1 0 0,1 1 0,-1-1 0,1 0 0,-4 5 0,4-6 366,13-15-184,16-16-181,1 1 0,1 1 0,1 2 0,2 1 0,0 1 0,1 2 0,1 2 0,49-19 0,-42 24 11,1 1 0,0 3-1,1 1 1,0 3 0,68-1 0,-107 6 3,-1 0 0,1 1 0,-1-1 0,0 1 0,0 0 0,1 0 0,-1 0 0,0 1 0,0 0 0,0-1 0,0 1 0,0 1 0,-1-1 1,1 0-1,-1 1 0,1 0 0,-1 0 0,0 0 0,0 0 0,0 1 0,-1-1 0,1 1 0,-1-1 0,0 1 0,0 0 0,3 6 0,-3-5 3,-1 0 0,0 0 0,1 0 0,-2 1 1,1-1-1,0 0 0,-1 0 0,0 1 0,0-1 0,-1 0 0,0 0 0,0 1 0,0-1 0,0 0 0,-1 0 0,0 0 0,0 0 0,0-1 1,0 1-1,-1 0 0,-5 6 0,-1 0 4,-1-1 1,0 0 0,-1 0-1,0-1 1,-1 0-1,0-1 1,0-1 0,-1 0-1,0 0 1,0-1 0,-1-1-1,1 0 1,-1-1-1,0-1 1,0 0 0,-1 0-1,1-2 1,0 0 0,-1 0-1,1-2 1,-26-2-1,36 2-155,0 1 0,1-1-1,-1 0 1,1 0 0,-1 0-1,1-1 1,-1 1 0,1-1 0,0 0-1,-1 0 1,1 0 0,0 0-1,0 0 1,1-1 0,-1 1-1,0-1 1,1 0 0,0 0-1,-1 0 1,1 0 0,0 0-1,1 0 1,-1-1 0,0 1-1,1-1 1,0 1 0,0-1-1,0 1 1,0-1 0,1 0-1,-1 1 1,1-1 0,0 0-1,0 0 1,0 1 0,1-1-1,-1 0 1,1 1 0,2-7-1,0 6-152,-1 0 0,1 0 0,0 1-1,1-1 1,-1 1 0,0 0 0,1 0-1,0 0 1,0 0 0,0 1 0,7-4-1,49-21-1399,-21 15 771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6:0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21 464,'47'-8'720,"-35"4"-373,1 1 0,0 1-1,0 0 1,0 1 0,0 1 0,1 0 0,-1 0 0,23 5 0,-34-4-259,0-1 1,0 1-1,0 0 1,0 0-1,0 1 1,-1-1-1,1 0 1,0 1-1,-1-1 0,1 1 1,-1-1-1,1 1 1,-1 0-1,0 0 1,0-1-1,0 1 1,0 0-1,0 0 1,0 0-1,0 0 0,-1 0 1,1 0-1,-1 0 1,1 1-1,-1-1 1,0 0-1,0 0 1,0 0-1,0 0 0,0 0 1,-1 1-1,1-1 1,-1 0-1,1 0 1,-2 3-1,-1 5 72,0-1 1,0 1-1,-1-1 0,0 0 0,-1 0 1,-6 10-1,2-7-105,0-1 0,-1 0 1,-1 0-1,0-1 0,0-1 0,-1 1 0,0-2 1,0 0-1,-1 0 0,0-1 0,-1-1 0,-22 8 1,34-13-57,0 0 1,0-1 0,0 1-1,0-1 1,-1 1 0,1-1 0,0 0-1,0 0 1,0 0 0,0 0 0,0 0-1,0 0 1,-1-1 0,1 1-1,0-1 1,0 1 0,0-1 0,0 0-1,0 0 1,-2-1 0,3 1-11,0-1 0,0 1 1,1 0-1,-1-1 0,0 1 0,1 0 1,-1-1-1,0 1 0,1-1 0,0 1 1,-1-1-1,1 1 0,0-1 0,0 1 0,0-1 1,0 1-1,0-1 0,0 1 0,0-1 1,1 1-1,0-3 0,0-3-27,2 0 0,-1 0 0,1 0 0,0 0 0,1 1 0,-1-1-1,1 1 1,1 0 0,-1 0 0,6-6 0,2 3 56,-1 0-1,1 0 1,0 2 0,1-1 0,0 1-1,0 1 1,1 0 0,0 1 0,0 1-1,0 0 1,0 1 0,0 0 0,1 1-1,-1 1 1,1 0 0,17 2-1,-30-1 1,0 0 0,-1 1-1,1-1 1,0 1 0,-1 0-1,1-1 1,-1 1 0,1 0-1,-1 0 1,1 0 0,-1 0-1,1 0 1,-1 0 0,0 1-1,0-1 1,0 0 0,0 1-1,0-1 1,0 0 0,0 1-1,1 2 1,20 44 61,-8-16-675,-11-30 360,-1-1 0,1 1 1,-1-1-1,1 1 0,0-1 0,0 0 0,0 0 0,0 0 0,0-1 0,0 1 0,0-1 0,0 1 0,0-1 0,0 0 0,0 0 0,0-1 0,0 1 0,6-2 0,7 2-440,-8 0 356,0-1 1,1 1 0,-1-1-1,0 0 1,1-1-1,15-5 1,18-13-1111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6:0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76 720,'5'-5'221,"-2"3"-37,0-1-1,0 1 0,-1 0 1,1-1-1,-1 1 1,0-1-1,0 0 1,0 0-1,0 0 1,-1 0-1,1 0 1,-1 0-1,1-1 0,-1 1 1,0 0-1,0-1 1,-1 1-1,1-1 1,-1-3-1,-1 7-31,0-1 0,0 0 1,0 0-1,0 0 0,0 1 0,0-1 0,0 1 0,0-1 1,-1 1-1,1-1 0,0 1 0,0 0 0,-1-1 0,1 1 1,0 0-1,0 0 0,-1 0 0,1 0 0,0 0 0,-1 0 1,-1 1-1,-34 3 1588,22 3-1416,0 1 1,1 0 0,0 1-1,1 1 1,0 0-1,1 0 1,0 1 0,-21 25-1,30-32-311,1 0-1,0 1 1,0 0-1,0-1 1,0 1-1,0 0 1,1 0-1,0 0 1,0 0-1,1 0 1,-1 0 0,1 0-1,0 0 1,0 1-1,1-1 1,-1 0-1,3 6 1,-2-4-17,1 0 1,1 0-1,-1 0 1,1-1-1,1 1 1,-1-1 0,1 1-1,0-1 1,0 0-1,1-1 1,6 8-1,-6-9 5,-1 1-1,1 0 1,-1-1-1,-1 2 1,1-1-1,-1 0 1,1 1-1,-1-1 1,-1 1 0,1 0-1,-1 0 1,0 0-1,-1 0 1,2 9-1,-4-14 10,1 0 0,0 0 0,-1 0 0,0 1 0,1-1 0,-1 0 0,0 0-1,1 0 1,-1 0 0,0 0 0,0 0 0,0 0 0,0-1 0,0 1 0,0 0 0,0 0 0,0-1 0,0 1 0,0 0-1,0-1 1,0 1 0,-1-1 0,1 0 0,0 1 0,0-1 0,-1 0 0,1 0 0,0 0 0,0 0 0,-1 0-1,-1 0 1,-53 0 448,41-1-251,15 2-201,-1-1 1,1 0-1,-1 0 0,0 0 1,1 0-1,-1 0 0,0 0 1,1 0-1,-1 0 0,0 0 1,1 0-1,-1 0 0,1 0 1,-1 0-1,0 0 0,1-1 0,-1 1 1,1 0-1,-1-1 0,1 1 1,-1 0-1,0-1 0,1 1 1,-1 0-1,1-1 0,0 1 1,-1-1-1,1 1 0,-1-1 1,1 1-1,0-1 0,-1 1 1,1-1-1,0 0 0,0 1 1,-1-1-1,1 1 0,0-1 1,0 0-1,0 1 0,0-1 1,0 1-1,0-1 0,0 0 1,0 1-1,0-1 0,0 0 0,0 1 1,0-1-1,0 1 0,0-1 1,1 0-1,-1 1 0,0-1 1,1 1-1,-1-1 0,0 1 1,1-1-1,0 0 0,1-3-12,0 0 0,1 1 0,0-1 0,0 1 0,0 0 0,0 0 0,0 0 0,5-3 0,22-10-59,1 2 0,1 1-1,-1 2 1,54-13-1,-36 11-36,42-13-68,-1-4 0,170-82 0,-249 105 291,-1 0-1,1-1 0,-1-1 0,-1 0 1,14-15-1,-20 20 63,-1 2 1287,-5 4-691,-8 5-549,1-1 0,-1 2 1,2-1-1,-1 1 1,1 1-1,0 0 0,-13 17 1,17-19-181,0 0 1,1 1 0,-1-1 0,1 1-1,1 0 1,0 0 0,0 0 0,0 0-1,1 1 1,0-1 0,1 1 0,-1 11-1,2-18-41,0 9 45,0 0 0,0 0 0,1 0 0,1-1-1,3 16 1,-4-23-48,1 1 0,-1-1 0,1 0 0,0 0-1,0 1 1,0-1 0,1 0 0,-1-1 0,0 1-1,1 0 1,0-1 0,0 1 0,0-1 0,0 0-1,0 0 1,0 0 0,1-1 0,-1 1 0,6 1 0,6 2-121,1-2 0,-1 0 1,0 0-1,1-2 0,0 0 1,-1-1-1,1 0 1,23-4-1,-22 2-786,0-2 0,33-10 0,-40 10-131,-1 1 1,0-2 0,-1 1 0,1-1 0,14-11 0,-13 4-3657,-19 12 2895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6:0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187 171 192,'-1'-1'111,"0"-1"0,-1 1 0,1-1 0,0 1 0,0-1-1,0 1 1,0-1 0,0 0 0,0 0 0,0 1 0,1-1 0,-1 0 0,1 0-1,-1-3 1,1 5 58,0-1 0,0 0 0,-1 0-1,1 0 1,0 0 0,0 0 0,-1 0-1,1 0 1,-1 0 0,1 1 0,-1-1 0,1 0-1,-1 0 1,1 1 0,-1-1 0,0 0-1,1 1 1,-1-1 0,0 0 0,1 1-1,-1-1 1,0 1 0,0-1 0,0 1-1,0 0 1,0-1 0,1 1 0,-1 0 0,0-1-1,0 1 1,0 0 0,0 0 0,0 0-1,0 0 1,0 0 0,0 0 0,0 0-1,0 0 1,0 1 0,-1-1 0,1 1 25,-1 0 0,1 0 0,0 0 0,0 0 1,-1 0-1,1 0 0,0 0 0,0 0 0,0 0 1,0 0-1,1 1 0,-1-1 0,0 0 0,0 1 1,1-1-1,-1 2 0,-1 0 298,-23 50 1417,1 0-1,3 2 0,-14 59 0,30-97-1737,1 0-1,0 0 1,2 0-1,0 0 1,0 0-1,2 0 1,0 1-1,1-1 1,1 0-1,5 23 1,-6-37-157,1 0 0,-1 0 1,1 0-1,0 0 0,0 0 1,0 0-1,0-1 0,1 1 0,-1-1 1,1 1-1,-1-1 0,1 0 1,0 0-1,0 0 0,0 0 1,0-1-1,0 1 0,0-1 0,1 0 1,-1 0-1,0 0 0,1 0 1,-1-1-1,1 1 0,-1-1 1,1 0-1,-1 0 0,1 0 0,-1 0 1,0-1-1,6-1 0,7 0-32,-1-2 0,1 0 0,-1-1 0,-1 0 0,24-12 0,-16 5-6,0-1 0,-1-1 0,0-1 0,-1 0 0,-1-2 0,-1 0-1,0-1 1,-1-1 0,-1-1 0,19-31 0,-23 32 44,-2 0 0,-1 0 1,0-1-1,-2 0 0,0 0 0,-1-1 0,-1 0 1,-1 0-1,-1-1 0,-1 1 0,-1-1 0,-2-35 1,1 51 67,-1 0 0,1 1 0,-1-1 1,-1 1-1,1-1 0,-1 1 1,0 0-1,0-1 0,-1 1 0,1 0 1,-1 0-1,0 0 0,-1 1 1,1-1-1,-1 1 0,0 0 0,0 0 1,0 0-1,0 0 0,-1 1 0,-7-5 1,4 5-24,0-1 0,0 1 0,-1 1 0,0-1 1,1 1-1,-1 1 0,0 0 0,0 0 0,0 1 1,0 0-1,0 0 0,0 1 0,-10 2 0,-5 2-495,0 1 0,-34 12-1,-6 14-5118,63-31 5265,-1-1 1,1 1 0,0 0 0,0 0-1,0 0 1,0 0 0,0 0 0,0 0-1,0 0 1,0 0 0,0 0-1,0 1 1,0-1 0,1 0 0,-1 1-1,1-1 1,-1 0 0,1 1-1,-1-1 1,1 1 0,0-1 0,0 1-1,-1-1 1,1 0 0,0 1-1,0-1 1,1 1 0,-1-1 0,0 1-1,0-1 1,1 1 0,-1-1-1,1 0 1,-1 1 0,1-1 0,-1 0-1,1 1 1,0-1 0,0 0 0,0 0-1,0 0 1,0 0 0,2 2-1,20 9-2712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6:0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1 640,'0'0'1441,"0"17"349,0 228 6982,0 0-5730,0-245-3040,0 1 1,0 0 0,0-1 0,0 1 0,0-1-1,0 1 1,0-1 0,0 1 0,0-1 0,0 1 0,0-1-1,0 1 1,0-1 0,1 1 0,-1 0 0,0-1 0,0 0-1,1 1 1,-1-1 0,0 1 0,0-1 0,1 1-1,-1-1 1,1 1 0,-1-1 0,0 0 0,1 1 0,-1-1-1,1 0 1,-1 1 0,1-1 0,-1 0 0,1 0 0,-1 0-1,1 1 1,19-10-116,19-26-308,-21 14 362,0 0-1,-1-1 1,-1-1-1,-1-1 1,-2 0-1,0-1 1,-1 0-1,-2-1 1,10-34-1,-15 190 3363,-5-115-3149,1 1 0,0-1 0,1 1-1,8 27 1,-10-40-140,1 0 0,0 0 0,0 1 0,0-1 0,1 0-1,-1 0 1,1 0 0,0 0 0,0 0 0,0 0 0,0-1 0,0 1 0,0-1-1,1 1 1,-1-1 0,1 0 0,0 0 0,0 0 0,0 0 0,-1-1-1,2 1 1,-1-1 0,0 0 0,0 0 0,0 0 0,1 0 0,-1 0 0,6 0-1,-1-1-5,-1 0-1,1-1 0,-1 0 0,1 0 1,-1-1-1,1 0 0,-1 0 1,0 0-1,0-1 0,0 0 0,12-8 1,-9 4-27,0-1 1,-1-1 0,0 0 0,0 0 0,-1-1 0,11-16-1,-3 3 53,0-1-1,-2 0 0,-1-1 0,-2-1 1,0 0-1,-1 0 0,-2-1 0,0-1 1,-2 1-1,-1-1 0,-2 0 0,1-32 1,-4 59-46,0 0 1,-1 0 0,1 1 0,0-1 0,0 0 0,-1 1-1,1-1 1,0 0 0,-1 1 0,1-1 0,-1 1 0,1-1-1,-1 0 1,1 1 0,-1-1 0,1 1 0,-1-1 0,0 1-1,1 0 1,-1-1 0,0 1 0,1 0 0,-1-1 0,0 1-1,1 0 1,-1 0 0,0-1 0,0 1 0,1 0 0,-1 0-1,0 0 1,0 0 0,1 0 0,-1 0 0,0 0 0,0 0-1,1 1 1,-1-1 0,0 0 0,1 0 0,-1 1 0,0-1-1,0 0 1,0 1 0,-35 15-2472,33-14 1797,-1 0 0,1 1-1,-1 0 1,1 0 0,0 0-1,0 0 1,0 1 0,1-1-1,-1 1 1,1-1 0,0 1-1,0 0 1,0 0 0,0 0 0,-1 5-1,2 10-4806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6:0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1377,'0'-38'2528,"0"26"-170,0 26 2904,0 132 883,0 73-5273,0-218-958,1-12-284,3-3 216,0 1 1,1 0 0,0 0 0,1 0-1,1 1 1,0 0 0,0 0 0,16-17 0,-7 10 125,1 0 0,1 2 0,1 0 0,21-15 1,-36 30 58,-1-1 0,0 1 1,1 0-1,-1 0 1,1 0-1,0 0 0,0 1 1,0-1-1,0 1 1,0 0-1,0 0 0,0 1 1,0-1-1,0 1 1,0 0-1,0 0 0,0 0 1,0 1-1,1-1 0,4 2 1,-2 1 127,0 1 0,-1-1-1,1 1 1,-1 0 0,0 0 0,0 1 0,-1 0 0,1 0-1,-1 0 1,6 8 0,-1-1 17,-1-2-1,2 1 1,-1-1-1,1-1 1,13 9 0,-17-15-154,-1 1 1,1-1 0,1 0 0,-1 0 0,0-1 0,1 0 0,-1 0 0,1 0 0,0-1 0,-1-1 0,10 1 0,1-2-42,-1 0 1,0 0 0,0-2-1,0 0 1,0-1-1,-1-1 1,0-1 0,0 0-1,0-1 1,0 0 0,-1-2-1,23-15 1,-21 11 17,-1-1 1,-1-1-1,0 0 0,-1-1 1,0 0-1,-2-1 0,0-1 1,-1 0-1,18-37 0,-18 15 550,-10 40-515,-1-1 1,0 0-1,0 1 0,0-1 1,0 0-1,0 0 0,0 1 1,-1-1-1,1 0 0,0 1 1,0-1-1,0 0 0,-1 1 1,1-1-1,0 0 0,-1 1 1,1-1-1,-1 1 0,1-1 1,0 1-1,-1-1 0,1 1 0,-1-1 1,1 1-1,-1-1 0,0 1 1,1-1-1,-1 1 0,1 0 1,-1-1-1,0 1 0,1 0 1,-1 0-1,0 0 0,1-1 1,-1 1-1,0 0 0,0 0 1,1 0-1,-1 0 0,0 0 1,1 0-1,-1 0 0,0 0 1,0 1-1,1-1 0,-1 0 1,0 0-1,0 1 0,-11 2 279,0 2 0,0-1 0,1 1 0,-1 1 0,1 0 0,1 0 0,-1 1 0,1 1 0,-14 13 0,-8 9-85,-39 47 0,63-67-265,0 1 0,0 1 0,1-1 0,1 1 0,0 0 0,1 1 0,-7 19 0,11-26-70,-1 0 0,1 0 0,-1-1-1,2 1 1,-1 0 0,1 0 0,0 0 0,0 0 0,0 0 0,1 0 0,0 0-1,0 0 1,0-1 0,1 1 0,0 0 0,0-1 0,1 1 0,-1-1 0,6 8-1,-5-10-97,0-1 0,1 1 0,-1-1-1,1 1 1,-1-1 0,1 0 0,0 0 0,0-1-1,0 1 1,0-1 0,0 0 0,0 0-1,0 0 1,0-1 0,1 1 0,-1-1 0,0 0-1,0 0 1,1 0 0,6-2 0,-2 0-381,0 1 1,-1-1-1,1 0 1,-1-1-1,1 0 1,-1 0-1,0-1 1,0 0-1,10-7 1,3-8-687,-2 0 0,0-1 0,-1-1 0,-1-1 0,-1 0 0,20-38 1,-15 25 1511,50-62 0,-56 81 277,7 4 4495,-21 12-4763,1 0 1,-1 0-1,1 0 0,-1 1 1,1-1-1,-1 1 0,0-1 1,1 1-1,-1-1 0,0 1 1,1 0-1,-1 0 0,0 0 1,0 0-1,0 0 0,0 0 1,0 0-1,0 0 0,0 0 1,0 0-1,0 0 0,0 1 1,-1-1-1,1 0 0,0 0 1,-1 1-1,1-1 0,-1 1 1,1 1-1,10 28 1876,-1 0 0,-1 1 0,-1 0 1,-2 1-1,-2-1 0,2 57 0,-5-101-2125,0 0 0,2 0 0,-1 0 0,1 0 0,1 1 0,0-1 0,1 1 0,0 0 0,10-14 0,0 0 0,2 0 0,34-39 0,-22 35-421,0 1 0,1 1 0,2 2 0,1 2 0,1 0 0,0 2 0,2 2 0,0 2 0,54-19 0,-82 33-1502,1 1 0,0 0 0,0 0 0,16-1 0,-22 3 1183,0 0 1,1 0-1,-1 0 1,0 0-1,0 1 1,1 0 0,-1-1-1,0 1 1,0 0-1,0 1 1,0-1-1,0 0 1,0 1-1,-1 0 1,1-1-1,2 4 1,14 15-5584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2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64,'-76'0'16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2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15 416,'0'0'2809,"10"-15"638,-9 15-3184,-1 0 0,1 0 0,-1 1 0,1-1 0,-1 0-1,0 0 1,1 1 0,-1-1 0,1 0 0,-1 1-1,0-1 1,1 0 0,-1 1 0,0-1 0,1 1 0,-1-1-1,0 0 1,0 1 0,1-1 0,-1 1 0,0-1 0,0 1-1,0-1 1,0 1 0,1 0 0,4 32 277,-3-18 295,4 31-48,-1 0-1,-2 0 1,-5 73-1,0-27-162,2 10-106,-12 295 962,-8 46-1165,10-258-339,7-135 39,-14 82 0,8-82 21,-2 85 0,0 32-20,12-106-61,0-26 35,-1 1 1,-1 0-1,-10 54 1,1-30 32,-6 20-54,-21 93 147,26-111-85,7-28-43,1 0 0,2 0-1,4 41 1,0 1 58,-3 321 111,4-369 911,8-14-4404,-11-13 3023,1-1 0,-1 0 0,0 0 0,1 0 0,-1 0 0,0 0 0,1-1 0,-1 1 0,0 0 0,1-1 0,-1 1 0,0 0 0,0-1 1,1 0-1,-1 1 0,0-1 0,0 0 0,0 0 0,0 1 0,0-1 0,0 0 0,0 0 0,0 0 0,0 0 0,0 0 0,-1 0 0,1-1 0,0 1 0,-1 0 0,1 0 0,0-3 0,30-38-4454,-12 18 2886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2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1 304,'0'34'939,"0"-32"-699,0 36 1777,0-35-1860,0-3-116,0 1 0,0-1 0,0 1 0,1-1 0,-1 1 0,0-1 0,0 1 0,0-1 0,0 1 0,0-1 0,0 1 0,0-1 0,0 1 0,-1-1 0,1 1 0,0-1 0,0 0 0,0 1 0,0-1 0,-1 1 0,1-1 0,0 1 0,0-1 0,-1 0 0,1 1 0,0-1 0,-1 1 0,1-1 0,0 0 0,-1 1 0,1-1 0,-1 0 0,1 0 0,0 1 0,-1-1 0,1 0 0,-1 0 0,1 0 0,-1 0 0,0 1 0,-1 50 5671,2-48-5517,0 0 0,1 0 0,-1 0 0,1 0-1,0 0 1,-1-1 0,1 1 0,0 0-1,1 0 1,-1-1 0,0 1 0,1-1 0,-1 1-1,1-1 1,0 0 0,0 1 0,0-1 0,0 0-1,0 0 1,1-1 0,-1 1 0,4 2 0,0-1-11,-1 0 1,1-1-1,0 0 1,0 0-1,0 0 1,0 0-1,0-1 1,0 0-1,1-1 1,6 1-1,28-2 347,-24 0-347,1 0 1,-1 1 0,1 2-1,-1-1 1,31 8-1,63 17 158,-91-21-220,-1-2 0,1 1 0,36 0 1,0 0 188,112 2 311,-23-3-318,103 8 48,335 2 190,-402-14-369,79 12-40,449-1 1711,-632-8-1561,-1 4 1,136 27 0,-187-29-214,0-1-1,39 0 1,-39-3-21,-1 1-1,44 8 1,-23-1-8,1-2 1,84 0 0,49-6 47,-102 0-4716,-80-30-8291,-14 14 9978,-9-4 496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32:2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33 385 864,'-22'21'769,"12"-10"1360,20-11-737,18 0-159,12-11-305,13-10-383,8 0-273,0-3-144,6-7-176,-1-10-336,-3-1-417,-2 0-367,-4 2-81,-11-1 49,-6-1 287,-4 12 177,-8-1-49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2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33 553 368,'0'0'80,"-1"0"-1,1 0 1,-1 0-1,1 0 1,-1 0-1,1 0 1,-1 0-1,1 0 1,0 0-1,-1 0 1,1-1-1,-1 1 1,1 0-1,-1 0 1,1 0-1,0-1 1,-1 1-1,1 0 1,0 0-1,-1-1 1,1 1-1,0-1 1,-1 1-1,1-1 1,-11-75 2190,1-18-949,9 75-1199,1-1 1,1 1 0,1 0 0,1 0-1,1 0 1,7-25 0,4-23 1141,-8 44 297,-6 18-1503,0 1-1,-1 0 1,2 0 0,-1 0-1,0 0 1,1 0 0,0 0-1,0 1 1,0-1 0,0 0 0,1 1-1,-1 0 1,1-1 0,0 1-1,0 0 1,0 1 0,0-1-1,1 0 1,-1 1 0,4-2-1,13-6 199,0 2 0,1 0-1,0 1 1,0 1 0,0 2 0,1 0-1,30-2 1,163 5 238,-108 3-214,214-2-18,-294 3-254,1 0 1,-1 2-1,0 1 1,51 18-1,13 3 16,-4-12-15,0-4-1,0-3 0,144-7 1,-133-1 16,44 10 61,0 1-73,-15-13 45,-3 0 45,147 17 0,-53 23-52,-112-22-92,-59-7 43,93 4-1,-10-7 6,171 31-1,-261-32 29,95 6-38,-50-6-23,145 2 16,29 2 33,-144-5 3,-70-4-27,46 7 0,21 5-35,135-1 0,-244-11 34,-1 0 0,1 0 0,0 0-1,-1 1 1,1-1 0,0 1 0,-1 0-1,1 0 1,-1 0 0,1 0 0,-1 0 0,1 0-1,-1 1 1,0-1 0,0 1 0,0 0-1,3 2 1,-5-3 34,1 1-31,1-1 0,-1 0-1,0 1 1,0-1 0,-1 0-1,1 1 1,0-1 0,0 1-1,-1 0 1,1-1 0,-1 1-1,1-1 1,-1 1 0,0 0-1,1-1 1,-1 1 0,0 2-1,3 33 154,-6 20-73,-2 0 1,-3-1 0,-3 1-1,-23 76 1,-146 789 89,118-605 421,32-186-368,-15 155 0,4 12-213,38-286-9,-5 58-15,4-39-5,-9 43 1,-14 69 18,14-61 20,-22 208 261,25-189-159,5 8-93,5-72-24,-3 0 0,-11 69 0,-7 25-3,-16 58 232,-21 51-107,55-189-93,4-33 2128,-12-30-2107,-32-52-45,36 51-5,-1 0-1,0 1 1,-1 0 0,0 1-1,-1 0 1,0 0 0,-14-11-1,6 10-2,-1 0-1,0 1 0,0 1 1,-1 1-1,-22-7 0,-111-28-706,27 9-2015,103 27 832,1-2 1,0 0 0,1-1 0,0-1 0,-38-29-1,37 25-63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30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55 112,'-29'-10'960,"27"10"-896,1-1 0,-1 1 0,0 0-1,1-1 1,-1 1 0,0-1-1,1 0 1,-1 0 0,1 1-1,-1-1 1,1 0 0,0 0-1,-1 0 1,1-1 0,0 1-1,0 0 1,0 0 0,0-1-1,2-9 8900,28 7-7741,79-6 3033,144 6-1890,226 7-1408,36 36-824,-275-13-91,-28-1 10,-85-12-121,93 3 114,73-7-32,-127 1-40,133 14 38,-113-15-43,-113-8 65,72 11 1,-4 2 156,199-6 0,-269-8-77,1 3 179,90 17-1,-48-5-108,-25 1 3,-63-10-131,1-1 1,45 2-1,-53-6 41,0 1 0,28 6 0,-28-5 36,0 0-1,27 1 1,12-4-68,-57 0-107,1 1-467,-1 0 415,1 1 0,0-1 1,0 0-1,-1 0 0,1 0 1,0 0-1,0 0 0,0 0 1,0 0-1,0 0 0,0 0 1,0 0-1,0-1 0,0 1 1,1 0-1,-1-1 0,0 1 1,0-1-1,1 1 0,-1-1 1,0 0-1,1 0 1,-1 1-1,0-1 0,1 0 1,-1 0-1,3-1 0,53 3-2198,-45-2 1219,-11 0 897,-1 0-1,1 0 1,0 0-1,0 0 1,0 0-1,0 0 1,0 0 0,0 0-1,0 0 1,0 0-1,0 0 1,0-1-1,0 1 1,0 0-1,-1-1 1,1 1 0,0-1-1,0 1 1,0-1-1,-1 1 1,1-1-1,0 1 1,-1-1-1,1 0 1,0 1 0,-1-1-1,1 0 1,-1 0-1,1 0 1,-1 1-1,1-1 1,-1 0 0,0 0-1,1 0 1,-1-1-1,0-1-73,0 1-1,0 0 0,-1 0 1,1 0-1,-1 0 0,0 0 1,1 1-1,-1-1 0,0 0 0,0 0 1,0 0-1,-1 1 0,1-1 1,0 0-1,0 1 0,-3-3 1,-47-32-2937,15 15 992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3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1 448,'1'0'241,"1"0"1,0 0-1,-1 0 0,1 0 0,0 0 0,-1 0 1,1 0-1,-1 0 0,1 1 0,0-1 0,-1 1 0,1-1 1,-1 1-1,1-1 0,-1 1 0,1 0 0,-1 0 1,0 0-1,1 0 0,-1 0 0,0 0 0,2 2 1,-2 0 47,0 0 0,0 0 0,-1 1 0,1-1 0,-1 0 0,1 0 0,-1 1 0,0-1 1,-1 5-1,1 7 82,0 2 150,1 19 211,-2 1 0,-2-1 0,-9 48 0,-16 39-272,-72 200 1,56-234-1547,35-77 280,8-12 657,0 0 0,1 1 1,-1-1-1,1 0 0,-1 0 1,0 0-1,1 0 0,-1 0 1,0 0-1,1 0 0,-1 0 1,1 0-1,-1 0 0,0-1 0,1 1 1,-1 0-1,1 0 0,-1 0 1,0-1-1,1 1 0,-1 0 1,1-1-1,-1 1 0,1-1 1,-1 1-1,1 0 0,-1-1 1,1 1-1,0-1 0,-1 1 1,1-1-1,0 1 0,-1-1 1,1 0-1,0 1 0,0-1 1,-1 1-1,1-1 0,0 0 1,0 1-1,0-1 0,0 0 1,0 1-1,0-1 0,0 1 1,0-1-1,0 0 0,0 1 1,0-1-1,0 0 0,1 0 1,-1-19-1240,0-4 228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3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175 185 448,'17'-29'385,"0"-2"495,1 2-1,39-50 0,-57 78-818,1-1 1,0 1 0,0 0-1,-1 0 1,1 0-1,0 0 1,0 0-1,0 0 1,0 1-1,0-1 1,1 0-1,-1 1 1,0-1 0,0 0-1,0 1 1,1-1-1,-1 1 1,0 0-1,0-1 1,1 1-1,-1 0 1,0 0 0,1 0-1,-1 0 1,0 0-1,1 0 1,-1 0-1,0 0 1,1 0-1,-1 1 1,0-1-1,0 1 1,1-1 0,-1 1-1,0-1 1,0 1-1,0 0 1,0-1-1,0 1 1,0 0-1,0 0 1,0 0-1,0 0 1,0 0 0,0 0-1,0 0 1,-1 0-1,2 2 1,2 3 102,-1 0 1,-1 0 0,1-1 0,-1 2-1,0-1 1,0 0 0,-1 0-1,2 12 1,-2-7-16,0 1 0,-1 0 0,-1 0 0,0 0-1,0 0 1,-1-1 0,-1 1 0,0-1 0,0 1 0,-1-1 0,-1 0 0,0 0 0,0-1-1,-1 0 1,-1 0 0,1 0 0,-1 0 0,-1-1 0,0-1 0,-15 14 0,11-11-273,1-1-1,-2-1 1,1 0 0,-1-1 0,0 0-1,-1-1 1,0 0 0,0-1 0,0-1 0,-1 0-1,0-1 1,0-1 0,0 0 0,0-1-1,-30 0 1,44-1 59,1-1 0,-1 0 0,1 0 0,-1 0 0,1 0 0,-1 0 0,1 0 0,-1 0 0,1-1 0,-1 1 0,1 0 0,0 0 0,-1 0 0,1 0 0,-1 0 0,1-1 0,-1 1 0,1 0 0,0 0 0,-1-1 0,1 1 0,0 0 0,-1-1 0,1 1 0,0 0 0,-1-1 0,1 1 0,0-1 0,0 1 0,-1 0 0,1-1 0,0 1 0,0-1 0,0 1 0,0-1 0,0 1 0,0-1 0,-1 1 0,1-1 0,0 1 0,0 0 0,0-1 0,1 1 0,-1-1 0,0 1 0,0-1 0,0 1 0,0-1 0,0 1 0,0-1 0,1 1 0,-1 0 0,0-1 0,0 1 0,1-1 0,19-24-1916,11 5 876,8-1 100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3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2 704,'21'-1'336,"-18"1"-177,0 0 0,0-1 0,0 1 0,0 0 0,0 1 0,0-1 0,0 1 0,0-1 0,4 2 0,-5-1-86,-1 0 1,0 0-1,0 1 1,0-1-1,0 0 1,-1 0-1,1 0 1,0 1-1,0-1 1,-1 0-1,1 1 1,-1-1-1,1 0 1,-1 1-1,1-1 1,-1 1-1,0-1 1,0 1-1,0-1 1,0 1-1,0-1 1,0 1 0,0 1-1,-1 6 126,-1-1 1,0 1-1,0-1 0,-1 0 1,0 1-1,0-1 0,-1 0 1,-6 10-1,-7 17 149,-4 18-93,2-7 38,-33 64 0,50-108-239,0 1 1,0-1-1,0 0 1,-1 0-1,1 0 1,0 0-1,-1-1 1,0 1-1,1-1 1,-1 1-1,0-1 1,1 0-1,-1 0 1,-4 1-1,6-2-33,0 1-1,0-1 0,0 0 1,1 1-1,-1-1 1,0 0-1,0 0 1,0 0-1,0 0 1,0 0-1,0 0 1,0 0-1,0 0 1,0 0-1,0 0 1,0-1-1,1 1 1,-1 0-1,0-1 0,0 1 1,0 0-1,0-1 1,0 1-1,1-1 1,-1 1-1,0-1 1,1 0-1,-1 1 1,0-1-1,1 0 1,-1 1-1,1-1 1,-1 0-1,1 0 1,-1 0-1,1 1 0,-1-1 1,1 0-1,0 0 1,-1 0-1,1 0 1,0 0-1,0 0 1,0 0-1,0 0 1,0-1-1,1-6-130,0 0 1,1 0-1,0 0 0,0 1 0,0-1 0,1 1 1,1-1-1,-1 1 0,1 0 0,0 0 0,1 0 1,0 1-1,0-1 0,0 1 0,1 1 0,-1-1 1,1 1-1,1 0 0,-1 0 0,12-6 0,9-6-799,1 2-1,1 1 1,57-20-1,-74 31 796,0 1-1,0 0 0,1 0 1,-1 1-1,21 1 0,-19 0 240,-13 1-75,0 0 0,-1 0 0,1 0-1,0 1 1,-1-1 0,1 0 0,-1 0 0,0 0 0,1 0-1,-1 0 1,0 1 0,1-1 0,-1 0 0,0 0 0,0 1-1,0-1 1,0 0 0,0 0 0,-1 2 0,-1 30 906,-22 36 673,18-58-1416,1 1 0,1-1 0,0 1 0,1 1 0,0-1 0,1 0-1,0 14 1,1-21-166,1-1-1,0 0 0,0 0 0,0 1 1,1-1-1,-1 0 0,1 0 1,0 1-1,0-1 0,1 0 0,-1 0 1,1 0-1,2 4 0,-2-7-34,1 1-1,-1 0 0,1-1 0,-1 1 0,1-1 1,0 0-1,-1 0 0,1 0 0,0 0 1,0 0-1,0-1 0,0 1 0,-1-1 0,1 0 1,0 1-1,0-1 0,0-1 0,0 1 0,5-1 1,3-1-8,0-1 0,-1 0-1,1-1 1,0 0 0,-1 0 0,0-1 0,0 0 0,0-1 0,-1 0 0,0-1 0,0 0 0,-1 0 0,1-1 0,-2 0 0,1-1 0,-1 1 0,0-1-1,7-14 1,-12 18-6,0 0 0,0 0-1,-1 0 1,1-1-1,-1 1 1,-1 0 0,1 0-1,-1-1 1,0-6 0,0 11-1,0-1 0,0 1 1,0-1-1,0 1 1,0-1-1,0 1 1,0 0-1,-1-1 1,1 1-1,0-1 1,-1 1-1,1 0 1,-1-1-1,0 1 1,1 0-1,-1-1 1,0 1-1,0 0 1,0 0-1,0 0 1,0 0-1,0 0 1,0 0-1,0 0 1,0 0-1,-1 0 1,1 1-1,0-1 0,-1 0 1,1 1-1,0-1 1,-1 1-1,1-1 1,-3 1-1,1-1-183,-1 1-1,0 0 1,1 1-1,-1-1 1,1 1-1,-1-1 1,0 1-1,1 0 1,0 0-1,-1 1 1,1-1-1,0 1 0,-1 0 1,1-1-1,0 2 1,0-1-1,0 0 1,1 0-1,-1 1 1,1-1-1,-1 1 1,1 0-1,-4 6 1,3 7-1402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32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0 960,'0'0'1831,"-2"4"-799,-41 61 1585,-61 124 0,-17 84-2146,100-222-336,-50 140-132,-8 17-2191,76-201 1964,1-2-62,0-1 0,0 1 0,0-1 0,1 1-1,-1 0 1,1 0 0,0 6 0,1-7-1059,0-6 155,0-8 153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3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0 334 608,'5'-7'90,"80"-92"1280,-74 88-1075,0 0 1,0 1-1,1 1 0,1 0 1,0 1-1,19-10 0,-28 16-187,0 0-1,-1 1 0,1 0 1,0 0-1,0 0 1,0 0-1,0 0 1,0 1-1,0 0 0,-1 0 1,1 0-1,0 0 1,7 2-1,-9-2-77,-1 1 0,1 0 1,-1-1-1,1 1 0,-1 0 0,1 0 0,-1 0 0,1 0 1,-1 0-1,0 0 0,0 0 0,1 1 0,-1-1 0,0 0 1,0 1-1,0-1 0,0 1 0,-1-1 0,1 1 1,0-1-1,-1 1 0,1-1 0,-1 1 0,1 0 0,-1-1 1,0 1-1,1 0 0,-1 0 0,0 3 0,-1 4 50,0 1 0,-1 0 0,0-1 0,0 1 0,-1-1 0,0 0 0,-1 1 0,0-2-1,0 1 1,-1 0 0,0-1 0,0 0 0,-13 14 0,14-17-173,0-1 0,0 1 0,0-1 1,-1-1-1,0 1 0,1 0 0,-1-1 0,-1 0 0,1 0 0,0-1 0,-1 1 0,1-1 1,-1 0-1,0-1 0,1 1 0,-1-1 0,0-1 0,0 1 0,0-1 0,0 0 1,0 0-1,0 0 0,0-1 0,-9-2 0,14 2 2,-1 1-1,1-1 0,0 0 1,0 0-1,0 0 1,0 0-1,0 0 1,0 0-1,0 0 1,0 0-1,0 0 1,0 0-1,1-1 0,-1 1 1,0 0-1,1-1 1,-1 1-1,1 0 1,-1-1-1,1 1 1,0 0-1,0-1 1,0 1-1,-1-1 0,1 1 1,0-1-1,1 1 1,-1 0-1,0-1 1,0 1-1,1-1 1,-1 1-1,1 0 1,0-3-1,8-21-860</inkml:trace>
  <inkml:trace contextRef="#ctx0" brushRef="#br0" timeOffset="1">493 6 1201,'15'-6'768,"-4"6"64,-7 0 161,-4 15-33,-9 1-79,-7 10-257,1 1-272,-6-3-176,0 3-224,2-3-448,2-3-465,6-9-351,11-3-1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3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55 496,'0'0'1705,"30"0"-216,-5 0-1342,-7 1-199,1-1 1,-1 0-1,0-1 1,1-1-1,-1 0 1,0-2 0,0 0-1,-1-1 1,1-1-1,23-11 1,-40 17 80,-1 0 0,1 0 0,0 0-1,0-1 1,-1 1 0,1 0 0,0-1 0,0 1 0,-1-1 0,1 1 0,0-1 0,-1 1 0,1-1-1,-1 1 1,1-1 0,-1 1 0,1-1 0,-1 0 0,1 1 0,-1-1 0,1 0 0,-1 0 0,0 1-1,1-1 1,-1-1 0,-1 2 37,-1 0 0,1 0-1,0 1 1,0-1-1,-1 0 1,1 1 0,0-1-1,0 0 1,0 1 0,0 0-1,-1-1 1,1 1 0,0 0-1,0-1 1,0 1 0,-1 2-1,-16 11 339,1 1-1,1 1 0,0 0 0,-14 20 1,25-29-362,-1 1 0,1 0 0,1 0 0,-1 1 0,1-1 0,1 1 0,0 0 1,0 0-1,1 1 0,0-1 0,0 0 0,0 16 0,1 5 20,0-19-53,0-1 0,1 0 0,0 1-1,1-1 1,3 19 0,-3-28-59,-1 0 0,1 0 0,0 0 0,0 0 0,0 0 0,0 0 0,0-1 0,0 1 0,0 0 0,0 0 0,0-1 0,0 1 0,0 0 0,1-1 0,-1 1 0,0-1 0,0 0 1,1 1-1,-1-1 0,0 0 0,1 0 0,-1 0 0,0 0 0,1 0 0,-1 0 0,0 0 0,0 0 0,1 0 0,-1-1 0,0 1 0,2-1 0,2 0-230,0-1 0,0 1 0,0-1 0,0 0 0,-1 0 0,9-5 0,33-33-1708,-24 14 1127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3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27 896,'4'-5'-1,"13"-15"2290,-11 19-746,-3 13-521,-2 5-610,-1 0-1,-1 0 1,-1 0-1,0 0 1,-1-1-1,-1 1 1,-6 19-1,-180 368-1840,156-336-1098,18-40 980,1-10 138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3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82 720,'0'-2'82,"0"-1"-1,0 0 0,1 1 1,-1-1-1,0 1 0,1-1 0,0 1 1,-1-1-1,1 1 0,0 0 1,0-1-1,1 1 0,-1 0 1,0 0-1,1 0 0,-1 0 0,1 0 1,0 0-1,0 0 0,0 0 1,-1 1-1,2-1 0,-1 1 1,0 0-1,0-1 0,0 1 0,1 0 1,-1 0-1,0 0 0,1 0 1,-1 1-1,4-1 0,8-1-41,1 0 1,0 1-1,0 1 0,24 2 0,-3 0-320,-29-1 200,1 0-1,-1 0 1,0 1-1,1 1 0,-1-1 1,0 1-1,-1 0 1,1 1-1,0 0 1,-1 0-1,7 5 1,-5-3 9,2 0 1,-1-1 0,0 0 0,15 5-1,52 27 191,-75-37-91,0 1 0,-1-1 0,1 1 0,0-1 0,0 1-1,0-1 1,0 1 0,0-1 0,-1 1 0,1 0 0,0-1 0,-1 1-1,1 0 1,0 0 0,-1 0 0,1 0 0,-1-1 0,1 1-1,-1 0 1,0 0 0,1 0 0,-1 0 0,0 0 0,1 0 0,-1 0-1,0 0 1,0 0 0,0 0 0,0 0 0,0 0 0,0 0-1,0 0 1,-1 1 0,1 0 25,-1 0 0,0 0 0,1 0 1,-1 0-1,0 0 0,0 0 0,0 0 0,-1 0 0,1 0 0,0-1 0,-1 1 0,1-1 0,-1 1 0,1-1 0,-3 2 0,-15 10 155,0-2-1,-1 0 0,-37 13 1,45-20-276,1-1 0,0 0 0,-1-1 1,1 0-1,-1-1 0,0 0 0,1-1 0,-1-1 1,-14-1-1,24 1 23,0 1 0,0-1 0,0 1 1,0-1-1,0 0 0,0 0 0,0 0 0,0 0 1,1 0-1,-1 0 0,0-1 0,1 1 0,-1 0 1,1-1-1,-1 1 0,1-1 0,0 0 0,-1 1 1,1-1-1,-1-3 0,0 0-22,0 0 0,0 0 0,1 0 0,0 0 0,0 0 0,0 0 0,1 0 1,0-9-1,0 7 23,0-1 1,1 1 0,0 0 0,0-1-1,1 1 1,0 0 0,0 0 0,0 0 0,1 0-1,1 0 1,-1 1 0,7-10 0,-2 9 42,0-1 1,1 1-1,0 1 1,0 0 0,1 0-1,0 1 1,0 0-1,0 1 1,0 0 0,1 0-1,0 1 1,0 0-1,0 1 1,0 1 0,0 0-1,0 0 1,16 2-1,-24-1 25,1 0-1,-1 1 1,0 0-1,0 0 1,0 0-1,0 0 1,0 0-1,0 1 1,0-1-1,0 1 1,-1 0-1,1 0 1,-1 0-1,1 0 1,-1 0-1,0 1 1,3 2-1,30 46-4,-35-51-22,1 1-46,0 1-1,1-1 1,-1 0-1,0 0 1,0 0-1,1 0 1,-1 0-1,0 0 1,1 0-1,-1-1 1,1 1-1,-1 0 1,1-1-1,0 1 1,-1-1-1,1 0 1,-1 1-1,1-1 1,0 0-1,-1 0 1,1 0-1,0 0 1,-1 0 0,1-1-1,-1 1 1,1 0-1,0-1 1,1 0-1,50-20-781,-43 16 972,-5 3-26,-1 0 86,0 0 0,0 0-1,1 0 1,-1 1 0,0 0-1,1 0 1,-1 0 0,8 0-1,-14 42 2203,-9-13-1541,-2 0-1,-20 35 0,-4 8-234,-7 21-425,42-88-817,5-18 333,9-22-33,3 3-81,2 1 0,0 2 1,26-34-1,-31 48-103,1 1 1,1 0 0,0 1 0,1 0 0,0 2-1,1-1 1,19-10 0,-9 12-157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32:2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1 496,'0'31'1641,"-3"-8"-834,0 0 0,-2-1-1,0 0 1,-2 0 0,0 0 0,-1-1-1,-1 0 1,-17 27 0,23-42-742,-5 19 97,7-23-150,1 0-1,-1 0 1,0 0 0,1 1 0,-1-1 0,0 0 0,0 0 0,0 0 0,0 0 0,-1-1-1,1 1 1,-1 0 0,-2 3 0,1-4 1,3-5-348,0-1 240,1 1 0,-1 0 0,1-1 0,0 1 0,0-1 0,1 1 0,-1 0 0,1 0-1,0 0 1,0 0 0,5-8 0,1-3-77,55-106-316,-54 107 521,0 0 0,1 1 0,0 0 0,1 1 0,1 0 0,16-12 1,-27 22 12,1 0 1,0 1 0,0-1-1,0 1 1,0 0 0,0-1-1,0 1 1,0 0 0,1 0-1,-1 1 1,0-1 0,1 0 0,-1 1-1,0-1 1,1 1 0,-1 0-1,1 0 1,-1 0 0,0 0-1,1 0 1,-1 0 0,0 1-1,1-1 1,-1 1 0,0 0 0,1-1-1,3 3 1,-4 0 40,1-1 0,-1 0 0,0 1 0,0-1 0,0 1 0,0 0 0,0 0 0,-1 0 0,1 0 0,-1 0 0,0 0 0,0 0 0,0 0 0,0 1-1,-1-1 1,1 0 0,-1 0 0,0 1 0,0 5 0,0 145 454,0-52-4814,0-101 4149,0 0 1,0 0-1,0 0 0,0 0 1,0 0-1,0 0 0,0 0 1,0 0-1,0 0 0,0 0 1,1 0-1,-1 0 0,0 0 1,1 0-1,-1 0 0,1 0 0,-1 0 1,1-1-1,-1 1 0,1 0 1,0 0-1,-1 0 0,1-1 1,0 1-1,0 0 0,0-1 1,1 2-1,14-1-1274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3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0 416,'2'1'73,"-1"-1"1,1 0-1,-1 1 0,1-1 0,-1 1 0,1 0 0,-1-1 1,0 1-1,1 0 0,-1 0 0,0 0 0,0 0 1,0 0-1,0 0 0,0 0 0,0 0 0,0 1 0,0-1 1,0 0-1,0 1 0,-1-1 0,1 0 0,0 1 1,-1-1-1,0 1 0,1-1 0,-1 1 0,0-1 0,1 1 1,-1-1-1,0 1 0,0-1 0,0 1 0,-1-1 1,1 4-1,-1 1 227,1 1 0,-1-1 1,0 1-1,0-1 0,0 0 1,-1 1-1,-4 8 0,-22 48 2513,21-45-2078,-1 0 0,-17 29 0,25-47-798,0 0-1,0 0 0,0 1 0,0-1 0,0 0 0,0 0 0,0 0 0,0 0 0,0 0 0,0 1 0,-1-1 0,1 0 0,0 0 0,0 0 0,0 0 0,0 0 0,0 0 0,0 1 0,0-1 0,-1 0 1,1 0-1,0 0 0,0 0 0,0 0 0,0 0 0,0 0 0,-1 0 0,1 0 0,0 0 0,0 0 0,0 0 0,0 0 0,-1 0 0,1 0 0,0 0 0,0 0 0,0 0 0,0 0 0,0 0 1,-1 0-1,1 0 0,0 0 0,0 0 0,0 0 0,0 0 0,0 0 0,-1 0 0,1-1 0,0 1 0,0 0 0,0 0 0,0 0 0,0 0 0,0 0 0,0 0 0,-1 0 0,1-1 0,0 1 1,0 0-1,0 0 0,0 0 0,0 0 0,0 0 0,0-1 0,0 1 0,0 0 0,0 0 0,0 0 0,0-1 0,-2-12-2668,2-7 1278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3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0 752,'3'0'243,"0"0"-1,-1 1 0,1-1 0,0 0 0,0 1 1,-1-1-1,1 1 0,0 0 0,-1 0 1,1 0-1,-1 0 0,1 0 0,-1 1 1,0-1-1,0 1 0,1-1 0,-1 1 0,0 0 1,0 0-1,-1 0 0,1 0 0,0 0 1,-1 1-1,1-1 0,-1 0 0,1 1 1,-1-1-1,0 1 0,0-1 0,-1 1 0,1 0 1,0 2-1,2 11 1066,-2-1 1,0 1-1,0-1 0,-4 27 1,2-4-1219,0-16 213,4 52 89,-2-71-389,-1 1-1,1-1 1,0 0-1,0 1 0,0-1 1,0 0-1,1 0 1,-1 0-1,1 0 0,0 0 1,0 0-1,0 0 1,0-1-1,0 1 1,1-1-1,-1 1 0,6 3 1,-5-5-63,0 0-1,0 0 1,0-1 0,1 1 0,-1 0 0,0-1 0,0 0 0,0 0-1,1 0 1,-1 0 0,0-1 0,0 1 0,0-1 0,0 0 0,1 1-1,-1-2 1,5-1 0,1-1-112,-1 0-1,0 0 1,1-1-1,12-10 1,5-8 239,-1-2 0,-2 0 0,0-1 0,-2-1 0,-1-1 0,21-38 0,-25 25 1314,-16 41-1333,0-1-1,1 0 1,-1 0 0,0 1-1,0-1 1,0 0 0,1 0 0,-1 1-1,0-1 1,0 0 0,0 0-1,0 1 1,0-1 0,0 0 0,-1 0-1,1 1 1,0-1 0,0 0-1,0 0 1,-1 1 0,1-1-1,0 0 1,-1 1 0,1-1 0,-1 0-1,1 1 1,-1-1 0,1 0-1,-1 1 1,1-1 0,-1 1-1,0-1 1,1 1 0,-1 0 0,1-1-1,-1 1 1,0 0 0,0-1-1,1 1 1,-1 0 0,0 0-1,0-1 1,1 1 0,-1 0 0,-1 0-1,-14 1-109,-1 0 0,1 2-1,1 0 1,-1 0 0,-16 7-1,-76 32-10283,94-36 7791,-2 7 191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5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36 64,'-5'-23'2947,"3"10"5677,2 13-8522,1 1 0,0 0 0,-1-1 0,1 1 0,-1-1 0,1 1 0,-1 0 0,1-1 0,-1 1-1,1 0 1,-1-1 0,1 1 0,-1 0 0,0 0 0,0-1 0,1 1 0,-1 0 0,0 0 0,0 0 0,0 0 0,0-1 0,0 1 0,0 0 0,0 0 0,0 0 0,0 0 0,0 36 512,-1-25-94,0 13 47,-1 1-1,-1-1 1,-1 0 0,-15 47 0,-45 94-327,25-71-81,22-36-171,14-36-6203,2-81 1151,-1 34 4002,1-1-1,1 1 0,2-1 1,0 0-1,8-29 0,-1 23 23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5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57 496,'0'-2'190,"0"0"1,-1 0-1,1 0 0,1 0 1,-1 0-1,0 0 0,0 1 0,1-1 1,-1 0-1,1 0 0,0 0 0,-1 0 1,1 1-1,0-1 0,2-2 1,27-10 1340,-25 13-1449,7-2 320,-1 0 0,1 1 0,0 1-1,21 0 1,-32 1 316,-1 4-528,-1 0-1,1 0 1,-1-1 0,0 1-1,0 0 1,-1-1 0,1 1-1,-1-1 1,0 1 0,0-1 0,0 0-1,-4 6 1,-37 36 50,23-24-478,18-20-355,2-4-2114,0 2 2497,1 0 0,-1 0 1,0 0-1,1 0 0,-1-1 0,0 1 0,1 0 1,0 0-1,-1 0 0,1 1 0,-1-1 1,1 0-1,0 0 0,0 0 0,1-1 0,32-14-1550,-13 11 965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5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238 364 416,'0'-1'43,"0"1"-1,0 0 1,-1 0-1,1 0 0,0 0 1,0 0-1,0 0 1,0 0-1,0 0 1,0 0-1,0 0 1,0-1-1,0 1 1,0 0-1,0 0 1,0 0-1,0 0 0,0 0 1,0 0-1,0 0 1,0-1-1,0 1 1,0 0-1,0 0 1,0 0-1,0 0 1,0 0-1,0 0 0,0 0 1,0-1-1,0 1 1,0 0-1,0 0 1,0 0-1,0 0 1,0 0-1,0 0 1,0 0-1,0 0 1,0-1-1,1 1 0,-1 0 1,0 0-1,0 0 1,0 0-1,0 0 1,0 0-1,0 0 1,0 0-1,0 0 1,1 0-1,-1 0 0,0 0 1,0 0-1,0 0 1,0 0-1,0 0 1,0 0-1,1 0 1,-14-5 1126,5 6-929,0 0 1,1 1 0,-1 0 0,1 0 0,0 0 0,0 1 0,0 0 0,0 1-1,0-1 1,1 1 0,-11 9 0,2-1-18,0 0 0,1 1 0,-19 24 1,27-31-196,1 0 1,0 1 0,0-1 0,0 1 0,1 1 0,0-1-1,1 0 1,-1 1 0,2 0 0,-1 0 0,1 0-1,0 0 1,1 0 0,-1 0 0,2 1 0,-1-1-1,1 0 1,1 1 0,1 14 0,-1-22-26,0 1 1,0-1 0,0 1-1,1-1 1,-1 0-1,0 0 1,0 0-1,1 1 1,-1-1-1,0-1 1,1 1-1,-1 0 1,1 0 0,0 0-1,-1-1 1,1 1-1,-1-1 1,1 1-1,0-1 1,0 0-1,-1 0 1,1 1-1,0-1 1,-1 0 0,4-1-1,49-3-10,-53 4 5,11-2-19,0-1 0,0-1 0,0 0 0,-1-1 0,0 0 0,0 0 0,0-2 0,-1 1 0,0-1 0,0 0 0,0-1 0,-1 0 0,0-1 0,8-11 0,10-13-151,-2 0 1,37-67-1,33-93 80,-19 33 1158,-66 135-632,-8 19 411,-4 23-153,-8 19-251,-1 0 1,-2-1-1,-20 40 0,-1 2-285,-32 115 62,60-171-154,2 0 0,0 0 0,1 1 1,1-1-1,2 1 0,0-1 0,4 30 0,-4-48-58,1 0 0,-1 0 0,1-1 0,0 1 0,0 0 0,0 0 0,0-1 0,1 1 1,-1 0-1,1-1 0,-1 1 0,1-1 0,0 0 0,0 0 0,0 0 0,0 0 0,0 0 0,1 0 0,4 3 0,-2-3-11,0 0 0,0 0 0,0-1 0,0 1 0,0-1-1,1 0 1,-1-1 0,0 1 0,1-1 0,6 0 0,6-2-236,0-1 0,1 0 0,-1-2-1,0 0 1,22-9 0,-27 9-586,0-1 0,0-1-1,0 0 1,0 0 0,-1-1-1,-1-1 1,1 0 0,-1 0 0,-1-1-1,13-16 1,-12 14-400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59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2 336,'0'0'143,"0"0"-1,1-1 1,-1 1 0,0 0-1,1 0 1,-1 0 0,0 0-1,1-1 1,-1 1-1,0 0 1,1 0 0,-1 0-1,0 0 1,1 0 0,-1 0-1,0 0 1,1 0 0,-1 0-1,0 0 1,1 0-1,-1 0 1,1 1 0,-1-1-1,0 0 1,1 0 0,-1 0-1,0 0 1,0 0 0,1 1-1,-1-1 1,0 0-1,1 0 1,-1 1 0,0-1-1,0 0 1,1 0 0,-1 1-1,0-1 1,0 0-1,0 1 1,0-1 0,1 0-1,-1 1 1,0-1 0,0 0-1,0 1 1,0-1 0,0 0-1,0 1 1,0-1-1,0 0 1,0 1 0,0-1-1,0 0 1,0 1 0,0-1-1,0 1 1,0-1-1,0 0 1,-1 1 0,1-1-1,0 0 1,0 1 0,0-1-1,0 0 1,-1 1 0,-2 9-1165,-17 58 1497,-2 0 0,-4-1-1,-3-1 1,-2-2 0,-69 105 0,95-161-512,0 0 0,1 0 0,0 1 0,0-1 0,1 1 0,-3 12 0,6-19-211,0-29-2743,2 10 2760,1 0 0,1 0 0,0 1-1,1 0 1,1 0 0,0 0-1,2 0 1,10-18 0,14-32 117,69-159 2187,-98 238-1543,0 0 0,-1 0 1,0-1-1,-1 14 1,-1-3-368,6 115 590,-5-123-678,2 0 0,0-1 1,1 0-1,0 0 0,1 0 0,0 0 0,11 17 1,-14-29-17,0 1 1,0 0 0,0-1-1,1 0 1,-1 1 0,1-1-1,0 0 1,-1 0 0,1 0-1,0-1 1,0 1 0,1-1-1,-1 1 1,0-1-1,0 0 1,0 0 0,1-1-1,-1 1 1,1-1 0,-1 0-1,0 1 1,1-2 0,-1 1-1,1 0 1,-1-1 0,0 1-1,1-1 1,-1 0 0,4-1-1,4-1 31,-1-1 0,1 0 0,0-1-1,-1 0 1,0 0 0,0-1 0,12-10-1,11-15-168,-1-2 0,-2 0-1,-2-2 1,0-2-1,34-61 1,-34 53-896,-25 39 495,1 0 0,0 0 0,0 0 0,1 1 0,0-1 0,-1 1 0,2 0 0,-1 0 0,1 1 0,-1-1 0,1 1 0,0 1 0,1-1 0,-1 1 0,1 0 0,-1 1 0,1-1 0,0 1 0,0 0 0,0 1 0,0 0 0,0 0 0,11 1 0,-3 0-366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59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19 528,'-63'80'1598,"12"-16"32,40-41-935,-3 5 1398,42-30-1289,-8 2-751,1-6-81,0-1 0,-1-2 1,0 0-1,-1-1 0,0 0 1,0-2-1,-1 0 1,0-1-1,-1-1 0,19-21 1,-32 31 34,-1 0 1,0 0-1,0 0 0,0-1 1,0 0-1,3-8 1,-5 12-3,-1 1-1,1-1 1,-1 0 0,1 0 0,-1 1-1,0-1 1,1 0 0,-1 0 0,0 0-1,0 0 1,0 0 0,0 1 0,0-1-1,0 0 1,0 0 0,0 0 0,0 0-1,0 0 1,0 1 0,0-1 0,-1 0-1,1 0 1,0 0 0,-1 0 0,1 1-1,-1-1 1,1 0 0,-1 0 0,1 1-1,-1-1 1,1 0 0,-1 1 0,1-1-1,-1 1 1,0-1 0,0 1 0,1-1-1,-1 1 1,0-1 0,0 1-1,1 0 1,-1-1 0,0 1 0,0 0-1,0 0 1,0-1 0,-1 1 0,-13-2-87,-1 1 0,1 0 0,-1 1 0,1 1 0,-1 0-1,1 1 1,-1 1 0,1 1 0,0 0 0,0 0 0,-24 12 0,30-11-519,-1-1 0,0 0 0,0-1 0,0 0 0,0-1 0,-18 2 0,26-4-383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2:0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22 288,'4'-3'308,"1"0"0,-1 1 0,1 0 0,0-1 0,0 2 0,0-1 0,0 0 0,0 1 0,1 0 0,-1 0 0,0 1 0,0 0-1,11 0 1,-14 31 2043,-1 10-1073,0-29-1161,0 0 0,0 0-1,-2 0 1,1 0 0,-2 0 0,1 0 0,-2 0 0,0 0-1,-7 19 1,6-22-103,1-1-1,-1 1 0,1 0 1,1 1-1,0-1 0,0 0 1,0 19-1,2-27 139,0-21-173,1 14-20,-1 0 0,2 0 0,-1 0 1,1 0-1,0 0 0,0 0 0,0 1 0,1-1 0,0 1 1,5-8-1,40-50-205,-40 53 188,-3 4 71,-1 0-1,1 0 0,0 0 0,1 1 0,-1 0 0,1 0 0,0 1 1,0-1-1,1 1 0,0 0 0,-1 1 0,1 0 0,0 0 0,0 0 0,1 1 1,-1 0-1,0 1 0,1-1 0,12 1 0,-19 1 11,0 1-1,0-1 0,0 1 1,0-1-1,0 1 0,0 0 1,0-1-1,0 1 1,0 0-1,0 0 0,0 0 1,-1 0-1,1 0 0,0-1 1,0 2-1,-1-1 0,1 0 1,-1 0-1,1 0 1,-1 0-1,1 0 0,-1 0 1,0 1-1,0-1 0,0 0 1,1 0-1,-1 0 1,0 1-1,0-1 0,-1 2 1,1 52 407,-1-39-284,1-8-126,0-1-1,0 1 1,-1-1 0,0 1-1,0-1 1,-1 1 0,0-1-1,0 0 1,-1 0 0,-4 9-1,5-13 3,5-4-590,-1-1 460,0 1 0,0-1-1,1 1 1,-1-1 0,0 0-1,0 0 1,-1 0 0,1 0-1,0 0 1,-1 0 0,1 0-1,-1-1 1,2-4 0,4-2-100,23-37-109,-16 24 250,2 0 1,26-30-1,-38 48 136,0-1 1,0 1-1,1 0 1,-1 1-1,1-1 1,0 1-1,0 0 1,1 0-1,-1 1 1,0-1-1,1 1 1,0 0-1,-1 1 1,1-1-1,0 1 1,9 0-1,-14 1-38,0 0 0,0 1 0,0-1 0,0 0 0,0 1 0,-1-1 0,1 1 0,0 0 0,0-1 0,-1 1 0,1 0 0,0-1 0,-1 1 0,1 0 0,0 0 0,-1-1 0,1 1 0,-1 0 0,1 0 0,-1 0 0,0 0 0,1 0 0,-1 0 0,0 0 0,0 0 0,0 0 0,0 0 0,1 0 0,-1 0 0,-1 0 0,1 1 0,0 42 471,0-31-363,-2 3-64,0 0 1,-1 0 0,-1-1-1,0 1 1,-1-1-1,-1 0 1,-14 27 0,13-27-479,-1 0 0,2 0 0,0 1 1,1-1-1,1 1 0,0 0 0,-3 33 1,7-42-63,0-6 359,-1 0 0,1-1 1,0 1-1,0 0 0,-1-1 1,1 1-1,0 0 0,0-1 1,0 1-1,0 0 1,0-1-1,0 1 0,0 0 1,0 0-1,0-1 0,1 1 1,-1 0-1,0-1 0,0 1 1,0 0-1,1-1 0,-1 1 1,0-1-1,1 1 1,-1-1-1,1 1 0,-1 0 1,1-1-1,-1 1 0,1-1 1,-1 0-1,1 1 0,-1-1 1,1 1-1,0-1 1,-1 0-1,1 0 0,-1 1 1,1-1-1,0 0 0,-1 0 1,2 1-1,14-1-1289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2:0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159 126 592,'23'-36'563,"-15"22"-101,0 1 0,1 0 0,1 1 1,20-22-1,-30 34-400,0 0 1,1-1 0,-1 1 0,0 0 0,1 0 0,-1-1-1,0 1 1,1 0 0,-1 0 0,0-1 0,1 1-1,-1 0 1,0 0 0,1 0 0,-1 0 0,1 0 0,-1 0-1,0-1 1,1 1 0,-1 0 0,1 0 0,-1 0-1,0 0 1,1 0 0,-1 1 0,1-1 0,-1 0 0,0 0-1,1 0 1,-1 0 0,1 0 0,-1 0 0,1 1-1,5 15 1229,-5 32-11,-1-37-907,-3 46-150,-2 0 1,-2 0-1,-3-1 0,-2 0 0,-3 0 0,-2-2 0,-2 0 0,-3-1 0,-2-1 1,-42 68-1,57-106-358,-1 0 0,0-1 0,0 0 0,-15 14 0,23-26-444,4-42-2118,4 25 2650,1 1 0,1 0 0,0 1 0,1 0 0,1 0 0,0 1 0,1 0 0,0 1 0,25-21 0,-28 25 190,1 1 0,0-1 1,1 2-1,0-1 0,0 1 0,0 1 1,1 0-1,0 0 0,-1 1 0,2 0 1,-1 1-1,0 0 0,1 1 0,0 0 0,16 1 1,-26 0-108,0 1 0,0 0 0,-1 1 0,1-1 0,0 0 0,-1 0 0,1 1 0,0-1 0,-1 1 0,1-1 0,-1 1 0,1 0 0,-1 0 0,1 0 0,-1 0 0,1 0 0,-1 0 0,0 0 0,1 0 0,-1 0 0,0 1 0,0-1 0,2 3 0,-2-1-1,0 0 0,1 1 0,-1-1 0,0 1 0,-1-1 0,1 1 0,-1 0 0,1-1 1,-1 1-1,-1 6 0,-1 4 2,0 1 0,-1-1 0,-1 0 0,-9 24 0,3-16-261,-2 0-1,0-1 1,-2 0 0,-17 21-1,-32 34-3714,51-63 2336,1-10 106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2:0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94 1121,'5'-1'368,"1"1"1,0 0-1,-1 1 1,1-1-1,-1 1 1,1 0-1,-1 1 1,10 2 0,-13-2-236,0-1 1,0 1-1,-1-1 1,1 1-1,-1-1 1,1 1 0,-1 0-1,1 0 1,-1 0-1,0 0 1,0 0-1,0 0 1,0 0 0,0 0-1,-1 1 1,1-1-1,-1 0 1,1 0-1,-1 1 1,0-1 0,0 0-1,0 0 1,0 1-1,0 2 1,-2 14 110,0 0 1,-1 0-1,-1-1 1,0 1-1,-2-1 1,0 0-1,-1 0 0,-1-1 1,0 0-1,-2 0 1,0-1-1,0 0 1,-2-1-1,0 0 1,-22 21-1,34-35-238,-1-1-1,1 1 1,0 0 0,-1-1-1,1 1 1,-1-1-1,1 1 1,-1 0 0,1-1-1,-1 0 1,1 1 0,-1-1-1,0 1 1,1-1 0,-1 0-1,0 1 1,1-1-1,-1 0 1,0 1 0,1-1-1,-1 0 1,0 0 0,1 0-1,-1 0 1,0 0-1,0 0 1,1 0 0,-1 0-1,0 0 1,0 0 0,1 0-1,-1 0 1,0-1 0,0 1-1,0-2-4,0 1 1,0-1-1,0 0 0,0 1 0,1-1 0,-1 1 1,1-1-1,-1 0 0,1 0 0,0 1 0,-1-1 1,1 0-1,0-2 0,6-61-95,0 43 60,1 1 0,1 1 0,1 0 0,1 0 1,0 0-1,1 1 0,2 1 0,0 0 0,0 1 0,2 0 0,0 1 0,1 0 0,0 2 0,2 0 0,-1 1 1,25-14-1,-26 18-546,0 1 1,1 0 0,0 1 0,0 1-1,1 1 1,-1 0 0,23-3 0,-32 7 264,1 1 0,-1-1 0,0 1 0,0 0 1,0 1-1,1 0 0,-1 1 0,0-1 0,0 1 1,0 1-1,-1 0 0,1 0 0,-1 0 0,1 1 1,-1 0-1,0 0 0,8 7 0,1 5-584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07:3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49 232 256,'0'0'392,"-25"0"980,2 0 3871,44-1-3941,41-4-1458,103-16 178,2 7 0,179 9-1,103-6-46,199-66 52,-404 38-21,308-8 1,249 36-10,-628 11 4,145 10 27,-143-3-11,3 2-15,72 1-12,1187-10-25,-1050 20 12,-4 0 54,-50-11-76,-236-8 37,-74-2 29,0 1 1,0 0-1,0 2 0,31 6 1,-9-6-824,-34-2-2649,-11-6 962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32:2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232 760 688,'0'-12'241,"-3"-34"1877,3 45-2047,0 0 0,0 1 0,-1-1 0,1 0 1,-1 0-1,1 0 0,-1 1 0,1-1 0,-1 0 0,1 0 0,-1 1 0,0-1 0,1 0 0,-1 1 0,0-1 0,0 1 0,1-1 0,-1 1 1,0 0-1,0-1 0,0 1 0,0 0 0,0-1 0,0 1 0,1 0 0,-1 0 0,0 0 0,0 0 0,0 0 0,0 0 0,0 0 1,0 0-1,0 0 0,0 0 0,0 0 0,1 1 0,-1-1 0,0 0 0,0 1 0,0-1 0,0 0 0,1 1 0,-1-1 0,-1 2 1,-5 2 229,0 0 1,0 1 0,1 0-1,0 0 1,-1 1 0,2 0 0,-1 0-1,1 0 1,-6 8 0,-39 66 1101,35-52-1087,2 0 0,-16 44 0,24-57-254,1 0 0,0 0 0,2 1 0,-1-1 0,2 1 0,0 28 0,1-41-66,0-1-1,0 1 0,0-1 1,0 1-1,0 0 1,1-1-1,-1 1 1,1-1-1,0 1 1,0-1-1,0 0 0,0 1 1,0-1-1,0 0 1,1 0-1,-1 0 1,1 0-1,0 0 0,-1 0 1,1 0-1,0 0 1,0-1-1,0 1 1,0-1-1,0 1 0,1-1 1,-1 0-1,0 0 1,1 0-1,-1 0 1,0 0-1,1 0 0,-1-1 1,1 0-1,0 1 1,-1-1-1,1 0 1,4 0-1,0-1-97,0-1 0,1 1 1,-1-1-1,0-1 0,0 1 0,0-1 0,0-1 0,-1 1 1,1-1-1,-1 0 0,0-1 0,7-5 0,26-29-411,-1-1-1,-3-2 0,-1-2 1,-2-1-1,-2-1 1,30-65-1,117-310 614,-156 366 422,28-82 765,-43 117 124,0-1-1,-2 0 1,-1 0 0,2-33 0,-21 71 3068,-11 26-2625,3 1 0,-30 71 0,-25 102-898,70-191-930,-62 213 295,65-209-387,1 1-1,1 0 1,1 0 0,2 0 0,5 61-1,-3-84-23,0 0-1,1 0 0,0 0 1,0 0-1,0-1 0,1 1 1,1-1-1,-1 1 0,6 7 1,-7-12 5,1 0 1,-1 0 0,1-1 0,0 1 0,0-1 0,0 1 0,0-1 0,0 0-1,0 0 1,1 0 0,-1 0 0,1-1 0,-1 0 0,1 1 0,0-1 0,-1 0 0,1-1-1,0 1 1,0-1 0,6 0 0,6-1-236,1 0-1,-1-2 1,-1 0-1,1 0 1,0-2-1,-1 0 1,0-1-1,0 0 1,27-17 0,8-9-429,64-53 1,-45 32 247,8-11-6,24-15-2022,-101 78 2360,1 1 1,-1-1-1,1 1 1,-1-1-1,1 1 1,0 0 0,-1-1-1,1 1 1,0 0-1,-1-1 1,1 1-1,0 0 1,-1 0 0,1-1-1,0 1 1,0 0-1,-1 0 1,1 0-1,0 0 1,0 0 0,-1 0-1,3 1 1,-3 12-3449,-15 19-7,0-2 1367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2:01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54 80,'0'5'82,"0"0"-1,-1 0 1,0-1-1,0 1 1,0 0-1,-1 0 1,0-1-1,1 1 1,-2-1-1,1 1 1,0-1-1,-1 0 1,-5 6-1,-50 47 1265,5-5 849,52-51-2054,0 0-1,0 1 0,0-1 1,0 0-1,0 1 0,0-1 1,1 0-1,-1 1 0,0-1 1,1 1-1,-1-1 0,1 1 1,-1 0-1,1-1 0,0 1 1,0-1-1,0 1 0,-1 0 1,2-1-1,-1 1 0,0-1 1,0 1-1,1 2 0,0-3 22,0 1 0,0-1 0,1 0 0,-1 0 0,0 0 0,0 0-1,1 0 1,-1 0 0,1 0 0,-1-1 0,1 1 0,-1 0 0,1-1 0,-1 1-1,1-1 1,0 0 0,-1 0 0,1 1 0,0-1 0,-1 0 0,1 0 0,2-1-1,10 0-108,0 0-1,0-1 1,0-1 0,0 0-1,0-1 1,-1-1-1,1 0 1,-1-1-1,-1 0 1,1-1-1,16-12 1,0-2-304,-2-1 0,0-1 0,34-40 0,-56 59 257,0-1 0,-1 0 0,1 0 1,-1-1-1,-1 1 0,1-1 0,-1 1 0,0-1 0,0 0 0,-1-1 1,0 1-1,3-9 0,-6 14 45,0 0 0,0 0 0,0 0-1,0 0 1,0 0 0,-1 0 0,1 0 0,0 1 0,0-1 0,0 0 0,-1 1-1,1-1 1,0 1 0,-1-1 0,1 1 0,-1 0 0,1 0 0,0-1 0,-1 1-1,1 0 1,-1 0 0,1 0 0,0 0 0,-1 1 0,-1-1 0,-46 4 1361,29 2-1182,1 0 0,-1 1 0,1 0 0,1 2 0,0 0 0,0 2 0,0-1 0,2 2 0,-1 1 0,1 0 0,1 1 0,-26 30 0,35-36-218,0 0 0,1 1 0,0 0 0,0 0 0,-5 15 0,8-20 9,1 1 0,-1-1 0,1 1 0,0 0 0,1-1 0,-1 1 0,1 0 0,0 0 0,0-1 0,1 1 0,-1 0 0,1 0 0,0-1 0,3 8 0,-3-10-6,1 0 0,0-1 0,0 1 1,1 0-1,-1-1 0,0 1 0,0-1 0,1 0 0,-1 1 0,1-1 1,-1 0-1,1-1 0,0 1 0,-1 0 0,1-1 0,0 0 0,-1 1 0,1-1 1,0 0-1,-1 0 0,4-1 0,67-4 49,-71 5-63,26-5 5,0-1 1,-1-1 0,1-1-1,31-15 1,102-55-1084,-123 56-48,-21 12 308,2 0 1,22-9-1,-34 16-233,-1 1-1,1 0 1,0 1 0,0 0-1,0 0 1,8 0 0,-6 3-940,-7 6 234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2:08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67 186 64,'-23'11'3711,"-16"-1"3647,34-7-6076,10-4 2087,11-1-2607,291 2-314,-208-16-480,-85 11 45,14-5-4,-21 11-6,0-1 0,0 0 1,0-1-1,0 0 0,0 0 1,-1 0-1,1-1 0,0 0 1,-1 0-1,1-1 0,9-5 1,-9 6-8,0-1 1,1 1-1,-1 0 0,0 1 1,1 0-1,-1 0 1,1 0-1,-1 1 1,12 1-1,35-4 13,-29 1-30,-21 2 23,0 0-1,0 0 1,-1-1-1,1 1 0,0-1 1,0 0-1,-1 0 1,8-3-1,-7 2 5,1 0 0,0 1 0,-1 0 0,1 0-1,0 1 1,0-1 0,0 1 0,0 0 0,5 1 0,-4-1-5,0 1 1,0-2-1,0 1 1,0 0-1,-1-1 1,10-3-1,13-3-1,1 1 0,0 1 0,0 1 0,0 2 0,48 2 0,-25-10-1,-44 7-2,0 1-1,0 0 1,0 0-1,16 0 1,36 4 20,-34 0-23,0-2 1,0 0-1,27-5 0,2-12 14,-47 14-14,1-1 0,0 2 0,0-1 0,0 1 0,0 0 0,17 0 0,107-13 70,-103 15-72,-19 1 2,1 0 0,-1-1-1,0-1 1,0 1 0,0-2 0,1 0-1,-1 0 1,10-5 0,-9 4 9,-1 1 1,0 0 0,1 0 0,-1 1-1,1 0 1,-1 1 0,1 1-1,13 2 1,19-1-64,146-2 95,-188 0-34,-1 0 0,1 0 1,-1 0-1,1 1 0,-1-1 0,0 1 1,1-1-1,-1 1 0,1 0 1,-1-1-1,0 1 0,0 0 0,1 0 1,-1 0-1,1 1 0,-1-1-5,1 0 0,-1 0 0,0 0 1,0 0-1,1 0 0,-1-1 0,0 1 0,1 0 0,-1-1 0,1 1 0,-1-1 0,1 1 0,-1-1 0,1 0 0,1 1 0,58 10 36,124-11-16,-98 9-80,-25 3 125,41-12-45,-102 0-18,29 12-68,-22-6 95,-6-4-21,1 0 1,-1 0-1,1-1 0,0 1 1,0 0-1,0-1 1,0 0-1,0 0 1,0 0-1,0 0 0,0 0 1,1-1-1,-1 1 1,0-1-1,0 0 1,1 0-1,3 0 0,57 0 81,-36 0-4502,-31 8-1551,-9-7 3020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2:10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21 320,'0'-5'-1211,"-2"-9"11077,-3 12-8145,4 2-1044,-25 27 831,-16-1-102,-7 26 8,-61 74 152,94-107-1361,0 0 0,-2-1 0,0-1 0,0-1 0,-25 16 1,-4-1 263,-59 30 0,100-58-411,-1 0 0,0 0 1,0 0-1,0-1 0,-1 0 1,1 0-1,-9 1 0,14-3-28,2 0-22,-1 0 0,1 0 0,-1 0 0,1 0 0,-1 0 0,1 0 0,-1 1 0,1-1 0,0 0 0,-1 0 0,1 1 0,-1-1 0,1 0 0,0 0 0,-1 1 0,1-1 0,-1 1 0,1-1 0,0 0 0,0 1 0,-1-1 0,1 1 0,0-1 0,0 0 0,-1 1 0,1-1 0,0 1 0,0-1 0,0 1 0,0-1 0,0 1 0,0-1 0,0 1 0,0-1 0,0 1 0,0-1 0,0 1 0,0-1 0,0 1 0,0-1 0,0 1 0,0-1 0,1 0 0,-1 1 0,0 0 0,44 23-13,-32-11 35,0 2 0,-1 0 0,0 0 0,-1 1 0,11 25 0,0-2 115,27 51 230,-31-54-169,3 0 0,40 57 0,-24-54-150,-25-28 11,0 0-1,-1 1 1,13 20-1,25 39 412,-29-42-307,8 11-22,-18-28 122,-4-4-4752,-16-10-460,9 0 4325,-1 1 1,0-1-1,1 0 0,-1 1 0,1-1 0,0 0 1,-1-1-1,1 1 0,0 0 0,-3-5 0,-6-13-2286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2:13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4513 31 240,'10'0'658,"-7"1"-576,-1-1 0,0 0-1,0 0 1,1 0 0,-1 0 0,0 0-1,1-1 1,-1 1 0,0-1-1,0 1 1,0-1 0,1 0 0,-1 0-1,0 0 1,0 0 0,0 0-1,2-2 1,7-1 229,-2 1 4315,-19-6-1706,-1 8-2287,1-1-1,-1 2 1,0-1 0,0 1-1,1 1 1,-1 0-1,-10 2 1,-48 16 1368,54-16-1543,-1 0 0,1 2 1,-15 5-1,1 1 11,-1-1 0,-1-2 1,0-1-1,-56 5 0,-2 1 175,41-11-278,41-2-297,-1 0-1,1 0 0,-1 1 0,1-1 0,0 2 0,-14 3 1,-2-1 19,21-4-82,0 0 1,-1 0-1,1 0 1,0 1-1,-1-1 1,1 1 0,0-1-1,0 1 1,0 0-1,0 0 1,0 0-1,-3 2 1,1-1 5,-1-1 0,1 1 1,-1-1-1,1 0 0,-1 0 1,1 0-1,-1-1 0,0 0 0,-7 0 1,11 11-277,-1-1 3956,-31-10-3115,-8 1-483,1-2 1,0-1-1,-55-11 1,75 9-80,0 2-1,0 0 1,-23 1 0,23 2-3,0-2 0,-1-1 0,-21-4 0,7 0-45,-44-3 1,4 0 11,-13-3-5,-87-24 122,153 33-136,0 1 0,-37 2 0,-29-4 53,-18-6-34,29 9 17,61 2-2,1-1 1,-1 0-1,0-2 0,1 1 1,-27-8-1,30 7 15,0 0-1,-1 0 0,1 2 0,0-1 0,0 1 1,-20 3-1,20-1-14,1-1 1,0 0-1,-1-1 1,1-1-1,0 0 1,-1 0-1,-18-5 1,19 2-1,-1 1 1,1 0 0,-1 1-1,0 0 1,0 1 0,0 0-1,-14 2 1,-1908-1-779,1932 0 634,0 6-5409,2-5 5285,-1 0 0,1-1 0,-1 1 0,1 0 0,-1-1 0,1 1 1,-1-1-1,1 1 0,-1-1 0,0 1 0,1-1 0,-1 0 0,0 1 0,1-1 1,-1 0-1,0 1 0,0-1 0,1 0 0,-2 0 0,-31 7-1177,0-1-163,30-5 1246,0 0 0,0 0 0,0-1 0,0 1 0,0-1 1,0 0-1,0 0 0,0 0 0,0 0 0,-3-1 0,-12 0-2839,-1 1 1024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2:1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52 160,'-2'-20'1211,"-7"6"-948,8 13-187,1 0 1,0 0 0,-1 0-1,0 0 1,1 0 0,-1 0-1,1 0 1,-1 0 0,0 0-1,0 1 1,1-1 0,-1 0-1,0 0 1,0 1-1,0-1 1,0 0 0,0 1-1,0-1 1,-2 0 0,1 1 195,-6 0 893,1 2 2597,91 41-2284,-48-23-1137,44 17-1,247 64 107,-296-93-427,7 4 15,-25-8-1,0 0 0,0 0 0,1-1 0,23 2 0,-36-5-9,0 0 0,0 1 0,0-1-1,0 1 1,0-1 0,0 1 0,0-1 0,0 1 0,0 0-1,-1-1 1,1 1 0,0 0 0,-1 0 0,1 0-1,0-1 1,-1 1 0,1 0 0,-1 0 0,1 0 0,-1 0-1,1 0 1,-1 0 0,0 0 0,0 0 0,1 0 0,-1 0-1,0 0 1,0 0 0,0 0 0,0 0 0,-1 2-1,1 46 1614,-1-33-1034,0-8-389,0-1 0,-1 1-1,0 0 1,0-1 0,-1 1-1,1-1 1,-2 0 0,-5 10-1,-36 55 1112,-15 17-291,37-50-550,-2-2-1,-2-1 1,-1-1 0,-2-1-1,-33 30 1,-48 23 937,79-63-603,-10 7-275,33-28-443,1-7-5023,-4-16-8435,7 13 10769,1 2 4196,-11-6-4108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2:5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73 576,'0'-53'5277,"0"34"-501,0 36-249,-4 20-3728,-1 0 0,-1-1 0,-3 1 0,0-2 0,-20 47 0,8-18-534,-96 264-1383,108-289-479,8-33 927,0-1 1,0 0-1,-1 1 1,1-1-1,-1 0 1,0 0 0,-3 5-1,-6-19-5055,9-17 3505,2-8 374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2:52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141 100 560,'9'-44'1387,"-9"37"-833,1 0-1,0 0 1,1 0 0,-1 0-1,5-10 1,-5 16-497,-1 1 1,0 0-1,0 0 0,1-1 1,-1 1-1,0 0 0,1 0 1,-1-1-1,0 1 0,1 0 0,-1 0 1,1 0-1,-1 0 0,0-1 1,1 1-1,-1 0 0,1 0 1,-1 0-1,0 0 0,1 0 0,-1 0 1,1 0-1,-1 0 0,1 0 1,-1 0-1,0 1 0,1-1 1,-1 0-1,1 0 0,-1 0 0,0 0 1,1 1-1,-1-1 0,0 0 1,1 0-1,-1 1 0,0-1 1,1 0-1,-1 1 0,15 12 371,-12-11-184,92 79 2030,73 69-732,-150-131-1492,-2 0-1,1 1 1,-2 0-1,-1 2 0,-1-1 1,17 38-1,-26-51-35,-1 0 0,0 0 0,-1 1 0,0-1 0,0 0-1,-1 1 1,0-1 0,0 1 0,-1-1 0,0 1 0,-1-1 0,0 1 0,0-1 0,-1 1 0,0-1 0,0 0 0,-1 0-1,0 0 1,0 0 0,-1 0 0,0-1 0,-8 11 0,2-6 21,0-1-1,-1 0 1,0 0 0,-1-1-1,0-1 1,0 0 0,-1-1 0,0 0-1,-1-1 1,0 0 0,-28 8-1,5-5-33,-1-3 0,0 0 0,0-3 0,-1-1 0,-71-5 0,41 1-2178,68 2 2065,1-1 0,-1 0 0,1 0 0,-1 0 0,1 0 0,-1 0 0,0 0 0,1 0 0,-1 0 0,1 0 0,-1 0 0,1 0 0,-1 0 0,1 0 0,-1-1 0,0 1 0,1 0 0,-1 0 0,1-1 0,-1 1 1,1 0-1,0-1 0,-1 1 0,1 0 0,-1-1 0,1 1 0,0-1 0,-1 1 0,1 0 0,0-1 0,-1 1 0,1-1 0,0 1 0,0-1 0,-1 1 0,1-1 0,0 0 0,0 1 0,0-1 0,0 1 0,0-1 0,0 1 0,0-1 0,0 1 0,0-1 0,0 0 1,0 1-1,0-1 0,0 1 0,0-1 0,0 1 0,1-1 0,-1 1 0,0-1 0,0 1 0,1-1 0,-1 1 0,1-1 0,8-9-1969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2:5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557 1 944,'-48'25'7289,"-155"96"-1030,169-100-5400,1 3 0,0 0 0,2 2-1,1 2 1,-32 37 0,52-52-652,-1 1-1,2 0 1,0 0-1,1 1 1,0 0-1,-8 27 1,13-32-137,0-1-1,1 1 1,1 0 0,-1 0 0,2 0 0,-1 0 0,1 0 0,1 0 0,0 0 0,0 0 0,1-1-1,4 13 1,-3-15-55,0 0-1,0-1 1,1 1-1,0-1 0,0 0 1,1 0-1,-1 0 0,1-1 1,1 1-1,-1-1 1,1 0-1,0-1 0,0 1 1,0-1-1,0-1 0,1 1 1,0-1-1,0 0 1,0 0-1,0-1 0,0 0 1,8 1-1,8 1-49,0 0-1,1-1 0,-1-2 1,0 0-1,42-5 1,-40 0-590,1-1 0,-1-1 0,0-1 0,-1-1 0,0-2 1,0 0-1,41-25 0,-45 23-1090,-1-2 1,-1 0-1,0-1 0,-1 0 0,19-22 1,-16 15-922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2:5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19 688,'-3'-17'1530,"-6"16"1073,8 2-2413,-1 1 1,1-1-1,0 0 0,0 1 0,-1 0 0,1-1 0,0 1 0,0 0 0,0-1 0,1 1 0,-1 0 0,0 0 0,1 0 0,-1 0 0,0 2 0,-3 12 840,-1 0-1,-1 0 0,0 0 0,-9 15 0,-8 18 687,-60 131 1376,-113 177-1,189-345-3036,-1 13 145,8-25-191,0 1-1,0-1 0,0 1 1,0-1-1,0 0 0,0 1 0,0-1 1,1 1-1,-1-1 0,0 0 1,0 1-1,0-1 0,1 0 0,-1 1 1,0-1-1,0 0 0,1 1 0,-1-1 1,0 0-1,1 0 0,-1 1 1,0-1-1,1 0 0,-1 0 0,1 0 1,-1 1-1,0-1 0,1 0 0,-1 0 1,1 0-1,-1 0 0,6 0 42,-1 0 0,0 0-1,1-1 1,-1 0 0,0 0 0,7-3-1,7 0-115,73-12 517,168-7 0,97 23 90,-158 3-4762,-283-3-6757,45 0 7523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2:4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63 464,'-4'-6'5635,"-6"8"-3782,-6 12-625,-10 85 2710,-47 112 888,24-83-3625,-19 41-678,60-148 776,4 0-5615,5-48-3056,-2-20 4132,0 16 2054,1-1 0,1 0-1,10-51 1,0 25 1183,-4-1 1,-1-1-1,-5-85 0,-1 123 219,0 11 24,-1 0 0,-1 0 0,0 1 0,-4-13 0,-4-34 1626,11 56-1787,1 1 0,-1 0 0,0-1 0,0 1 0,0 0 0,1 0 0,-1 0 0,0 0 0,0 0 0,0 0 0,1 0 0,-1 0 0,0 1 0,0-1 0,0 0 0,0 1 0,3 0 0,23 16 515,1 1 0,-2 0 1,29 28-1,-3-3-133,-20-19-370,-1 1-1,-1 2 0,-2 1 1,0 2-1,-2 0 0,43 68 1,-65-93-43,-1 1 0,-1 0 0,1-1 0,-1 2 1,0-1-1,0 0 0,-1 0 0,0 0 0,0 1 0,0-1 1,-1 1-1,0-1 0,0 0 0,-1 1 0,1-1 0,-3 9 1,0-8 62,0 1 1,0-1-1,-1 0 1,0 0-1,0-1 1,0 1-1,-1-1 1,0 0-1,0 0 1,-1 0-1,-10 7 1,-8 4 406,-1 0 1,-1-2 0,-1-1-1,0-2 1,-49 17 0,29-16 32,0-1 0,-1-3 0,0-2-1,-60 1 1,1-5-8782,115-3 7300,0-1 1,0 0 0,0-1 0,-1 1 0,10-4-1,24-10-2721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07:0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1347 608,'1'0'109,"-1"0"-1,0 0 0,0 0 0,1 0 0,-1 0 1,0 0-1,1 0 0,-1 0 0,0 0 1,1 0-1,-1 0 0,0 1 0,0-1 1,1 0-1,-1 0 0,0 0 0,0 0 1,1 1-1,-1-1 0,0 0 0,0 0 1,1 0-1,-1 1 0,0-1 0,0 0 0,0 0 1,0 1-1,1-1 0,-1 0 0,0 1 1,0-1-1,0 0 0,0 1 0,0-1 1,0 0-1,0 0 0,0 1 0,0-1 1,0 0-1,0 1 0,-4 18 1997,0 0-668,2 52 1462,0-45-2514,1 0 0,1 0-1,1 1 1,2-1-1,0 0 1,2 0-1,10 34 1,-14-57-374,0-1 0,0 1 1,0-1-1,0 1 0,1-1 0,-1 0 0,1 1 0,-1-1 1,1 0-1,0 0 0,0 0 0,0 0 0,0-1 1,0 1-1,0 0 0,0-1 0,1 0 0,-1 1 0,1-1 1,-1 0-1,1 0 0,-1 0 0,1-1 0,0 1 1,-1-1-1,1 1 0,0-1 0,-1 0 0,5 0 0,-2-1 16,0 0 0,-1 0 0,1-1-1,0 1 1,-1-1 0,1 0 0,-1-1-1,1 1 1,-1-1 0,0 1-1,0-1 1,0-1 0,-1 1 0,1 0-1,5-8 1,45-60 132,-4-3-1,64-123 1,59-173 43,-150 319-200,142-345 79,-48 110-999,-68 159-890,0 0-5525,-44 118 5415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2:4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95 928,'6'-22'2246,"-6"20"-582,0 7-369,0 5-884,-1 4 177,-1-1-1,-1 1 1,0-1-1,0 0 1,-8 18-1,-5 16 336,0 8-621,-3 0 0,-3-2 1,-1-1-1,-3 0 1,-55 79-1,79-128-414,21-70-1564,43-107 352,-46 138 1460,1 0 0,2 1-1,2 1 1,32-41 0,-44 64 135,0 1 0,0 0 0,1 1 0,0-1 1,14-8-1,-23 17-199,1 0 1,-1 0 0,0 1 0,1-1 0,-1 0-1,1 1 1,-1-1 0,0 1 0,1 0-1,0-1 1,-1 1 0,1 0 0,-1 0 0,1 0-1,-1 0 1,1 0 0,-1 0 0,1 0-1,-1 1 1,1-1 0,2 1 0,-2 1 28,0 0-1,0-1 1,-1 1 0,1 0 0,-1 0 0,1 0 0,-1 1-1,0-1 1,0 0 0,0 0 0,0 1 0,0-1-1,0 0 1,-1 1 0,1-1 0,-1 1 0,1-1 0,-1 5-1,7 126 1368,-6-82-1246,12 85 0,-10-122-266,0 0-1,0-1 0,2 1 0,-1-1 0,2 0 1,0 0-1,0 0 0,1-1 0,1 0 1,15 19-1,-20-28 3,0 0-1,0 0 1,0 0 0,1 0 0,-1 0 0,1-1-1,0 1 1,-1-1 0,1 0 0,0 0 0,0-1 0,0 1-1,1-1 1,-1 0 0,0 0 0,1 0 0,6 0-1,-5-2 3,1 1-1,-1-1 1,0 0-1,1-1 1,-1 1-1,0-1 0,0-1 1,0 1-1,0-1 1,10-6-1,4-6-17,0 0 0,-1-2 1,-1 0-1,-1-1 0,17-21 0,115-161-163,-96 123 173,118-130 0,-166 202 94,0 0 1,0 0 0,1 1 0,0-1 0,10-5 0,-15 10-18,0-1 0,0 1 0,0 0-1,-1-1 1,1 1 0,0 0 0,0 0 0,0 0 0,0-1 0,0 1 0,0 0-1,0 0 1,-1 0 0,1 0 0,0 1 0,0-1 0,0 0 0,0 0 0,0 0-1,-1 1 1,1-1 0,0 0 0,0 1 0,0-1 0,-1 1 0,1-1 0,0 1 0,0-1-1,-1 1 1,1 0 0,-1-1 0,1 1 0,0 0 0,-1-1 0,1 1 0,-1 0-1,0 0 1,1-1 0,-1 1 0,0 0 0,1 0 0,-1 0 0,0 0 0,0 0-1,0-1 1,0 1 0,1 0 0,-1 0 0,-1 0 0,1 0 0,0 0 0,0 0 0,0 1-1,1 20 227,-1-1 0,-1 1-1,-1 0 1,-8 39-1,-31 87 43,25-99-277,2 1 0,-7 55 0,9 37-599,11-48-3782,1-94 4158,1 0 1,-1 1-1,1-1 1,-1 0-1,1 1 1,0-1 0,-1 0-1,1 0 1,0 1-1,-1-1 1,1 0 0,-1 0-1,1 0 1,0 0-1,-1 0 1,1 0-1,0 0 1,-1 0 0,1 0-1,0-1 1,-1 1-1,1 0 1,0 0 0,-1 0-1,1-1 1,-1 1-1,1 0 1,0-1-1,20-8-3336,-16-2 1754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2:4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19 384,'0'0'179,"1"-1"1,-1 0-1,0 1 0,0-1 1,0 0-1,0 1 0,0-1 0,0 0 1,0 1-1,0-1 0,0 0 0,0 1 1,-1-1-1,1 0 0,0 1 1,0-1-1,-1 0 0,1 1 0,0-1 1,-1 1-1,1-1 0,0 0 0,-1 1 1,1-1-1,-1 1 0,1-1 1,-1 1-1,1 0 0,-1-1 0,0 0 1,-17 12 2073,-14 35-305,-94 186 2705,-14 32-3028,136-254-1578,0 0 1,1 0-1,0 1 1,-2 19-1,5-27-34,-1 0-1,1 0 0,0-1 0,-1 1 0,1 0 0,1 0 0,-1 0 0,0 0 0,1 0 0,0 0 0,-1 0 0,1-1 0,0 1 0,0 0 0,1-1 0,-1 1 0,1 0 0,-1-1 1,1 0-1,0 1 0,0-1 0,2 3 0,5 0-3,0-1 0,0 1 1,1-2-1,-1 1 0,1-1 1,-1-1-1,1 0 0,0 0 1,12 0-1,16 0 10,43-4 1,-17 0 24,92-8-69,-3-1-580,-169 11-10189,-2-4 8195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2:4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31 624,'-4'-26'2686,"4"26"-2573,-1-1 1,1 1-1,0 0 1,0 0 0,0-1-1,0 1 1,-1 0-1,1 0 1,0-1-1,0 1 1,0 0-1,-1 0 1,1 0-1,0-1 1,0 1-1,-1 0 1,1 0-1,0 0 1,-1 0-1,1 0 1,0 0-1,0 0 1,-1 0-1,1-1 1,0 1-1,-1 0 1,1 0-1,0 0 1,-1 0-1,1 1 1,0-1-1,0 0 1,-1 0-1,1 0 1,0 0-1,-1 0 1,1 0-1,-1 1 1,-15 16 3752,4 3-4293,-52 113 2391,-70 213 0,15-32-1810,100-272-235,-22 61-1434,45-114-6521,20-57 5478,-3 15 1235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2:4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260 197 368,'0'-10'164,"1"2"8,-1 0-1,0-1 1,-1 1-1,0 0 0,0-1 1,0 1-1,-1 0 1,-1 0-1,-4-11 0,3 11 330,0 0-1,0-1 0,0 1 1,1-1-1,0 0 1,1 0-1,0 0 0,-1-14 1,3 23-469,1-1-1,-1 1 1,0 0 0,1 0 0,-1 0 0,1 0 0,-1 0-1,1-1 1,-1 1 0,0 0 0,1 0 0,-1 0 0,1 0-1,-1 0 1,1 0 0,-1 0 0,0 1 0,1-1 0,-1 0-1,1 0 1,-1 0 0,1 0 0,-1 1 0,0-1 0,1 0 0,-1 0-1,0 0 1,1 1 0,-1-1 0,38 27 323,-1 2 0,-2 1 0,-1 2 0,-1 1 0,-2 2 1,-2 1-1,-1 1 0,27 47 0,-43-64-350,-2 0 1,0 0-1,-1 1 1,0 0-1,-2 1 1,-1 0-1,0 0 1,-2 0-1,-1 1 1,1 29-1,-4-39 64,0 0 0,-2 0 0,1 0 0,-2 0 0,1-1 0,-2 1 0,0-1 0,0 0 0,-1 0 0,-1 0 0,0 0 0,0-1 0,-1 0 0,-1-1 0,0 0 1,0 0-1,-1 0 0,0-1 0,-16 12 0,3-5 417,-2-1 1,1-1-1,-1-1 1,-41 14-1,-106 29 1289,154-51-1674,-50 11 261,-22 8-814,81-22 526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2:4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97 1024,'6'-21'435,"-3"7"143,1 0 0,1 0-1,9-19 1,-11 34 333,-1 9-255,-1 16 290,-4-1-427,-1 0-1,-1 0 1,-1 0 0,-1-1 0,-20 47-1,6-16-63,-33 88 303,-36 107-196,83-219-988,2 1-1,0 0 0,3-1 0,1 59 1,2-54-2472,1-36 1086,10-8 126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2:5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155 146 944,'-2'-36'949,"1"24"-397,0 0-1,1 0 1,1 0-1,-1 0 1,4-14-1,-3 24-467,0 1 0,0-1 0,0 1 0,0-1 0,0 1-1,0-1 1,0 1 0,0 0 0,1 0 0,-1 0 0,0 0-1,1 0 1,-1 0 0,1 0 0,-1 0 0,1 0 0,-1 1-1,1-1 1,0 1 0,-1-1 0,1 1 0,0 0 0,-1-1 0,1 1-1,0 0 1,2 0 0,49 4 1310,-25 5-1086,-1 0-1,-1 2 1,0 1-1,0 1 1,-1 1-1,41 31 1,94 81 47,-137-106-334,-2 2-1,-1 0 1,0 2 0,27 43 0,-43-60-13,0 0 0,0 0 0,0 0 0,-1 0 0,0 1 0,0-1 1,-1 1-1,0 0 0,-1 0 0,1-1 0,-2 1 0,1 0 0,-1 0 0,0 0 0,0 0 0,-1 0 0,-1 0 0,1 0 1,-1 0-1,0 0 0,-1-1 0,0 1 0,0-1 0,0 0 0,-1 0 0,0 0 0,-1 0 0,0-1 0,0 1 1,0-1-1,-12 10 0,-8 3 247,0 0 0,-2-2 1,0-1-1,0-1 0,-2-2 1,0 0-1,-56 15 0,-13-4-637,-110 11-1,141-24-1118,-2-10-5188,54-1 4496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2:5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22 400,'0'-4'8,"0"4"48,0-1 0,0 1 1,-1-1-1,1 1 0,0-1 0,0 1 1,0-1-1,0 1 0,0-1 1,0 1-1,0-1 0,0 1 0,0-1 1,0 1-1,0-1 0,0 0 1,1 1-1,-1-1 0,0 1 0,0-1 1,0 1-1,1 0 0,-1-1 0,0 1 1,1-1-1,-1 1 0,0-1 1,1 1-1,-1 0 0,1-1 0,-1 1 1,0 0-1,1-1 0,-1 1 1,1 0-1,-1 0 0,1-1 0,-1 1 1,1 0-1,-1 0 0,1 0 1,-1 0-1,1 0 0,0 0 0,-1 0 1,1 0-1,-1 0 0,1 0 1,-1 0-1,1 0 0,-1 0 0,1 0 1,0 0-1,0 0 782,0 50 2423,0-24-2387,0 0-1,-2 0 1,-1 0 0,-1 0 0,-1 0-1,-10 31 1,-81 166 1871,17-43-2088,75-174-644,1 0-1,1-1 1,-1 1 0,1 0-1,0 0 1,0 0 0,0 12 0,1-17-10,0 1 0,0-1 0,1 0 0,-1 1 0,0-1 0,1 1 0,-1-1 0,1 0 0,0 0 0,-1 1 0,1-1 0,0 0 0,0 0 0,0 0 0,0 0 0,0 0 0,0 0 0,0 0 0,0 0 0,0 0 0,0 0 0,1-1 0,-1 1 0,0 0 0,0-1 0,1 1 0,-1-1 0,0 1 0,1-1 0,-1 0 0,1 0 0,-1 1 0,0-1 0,1 0 0,-1 0 0,3-1 0,114-5 539,0-5 0,118-27 0,-118 16 4,1 5-1,124-1 1,-235 18-7467,-18 2 1343,-9 6 1843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0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1051 0 256,'-26'0'790,"-10"1"189,-1 1 0,-64 12 0,46-6 573,1-4-1,-1-1 1,-60-6-1,10 1-57,-321 2 1286,394 9-2458,23 1-1417,15 5-4111,27-13-831,-27-2 5562,-1 0-376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0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18 432,'0'-1'129,"0"0"-1,0 1 1,0-1 0,0 0-1,-1 1 1,1-1 0,0 0-1,0 1 1,0-1-1,0 0 1,-1 1 0,1-1-1,0 1 1,-1-1 0,1 1-1,0-1 1,-1 0-1,1 1 1,-1-1 0,1 1-1,0 0 1,-1-1 0,0 1-1,1-1 1,-1 1-1,1 0 1,-1-1 0,1 1-1,-1 0 1,0 0 0,1-1-1,-1 1 1,0 0-1,1 0 1,-2 0 0,-30 5 1488,-29 23-637,23-5-523,0 1-86,0-2-1,-1-1 1,-2-2 0,0-1-1,-77 20 1,111-37-329,6-1-33,0 0-1,-1 0 1,1 0-1,0 1 1,-1-1-1,1 0 1,0 0 0,0 1-1,-1-1 1,1 0-1,0 1 1,0 0-1,-1-1 1,1 1-1,0 0 1,0-1-1,0 1 1,0 0-1,0 0 1,0 0-1,0 0 1,0 0-1,0 0 1,1 0-1,-2 2 1,4-2-12,1 1 1,-1-1-1,0 1 1,1-1-1,-1 0 1,1 0-1,-1 0 1,1-1-1,0 1 1,-1 0-1,1-1 0,0 0 1,4 0-1,0 2 4,30 8 3,-1 3 0,0 1-1,-1 1 1,61 38 0,-82-44-17,-1 0-1,0 1 1,-1 0-1,13 13 1,-25-22-107,1 0-1,-1 0 1,1 0 0,-1 0-1,1 0 1,0 0 0,-1 0-1,1-1 1,0 1 0,0 0-1,0 0 1,-1-1 0,1 1-1,0-1 1,0 1 0,0-1 0,0 1-1,0-1 1,0 1 0,0-1-1,0 0 1,0 0 0,0 0-1,1 1 1,-1-1 0,0 0-1,0 0 1,0 0 0,2-1-1,-2 0-105,-1-1-1,1 1 0,0-1 1,-1 1-1,0-1 0,1 1 1,-1-1-1,0 0 1,1 1-1,-1-1 0,0 1 1,0-1-1,0 0 0,-1 1 1,1-1-1,0 1 0,-1-1 1,1 1-1,-1-1 1,0-2-1,-8-16-1878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0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581 88 144,'3'-7'485,"0"0"-1,-1-1 1,0 1-1,0-1 1,-1 1-1,0-1 1,0-12 0,-2 19-403,1 0 1,-1 0 0,1 0 0,-1 0 0,1 1 0,-1-1 0,0 0 0,1 0 0,-1 1 0,0-1 0,0 0 0,0 1 0,0-1 0,1 1 0,-1-1 0,0 1 0,0-1-1,0 1 1,0 0 0,0-1 0,0 1 0,0 0 0,0 0 0,0 0 0,0 0 0,0 0 0,-2 0 0,-39-1 963,35 1-757,-7 1-42,-1 1 0,0 0 0,1 1 0,0 1 0,0 0 0,0 1 0,0 0 0,-20 11 0,1 3 221,0 1-1,-33 27 1,37-25-313,1 2 0,1 0 0,1 2 0,-41 52 0,59-67-161,1 0-1,0 0 0,0 1 1,1 0-1,1 0 0,0 1 1,0-1-1,2 1 0,-1 0 0,2 0 1,0 0-1,0 1 0,1-1 1,1 1-1,0-1 0,3 18 0,-1-22-167,1 0 0,0-1 0,0 1 0,1-1-1,0 0 1,0 0 0,1-1 0,0 1-1,0-1 1,1 0 0,0 0 0,0-1 0,1 0-1,0 0 1,0 0 0,0-1 0,0 0-1,1 0 1,0-1 0,0 0 0,12 4-1,-11-5-107,-1 0 0,1 0 0,0 0 0,0-1 0,0-1 0,0 0 0,0 0 0,0 0 0,1-1 0,-1-1 0,0 1 0,0-2 0,0 1-1,0-1 1,0-1 0,0 1 0,-1-1 0,1-1 0,-1 0 0,14-8 0,38-44-1039,-32 25 497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07:1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19 145 464,'0'0'33,"0"0"0,-1 0 0,1 0 1,0 0-1,0 0 0,-1 0 0,1 0 0,0 0 0,0 0 0,-1 0 0,1 0 0,0 0 0,-1 0 0,1 0 0,0 0 0,0 0 0,0-1 1,-1 1-1,1 0 0,0 0 0,0 0 0,-1 0 0,1-1 0,0 1 0,0 0 0,0 0 0,0 0 0,-1-1 0,1 1 0,0 0 1,0 0-1,0-1 0,0 1 0,0 0 0,0 0 0,0-1 0,-1 1 0,1 0 0,0-1 0,6-13 285,14-14-288,-20 28-15,9-10 114,0-1-1,0 2 1,1-1-1,0 1 1,19-11-1,-22 16 58,0 0 0,0 1 0,0 0 0,1 0 0,-1 0 0,1 1 0,0 1 0,0-1 1,0 1-1,15 0 0,-17 1-70,-1-1 1,1 1 0,0 1 0,0-1 0,0 1 0,-1 0 0,1 1-1,0-1 1,-1 1 0,1 0 0,-1 0 0,0 1 0,0 0 0,0 0-1,0 0 1,0 0 0,0 1 0,-1 0 0,0 0 0,0 0 0,0 0-1,0 1 1,-1 0 0,4 5 0,-1 0 32,-1-1-1,0 1 1,-1 0-1,0 1 1,-1-1 0,0 1-1,-1-1 1,0 1 0,0 0-1,-1 0 1,-1 0-1,0 0 1,0 0 0,-1 0-1,0-1 1,-3 12-1,1-14-32,1-1 0,-1 0 0,-1 0 1,1 0-1,-1-1 0,0 1 0,-1-1 0,1 0 0,-1 0 0,0 0 0,-1-1 0,-6 6 0,-11 8 464,-40 24-1,60-37-142,4-13-145,2 5-265,-1 1 1,1 0-1,0 0 0,0 0 1,1 1-1,-1-1 1,0 1-1,0-1 1,0 1-1,0 0 0,0 0 1,1 1-1,4 0 1,0-1 60,-6 5-68,-1 0 1,0 0 0,0 0-1,-1 0 1,1 0 0,-1 0-1,0 0 1,-1 0-1,1 0 1,-3 8 0,2-9-16,-1 1 1,0 0-1,0-1 1,-1 1-1,1-1 1,-1 0-1,0 0 1,0 0-1,-1 0 1,1 0-1,-1-1 1,1 0-1,-1 1 1,0-1-1,-1-1 1,1 1 0,0-1-1,-7 3 1,0-1-33,0-1 1,-1 0-1,1-1 1,0-1-1,-1 0 1,-20 0 0,-79-1-2698,109-10-3290,2-1 3731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08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72 176,'3'-5'303,"0"-1"-1,-1 0 1,0 0-1,0 0 1,-1 0-1,1 0 1,-1 0-1,-1-1 1,1-11-1,-2 21-107,-1 1-1,1-1 0,-1 0 0,0 0 0,0 0 1,0-1-1,0 1 0,-5 3 0,2 0 97,-9 16 88,1 0 1,0 1 0,2 1-1,0 0 1,-7 27 0,-4 9-86,13-40-212,2-5-68,0 2 1,1-1 0,1 1 0,0-1 0,-3 24-1,8-37 53,0-26 392,2 2-390,2-1 0,0 1 0,1 0 0,1 1 0,1-1 0,1 1 1,0 0-1,2 1 0,12-20 0,-15 28-152,1 0 1,0 0-1,1 0 1,0 1-1,0 1 1,1-1-1,0 2 1,1-1-1,0 1 1,23-12-1,-24 15-363,1 0 0,-1 1-1,1 1 1,-1-1 0,1 2 0,0-1-1,0 2 1,1-1 0,-1 2 0,0-1-1,0 2 1,0-1 0,21 5 0,-11 3-526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0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94 160,'0'2'128,"0"-1"0,0 1-1,0-1 1,0 1 0,0-1-1,0 1 1,0 0 0,0-1 0,1 1-1,-1-1 1,1 1 0,-1-1 0,1 1-1,0-1 1,-1 1 0,1-1-1,0 0 1,0 1 0,0-1 0,0 0-1,0 0 1,0 0 0,0 0 0,2 2-1,1-2-50,0 0 0,0 0 1,1 0-1,-1 0 0,0-1 0,0 0 0,1 0 0,4 0 0,-1 0 214,2 0-229,0 0 0,0-1 1,0 0-1,-1 0 0,1-1 0,0-1 1,-1 1-1,14-7 0,-20 7-37,1 1-1,-1-2 1,0 1-1,0 0 1,0 0-1,0-1 1,-1 0-1,1 0 1,-1 1-1,1-1 1,-1-1-1,0 1 1,0 0-1,0 0 1,-1-1 0,1 1-1,-1-1 1,0 0-1,0 1 1,0-1-1,0 0 1,-1 1-1,0-1 1,1 0-1,-2-4 1,2 7 10,-1 0 1,0-1 0,0 1-1,0 0 1,0 0-1,0-1 1,-1 1 0,1 0-1,0 0 1,0 0-1,-1 0 1,1-1-1,-1 1 1,1 0 0,-1 0-1,1 0 1,-1 0-1,0 0 1,1 0-1,-1 0 1,0 0 0,0 0-1,0 1 1,0-1-1,-1-1 1,-32-1 817,22 3-697,3 1-72,0 1 0,0 0-1,1 0 1,-1 1 0,1 0-1,-1 0 1,1 1 0,0 0-1,1 1 1,-1 0 0,-12 10 0,-12 11 30,-32 34 0,59-55-110,1 0 0,-1 1 0,1 0 0,0 0 0,0 0 0,1 1 1,0-1-1,0 1 0,0 0 0,1-1 0,0 1 0,0 0 0,1 1 0,-1 9 0,2-14-51,0 0-1,0 0 0,0 0 0,0 0 0,1 0 1,-1 0-1,1 0 0,0 0 0,0 0 0,0 0 1,0-1-1,0 1 0,1 0 0,-1-1 0,1 1 0,0-1 1,0 1-1,0-1 0,0 0 0,0 1 0,1-1 1,-1-1-1,0 1 0,1 0 0,0 0 0,-1-1 1,1 0-1,0 1 0,0-1 0,0 0 0,0 0 0,-1-1 1,1 1-1,1-1 0,3 1 0,13 1-324,0-1-1,0-1 1,0 0-1,0-2 1,-1 0-1,1-2 1,0 0-1,-1-1 1,0-1-1,0 0 1,-1-2-1,1 0 1,-2-1-1,1-1 1,19-14-1,6-7-134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0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21 240,'1'0'89,"-1"-1"0,1 1 0,0 0 0,0 0 1,0-1-1,-1 1 0,1-1 0,0 1 0,0-1 0,-1 1 0,1-1 0,0 1 0,-1-1 0,1 1 0,-1-1 1,1 0-1,-1 0 0,1 1 0,-1-1 0,1 0 0,-1 0 0,0 1 0,1-1 0,-1 0 0,0 0 0,0 0 0,0 0 1,1 1-1,-1-1 0,0-2 0,-2 3-4,1 0 0,0 0 0,0 0 0,0 0 0,-1 0 1,1 0-1,0 1 0,0-1 0,-1 0 0,1 1 0,0-1 0,0 1 0,0-1 1,0 1-1,0-1 0,0 1 0,0 0 0,0-1 0,0 1 0,0 0 0,0 0 0,-1 1 1,-21 19 390,0 0 0,2 1 0,0 2 0,2 0 1,-22 34-1,36-48-535,1 0 1,1 1 0,0-1-1,0 1 1,1 0-1,0-1 1,0 1-1,2 0 1,-1 12 0,1-22 28,1 0 0,-1-1 1,0 1-1,0 0 0,0-1 1,0 1-1,0 0 0,1-1 1,-1 1-1,0-1 0,1 1 1,-1 0-1,0-1 0,1 1 1,-1-1-1,1 1 0,-1-1 1,1 1-1,-1-1 0,1 0 1,-1 1-1,1-1 0,0 1 1,-1-1-1,1 0 0,-1 0 0,1 1 1,0-1-1,0 0 0,29 2-610,-21-3 511,1 0 1,-1-1-1,1 0 0,11-5 0,-6-2 149,-1 0 0,0-1 0,0 0-1,-1-2 1,0 1 0,-1-1 0,-1-1-1,0 0 1,17-26 0,11-12 1010,-27 34-536,-8 10 444,-6 21-484,-14 27-129,13-37-323,1 0 0,0 0 0,0 1 0,0-1 0,0 1 0,1-1 0,0 1 0,0 0 0,0-1 0,0 9 0,0 12-137,0-17-168,1 0 0,0 0 0,0 1-1,1-1 1,0 0 0,2 9 0,-3-16 209,1 1 1,0 0 0,0 0-1,0 0 1,0-1-1,0 1 1,0 0 0,0-1-1,1 1 1,-1-1 0,0 1-1,1-1 1,-1 0-1,1 0 1,0 0 0,-1 0-1,1 0 1,0 0-1,0 0 1,-1 0 0,1-1-1,0 1 1,0 0 0,0-1-1,0 0 1,0 0-1,0 1 1,0-1 0,0 0-1,2-1 1,7 1-266,-6 1 182,0-1 0,0 0 0,1 0 0,-1-1-1,0 1 1,0-1 0,0 0 0,0-1 0,0 1-1,10-5 1,10-13-834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09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100 269 880,'96'-251'4341,"-95"250"-4263,-1 0 0,0 0 0,0 0-1,1 0 1,-1 0 0,1 0 0,-1 0 0,1 0 0,-1 1-1,1-1 1,0 0 0,-1 0 0,1 0 0,0 1 0,0-1 0,-1 0-1,1 1 1,0-1 0,0 1 0,2-2 0,4 16 1322,-3 36-148,-5-12-884,-2 0 1,-2-1-1,-18 68 0,-45 108-272,40-131-83,1-6-498,8-26-1680,-16 70 0,34-104 1121,1-15 967,0-1-1,0 1 1,1 0-1,-1-1 1,0 1 0,0 0-1,0-1 1,0 1 0,0 0-1,0-1 1,0 1 0,0 0-1,0 0 1,0-1 0,-1 1-1,1-1 1,0 1 0,0 0-1,-1-1 1,1 1 0,0 0-1,-1-1 1,1 1 0,0-1-1,-1 1 1,1-1 0,-1 1-1,1-1 1,-1 1 0,1-1-1,-1 0 1,0 1-1,1-1 1,-1 0 0,-1 1-1,1-1-959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10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74 336,'0'-2'64,"0"0"-1,-1 0 1,1 1 0,-1-1-1,1 0 1,-1 1-1,0-1 1,1 0 0,-1 1-1,0-1 1,0 1-1,0 0 1,0-1 0,0 1-1,-1 0 1,1-1-1,0 1 1,0 0-1,-1 0 1,1 0 0,-1 0-1,1 0 1,-1 1-1,0-1 1,1 0 0,-1 1-1,0-1 1,1 1-1,-1-1 1,0 1 0,1 0-1,-1 0 1,0 0-1,-3 0 1,1 0 43,0 0 0,-1 0 1,1 0-1,0 0 0,-1 1 0,1 0 1,0 0-1,0 0 0,0 0 0,0 1 1,0 0-1,0-1 0,-5 5 0,6-5-57,1 1-1,0 0 1,0 0-1,0 0 1,0 0-1,0 0 1,1 0-1,-1 0 1,1 1-1,-1-1 1,1 1-1,0-1 1,0 1-1,0-1 1,0 1-1,0 0 1,1 0-1,-1 3 1,1-4-26,0 1-1,1-1 1,-1 1 0,1-1 0,0 0-1,0 1 1,0-1 0,0 0-1,0 1 1,0-1 0,0 0 0,1 0-1,-1 0 1,1 0 0,0-1 0,2 4-1,6 2-20,0 1 0,1-2 0,-1 1-1,1-1 1,1-1 0,20 7-1,6-2-206,-1-2-1,1-2 0,0-1 0,0-2 1,0-2-1,1-1 0,52-8 0,-79 7 189,0-1-1,0 0 1,0-1 0,0-1-1,-1 0 1,1 0-1,-1-1 1,0 0-1,-1-1 1,12-8-1,-17 10 56,0 0 0,0 0 0,0-1 0,-1 1 0,1-1 0,-1 0 0,0 0 0,-1-1 0,1 1 0,-1-1 0,0 0 0,-1 0 0,1 0 0,-1 0 0,-1 0 0,1-1 0,-1 1 0,0 0 0,0-1 0,0-6 0,-1 11 36,0-1-1,0 1 1,0 0-1,0-1 1,0 1 0,0 0-1,-1 0 1,1-1-1,-1 1 1,0 0-1,1 0 1,-1 0 0,-2-3-1,2 4 13,-1 0 0,0-1 0,0 2 0,0-1 0,0 0 0,0 0-1,0 1 1,0-1 0,0 1 0,0-1 0,0 1 0,0 0 0,0 0 0,0 0-1,0 0 1,-3 1 0,-2 0 54,-1 0 1,1 1-1,-1-1 0,1 2 1,0-1-1,0 1 0,0 1 0,0-1 1,0 1-1,1 0 0,0 0 1,-11 10-1,2-1 35,1 0 0,1 1-1,0 1 1,-13 19 0,21-26-144,0 0 1,0 1-1,1-1 1,0 1-1,1 0 0,0 0 1,0 0-1,1 1 1,0-1-1,1 0 0,0 1 1,1 0-1,-1-1 1,3 11-1,-2-14-42,1 1-1,1-1 1,-1 1-1,1-1 1,0 0-1,1 0 1,-1 0-1,1 0 1,0-1 0,1 1-1,0-1 1,-1 0-1,2 0 1,-1 0-1,0 0 1,1-1-1,0 0 1,0 1 0,0-2-1,1 1 1,9 4-1,6 0-432,-1-1 0,1-2 1,1 0-1,-1-1 0,1-1 0,-1-1 0,1-1 0,0 0 0,0-2 1,-1-1-1,1-1 0,30-7 0,-41 7 22,-1 0 0,0 0 0,0-1 0,16-8 0,-3-3-548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4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881 156 112,'0'71'568,"0"-40"5534,9-31-2778,-18-2-2083,-6-3-1011,0-1 0,-27-16 1,-21-9 411,20 17-214,0 3-1,-1 1 0,-86-7 1,-134 11-278,178 7-78,86-1-71,-1 0-1,1 0 1,0 0 0,-1 0-1,1 0 1,0 0 0,-1 0-1,1 0 1,-1 0-1,1 0 1,0 0 0,-1 0-1,1-1 1,0 1 0,-1 0-1,1 0 1,0 0 0,-1 0-1,1-1 1,0 1 0,0 0-1,-1 0 1,1 0 0,0-1-1,0 1 1,-1 0-1,1-1 1,0 1 0,0 0-1,-1 0 1,1-1 0,0 0-1,0 1 3,0-1 0,-1 1 0,1 0-1,0-1 1,0 1 0,0 0 0,-1-1-1,1 1 1,0 0 0,-1-1 0,1 1-1,0 0 1,-1 0 0,1-1 0,0 1-1,-1 0 1,1 0 0,-1 0 0,1-1-1,0 1 1,-1 0 0,1 0 0,-1 0-1,1 0 1,0 0 0,-1 0 0,1 0-1,-1 0 1,1 0 0,-1 0 0,1 0-1,-1 0 1,-90 0-1425,79-25-5949,10 19 6876,0 1-1,0 0 1,1-1 0,0 0 0,0 1 0,0-1 0,1 0 0,0 1 0,1-12 0,-1 2 121,0-1-216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42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66 208,'3'-3'120,"-1"0"0,1-1 0,-1 1 0,0-1 0,-1 1 0,1-1 0,-1 0 1,1 0-1,-1 0 0,0 0 0,0 0 0,-1 0 0,1 0 0,-1 0 0,0-6 872,-5 11-868,0 1-1,1 0 1,-1 0-1,1 0 0,-1 1 1,1-1-1,0 1 1,0 0-1,0 0 0,0 1 1,1-1-1,-4 5 1,-9 6 272,-18 11 122,-1-2 1,-73 37-1,-1 0-301,108-59-214,-1-1-1,1 1 1,0 0 0,0-1 0,0 1 0,0 0-1,0 0 1,0 0 0,0 0 0,0 0 0,1 0-1,-1 0 1,0 0 0,0 0 0,1 0 0,-1 0-1,1 0 1,-1 1 0,1-1 0,-1 0 0,1 0-1,0 1 1,0-1 0,0 0 0,-1 2 0,2-1 9,0 0 0,-1 1 1,1-1-1,0-1 0,0 1 1,0 0-1,0 0 0,0 0 1,1 0-1,-1-1 0,1 1 1,-1-1-1,1 1 0,1 1 1,9 5 83,0 1 0,1-1 0,20 9 1,-26-13-65,233 124 429,-239-127-551,1-1 1,-1 1-1,0-1 0,0 1 0,0-1 0,0 0 1,1 1-1,-1-1 0,0 0 0,0 0 0,0 0 0,1 0 1,-1 0-1,0 0 0,0 0 0,1 0 0,-1-1 1,0 1-1,0 0 0,0-1 0,0 1 0,1-1 0,-1 1 1,0-1-1,0 0 0,0 1 0,0-1 0,0 0 1,0 0-1,-1 0 0,1 0 0,0 0 0,0 0 0,-1 0 1,1 0-1,0 0 0,-1 0 0,2-2 0,-1-16-1644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4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91 464,'0'-5'127,"0"4"-41,0 0 1,1 0 0,-1 0-1,0 0 1,0 0-1,0 0 1,0 0 0,0 0-1,0 0 1,-1 0 0,1 0-1,0 0 1,0 0-1,-1 0 1,1 0 0,-1 0-1,1 0 1,-1 0-1,1 0 1,-1 0 0,1 1-1,-1-1 1,0 0 0,1 0-1,-1 1 1,-1-2-1,2 11 367,-1-1-1,0 1 0,0-1 0,-1 0 0,0 1 1,0-1-1,-5 12 0,-31 68 711,7-17-579,-39 133 1,64-180-900,1 0 0,1 0 0,-1 26 0,5-48-453,2-27-1975,1 1 1831,0-1-1,11-35 1,-7 33 894,-1 0 1,3-43-1,-8 16 206,-1 18 166,1-1 0,9-44-1,-9 73-214,1-1-1,0 1 1,0-1-1,1 1 1,0 0-1,1 0 1,0 0-1,0 0 1,1 1-1,0 0 1,0-1-1,0 2 1,1-1-1,10-9 1,-9 12-19,-1 0 1,1 1 0,-1-1 0,1 1-1,0 1 1,0-1 0,0 1-1,1 0 1,-1 1 0,0 0-1,1 0 1,-1 0 0,1 1-1,-1 0 1,1 1 0,-1 0 0,1 0-1,12 4 1,-6-1 51,0 0 0,0 1 0,-1 1 0,0 0 0,0 1 0,0 0 0,-1 1 0,19 15 1,-22-15-99,-1 0 0,0 0 1,0 1-1,-1 0 0,0 1 0,-1-1 1,0 1-1,0 0 0,-1 1 1,0-1-1,-1 1 0,-1 0 1,5 18-1,-7-21-59,0 0 0,-1 0 0,0 0-1,0 0 1,0 0 0,-1 0 0,-1 0 0,1-1 0,-1 1 0,0 0 0,-1-1-1,0 1 1,0-1 0,-1 0 0,0 1 0,0-2 0,0 1 0,-1-1-1,0 1 1,-8 7 0,-3 0 10,0 0-1,-1-1 0,0 0 1,-1-1-1,-1-1 0,0-1 1,0-1-1,-1-1 0,0 0 1,0-1-1,-23 3 0,-9 0-286,0-2-1,-1-3 1,-69-2-1,174-13-1419,-6 0 1481,280 6 335,-170 7 36,-100-1-139,-27-1-102,1 0-1,52-7 0,-74 5 57,0-1 0,-1 0 0,0 0 0,1 0 0,-1-1 0,0 0 0,0 0 0,0-1 0,-1 0 0,1 0 0,-1 0 0,0-1 0,0 0 0,0 0 0,7-10 0,-11 12 31,-1 1 0,0-1-1,0 1 1,0-1 0,0 0 0,0 1 0,0-1-1,-1 0 1,1 0 0,-1 0 0,0 0 0,0 1 0,0-7-1,0 3 145,-45 7 195,36 2-320,1 1-1,-1-1 1,1 2-1,0-1 0,0 1 1,0 0-1,1 1 1,-1 0-1,2 0 1,-1 0-1,-6 9 1,9-10-33,0 0 1,0 0 0,0 0 0,1 0 0,0 1 0,0 0-1,0-1 1,1 1 0,0 0 0,0 0 0,1 1 0,-1-1-1,1 0 1,1 0 0,-1 1 0,1 10 0,1-14-49,0 0 0,0-1 0,0 1 1,0 0-1,0 0 0,1-1 0,-1 1 1,1-1-1,0 1 0,0-1 0,0 0 0,0 1 1,0-1-1,0 0 0,0 0 0,1-1 0,-1 1 1,1 0-1,0-1 0,-1 0 0,1 1 1,0-1-1,0 0 0,0 0 0,-1-1 0,1 1 1,0-1-1,0 1 0,6-1 0,8 1-600,-1 0-1,1-2 1,32-4 0,-42 4 481,0-1 0,1-1 1,-1 1-1,0-1 0,0 0 1,0-1-1,-1 0 0,1 0 1,-1 0-1,0-1 0,0 0 1,7-8-1,5-6-211,-2 0 0,19-27 0,8-24-23,45-93-1,-8 11 1424,-59 112-613,-14 25 34,1 1 0,0 0-1,20-26 1,-28 40-409,1 0 0,-1 0 1,0 1-1,1-1 0,-1 0 0,0 0 0,1 0 1,-1 0-1,0 0 0,0 0 0,1 1 0,-1-1 1,0 0-1,0 0 0,1 1 0,-1-1 0,0 0 1,0 0-1,0 1 0,1-1 0,-1 0 0,0 0 1,0 1-1,0-1 0,0 0 0,0 1 0,1-1 1,-1 0-1,0 0 0,0 1 0,0-1 0,0 0 1,0 1-1,0-1 0,0 0 0,0 1 0,0-1 1,0 0-1,0 1 0,-1-1 0,1 0 0,0 1 1,0-1-1,0 0 0,0 0 0,0 1 0,-1-1 1,0 24 530,-12 13 329,-24 50 0,26-67-747,1 2 0,1-1 1,1 1-1,0 1 0,2 0 0,1 0 0,-4 42 0,8-38-105,1-9-23,-1-1 0,2 1 0,0 0 0,5 20 0,-5-35-25,-1 1 0,1-1 0,0 1 0,1-1 0,-1 0 0,0 0 0,1 1 0,0-1 0,0 0 0,0 0 0,0-1-1,0 1 1,1 0 0,-1-1 0,1 1 0,-1-1 0,1 0 0,0 0 0,0 0 0,0 0 0,0-1 0,0 1 0,1-1 0,-1 0 0,0 1 0,7 0 0,11-1-62,-1 0-1,1-1 0,-1-1 1,0-1-1,1 0 0,-1-2 0,0 0 1,-1-2-1,1 0 0,-1-1 1,0-1-1,-1 0 0,0-2 1,0 0-1,-1-1 0,0-1 1,22-20-1,-38 32 85,-1-1 0,1 1-1,-1-1 1,1 0 0,0 1 0,-1-1 0,1 1 0,-1-1 0,1 0 0,-1 1-1,0-1 1,1 0 0,-1 0 0,0 1 0,1-1 0,-1 0 0,0 0 0,0 1-1,0-1 1,0 0 0,1-1 0,-13-5 516,7 7-473,0-1 0,1 1 0,-1 1 1,1-1-1,-1 1 0,1 0 0,-5 1 0,2 1-35,1-1 0,-1 1 0,1 1-1,0-1 1,0 1 0,0 1-1,1-1 1,-1 1 0,1-1-1,0 1 1,1 1 0,-1-1 0,1 1-1,0 0 1,0 0 0,-5 12-1,8-14-18,-1-1-1,1 0 0,1 1 1,-1-1-1,0 1 0,1-1 1,0 1-1,-1-1 0,1 1 1,1-1-1,-1 1 0,0-1 1,1 1-1,0-1 0,0 0 0,0 1 1,0-1-1,0 0 0,1 0 1,0 1-1,-1-1 0,1 0 1,0-1-1,1 1 0,-1 0 1,0-1-1,1 1 0,-1-1 1,1 0-1,0 1 0,0-1 1,0-1-1,0 1 0,0 0 0,6 2 1,0-1-206,-1 0 0,1 0 0,0-1 0,0 0 0,-1-1 1,1 0-1,1 0 0,-1-1 0,0 0 0,0 0 0,0-1 0,0-1 1,0 1-1,-1-1 0,1-1 0,0 0 0,-1 0 0,1 0 0,-1-1 1,0-1-1,0 1 0,-1-1 0,0-1 0,1 1 0,9-11 0,-9 6-199,0-1 0,-1 0 1,0 0-1,-1 0 0,8-19 0,7-28-630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4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45 624,'6'-44'1569,"8"80"1200,-11 10-1383,-3 69-1,-2-41-957,1-43-444,-2-1 1,-2 0-1,-15 58 0,-2 5-2325,21-75 1411,2-17 849,-1 0 1,0 0-1,1-1 0,-1 1 1,0 0-1,0 0 0,0 0 1,0 0-1,0 0 0,0 0 1,0 0-1,0 0 0,0 0 0,-1 0 1,1 0-1,0 0 0,0 0 1,-1 0-1,1 0 0,-1-1 1,1 1-1,-1 0 0,1 0 1,-1 0-1,0-1 0,1 1 0,-1 0 1,0-1-1,1 1 0,-1 0 1,0-1-1,0 1 0,-1 0 1,-9-1-916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4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60 704,'0'0'74,"0"0"1,-1-1-1,1 1 0,-1 0 0,1 0 0,0 0 0,-1-1 0,1 1 1,0 0-1,-1-1 0,1 1 0,0 0 0,0-1 0,-1 1 1,1 0-1,0-1 0,0 1 0,0 0 0,-1-1 0,1 1 0,0-1 1,0 1-1,0 0 0,0-1 0,0 1 0,0-1 0,0 1 0,0-1 1,0 1-1,0 0 0,0-1 0,0 1 0,0-1 0,0 1 0,0-1 1,1 0-1,16-3 1182,29 9-107,76 35 89,-62-25-1354,114 13-1,-148-26-197,0-1-1,0-1 0,-1-2 0,1 0 1,0-2-1,-1 0 0,31-11 1,-53 14 307,0 0 1,0 0 0,-1 0 0,1-1-1,0 1 1,-1-1 0,0 0 0,1 0-1,-1 0 1,0 0 0,0 0-1,0-1 1,0 1 0,0 0 0,-1-1-1,1 1 1,-1-1 0,1 0 0,-1 0-1,0 1 1,0-1 0,0 0 0,-1 0-1,2-6 1,8-23 189,-10 31-157,0 1 0,0-1 0,0 1 1,-1-1-1,1 1 0,0-1 0,0 1 0,0-1 0,-1 1 0,1-1 0,0 1 0,0-1 0,-1 1 0,1-1 0,-1 1 0,1 0 0,0-1 0,-1 1 0,1-1 0,-1 1 0,1 0 0,-1 0 0,1-1 0,-1 1 0,1 0 0,-1 0 0,1-1 1,-1 1-1,1 0 0,-1 0 0,1 0 0,-1 0 0,1 0 0,-1 0 0,1 0 0,-1 0 0,0 0 0,1 0 0,-1 0 0,1 0 0,-2 1 0,-36-1 655,28 0-385,-6-1 54,-26 0 379,40 1-689,0 0-1,0 0 1,0 0-1,0 1 1,0-1-1,0 1 0,0-1 1,1 1-1,-1 0 1,0 0-1,0 0 1,1 0-1,-1 0 1,0 0-1,1 0 1,-1 1-1,-2 2 1,-8 23 260,11-21-216,-1-1 0,0 0 0,0 1 0,-1-1 0,0 0 0,0-1 0,0 1-1,0 0 1,-1-1 0,1 0 0,-7 5 0,8-6 0,-1-1 0,0 1-1,0-1 1,1 1 0,-1 0 0,1 0 0,0 0-1,0 0 1,0 0 0,1 1 0,-1-1 0,1 0 0,-1 1-1,1 0 1,0-1 0,0 1 0,1-1 0,-1 1-1,1 0 1,0 0 0,0-1 0,1 7 0,0-5-21,1 0 0,0 0-1,0 0 1,0 0 0,1-1 0,0 1 0,0-1 0,0 0 0,0 1 0,1-2 0,-1 1 0,1 0 0,0-1 0,0 1 0,9 4 0,-2-1-49,0-1 0,1 0 0,0-1 1,0 0-1,1-1 0,-1 0 0,1-1 1,0-1-1,15 2 0,19-1-307,57-3 0,-40-2-312,-33 1 51,-1-1 0,0-1 0,1-2 0,46-14 0,-53 11-721,0-1 0,0-1 0,26-15 0,-38 18-3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08:4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0 967 240,'0'0'608,"11"-16"-285,8 10-219,-2-1 623,-3 6 2564,-13 1-3069,14 31 1226,-7-3-1051,-3-13-261,0 1 1,-1-1-1,-1 1 0,0 0 0,0 17 0,16 60 1355,-15-93-1371,1 0 1,-1 0-1,0-1 0,0 0 0,1 0 0,-1 0 0,6-3 0,0-2-28,0-1 0,-1-1 0,1 0 1,-1 0-1,-1-1 0,0 0 0,12-16 0,7-9 22,86-97-76,-6-5 0,-7-5 0,-5-4-1,110-228 1,-199 360-981,0 0-1,0 0 1,-1 0-1,-1-1 1,0 0-1,-1 0 1,0 0-1,0-19 0,-3 22-488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1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0 240,'-48'0'2004,"47"2"-1928,1 0 1,0 0-1,-1 0 1,1 0-1,-1 0 1,0-1-1,1 1 1,-1 0-1,0 0 0,0-1 1,-2 3-1,-187 218 1869,181-206-1858,-1 0-1,2 1 0,-8 20 0,16-36 34,49-103 144,-28 66-13,-16 29-109,0-1 0,0 0 0,-1 0-1,0 0 1,0 0 0,-1-1 0,0 1 0,-1-1 0,3-14 0,-7 29-84,0-1 0,-1 1 1,0-1-1,0 1 0,0-1 1,0 0-1,-1 0 0,0-1 0,-6 7 1,-14 21 62,21-25-113,-1 0-1,1 0 0,1 0 1,-1 1-1,1-1 1,1 1-1,-1 0 0,1 10 1,1-16-32,10-14-326,23-26-91,62-56-1,-106 120 600,-72 88-52,40-60-263,39-49 45,1 0 0,0 1 1,0-1-1,0 1 0,1 0 0,0 0 0,0 0 1,0 0-1,-1 9 0,3-14-360,4-1 264,-1 0 1,0-1-1,0 0 0,1 1 1,-1-1-1,0 0 0,0-1 1,0 1-1,0 0 0,0-1 1,0 0-1,0 1 0,-1-1 1,6-5-1,31-38-556,-31 34 420,17-19-169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1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4 480,'-1'10'172,"-1"1"1,0-1-1,-1 0 0,0 0 1,-1-1-1,1 1 0,-2-1 0,0 0 1,0 0-1,0 0 0,-1 0 0,-9 9 1,6-7-160,1 1 1,0 0-1,1 0 1,1 0-1,0 1 1,-7 19 0,10-22-24,-3 9 24,9-16-3,6-9-2,5-9-8,-1 0 1,0 0 0,12-20-1,23-28-2,-30 43 203,2 1-1,31-25 1,-45 39-143,1 0 0,0 1 0,0 0 1,0 0-1,1 1 0,-1 0 0,1 0 0,0 0 0,0 1 0,0 1 1,0-1-1,12 0 0,-18 3-23,-1-1 0,0 1 1,1 0-1,-1 0 0,0-1 0,0 1 0,0 0 1,0 0-1,0 0 0,0 0 0,0 0 0,0 0 1,0 1-1,0-1 0,0 0 0,-1 0 0,1 1 1,-1-1-1,1 0 0,-1 1 0,1-1 0,-1 0 1,0 1-1,1-1 0,-1 1 0,0-1 1,0 0-1,0 1 0,0-1 0,0 1 0,-1 1 1,1 4 24,0 1 1,0-1 0,-1 1-1,0-1 1,-3 9 0,-7 7-41,-1 0 0,-2 0 1,0-2-1,-19 22 0,32-41-88,0 0-1,-1 0 0,1 0 0,0 0 1,0 1-1,0-1 0,0 0 0,1 0 1,-1 1-1,1-1 0,-1 1 0,1-1 1,0 0-1,0 1 0,0 4 0,0-7 56,0 2-746,8-4-1029,5-8 872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1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7 576,'-1'0'162,"0"-1"0,0 0 0,0 0 0,0 1-1,0-1 1,0 1 0,-1-1 0,1 1 0,0-1 0,0 1 0,-1 0-1,1-1 1,0 1 0,-1 0 0,1 0 0,0 0 0,-1 0-1,1 0 1,-2 1 0,-33 1 488,25 3-572,-1-1-1,2 2 0,-1 0 0,0 0 0,1 0 0,1 2 0,-1-1 1,1 1-1,0 0 0,1 1 0,-11 13 0,17-19-76,0 0 0,0 0 0,1 1 0,-1-1 0,1 0 0,-1 1 0,1-1 0,0 1 1,0 0-1,1-1 0,-1 1 0,1 0 0,0-1 0,0 1 0,0 0 0,0-1 0,1 1 0,-1 0 0,1-1 0,0 1 0,0-1 0,0 1 0,1-1 0,-1 1 0,1-1 0,0 0 0,0 0 0,0 0 0,0 0 0,0 0 0,1 0 0,-1-1 0,1 1 1,0-1-1,0 1 0,0-1 0,0 0 0,0 0 0,0-1 0,5 3 0,14 3 184,0 0 0,0-2 0,0 0 0,1-1 0,0-1 0,0-2 1,43-1-1,-59 0-164,-6 0 208,-1-2-208,-1 1 1,1 0-1,-1 0 0,1 0 0,-1 0 0,0 1 0,1-1 1,-1 0-1,0 0 0,0 0 0,0 0 0,0 1 0,0-1 0,0 0 1,0 1-1,0-1 0,0 1 0,0-1 0,0 1 0,0 0 1,0-1-1,0 1 0,0 0 0,0 0 0,-1 0 0,1 0 0,0 0 1,0 0-1,-2 0 0,-43-1 12,37 2 17,2-2-30,-10 2-67,17-1 46,0 0 0,-1 0-1,1 0 1,0 0 0,0 0 0,-1 0 0,1 0 0,0 0 0,0 1 0,-1-1 0,1 0-1,0 0 1,0 0 0,0 0 0,-1 0 0,1 1 0,0-1 0,0 0 0,0 0-1,0 0 1,-1 1 0,1-1 0,0 0 0,0 0 0,0 1 0,0-1 0,0 0 0,0 0-1,0 1 1,0-1 0,0 0 0,-1 0 0,1 1 0,0-1 0,0 0 0,1 0-1,-1 1 1,0-1 0,0 0 0,0 1 0,0-1 0,0 0 0,0 0 0,0 1 0,6 0 5,-1 0 0,0 0 1,1-1-1,-1 1 1,1-1-1,9-2 0,-8 2-10,11 0-98,0-1 1,0-1 0,0-1 0,0 0 0,-1-2 0,1 0 0,-1 0 0,0-2 0,0 0 0,-1-1-1,0-1 1,0 0 0,-1-1 0,-1 0 0,1-2 0,20-21 0,-17 18 42,-15 13 72,0 0 0,0 0-1,0 0 1,-1-1 0,1 1 0,0-1 0,-1 1 0,0-1 0,0 0 0,0 0 0,0 0 0,0 0 0,0 0 0,-1-1 0,0 1 0,2-5 0,-3 8 133,-30 0 240,24 1-357,-1 0 0,1 1 0,-1 0 0,1 0 0,0 0 0,0 1 0,0 0 0,1 1 0,-1-1 0,-8 8 0,2-2 41,0 1 1,1 0 0,-17 19-1,27-27-46,-1-1-1,1 0 1,0 1-1,0 0 0,0-1 1,0 1-1,0 0 1,0-1-1,1 1 1,-1 0-1,1 0 0,-1 0 1,1 0-1,-1-1 1,1 5-1,0-5-13,1 0 0,-1 0 0,0 0 1,1 0-1,-1 0 0,1 0 0,-1 0 0,1 0 0,-1-1 0,1 1 1,0 0-1,-1 0 0,1-1 0,0 1 0,0 0 0,0-1 0,-1 1 1,1-1-1,0 1 0,0-1 0,2 1 0,6 2-5,0 0 0,1-1 0,-1-1-1,1 0 1,12 0 0,13 3-115,-1 5-115,-20-7 14,0 2 0,-1 0 0,0 0 1,17 9-1,-28-12 132,0 1 1,1-1-1,-1 0 0,1 0 0,-1 0 1,1 0-1,0-1 0,-1 1 1,1-1-1,0 0 0,4 1 1,-6-1-249,9 0-3619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1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40 560,'2'12'3138,"6"34"-2242,-7-39-841,-1 1-1,-1-1 1,0 0-1,0 0 1,0 0-1,0 0 1,-1 0-1,-6 13 1,0 6-8,8-23-34,0-1-1,0 1 1,-1-1-1,1 1 1,-1-1-1,0 1 1,0-1-1,0 1 1,0-1 0,0 1-1,0-1 1,-1 0-1,1 0 1,-1 0-1,1 0 1,-1 0-1,0 0 1,-2 2-1,2-4 1128,2-16-583,1 10-523,1-1 0,-1 1 0,1 0 0,1 0-1,-1 1 1,1-1 0,0 0 0,0 1 0,1 0 0,0 0-1,0 0 1,0 0 0,0 0 0,6-4 0,7-7-20,1 0 0,30-19 0,-29 24-603,1 1 0,-1 1 1,39-12-1,-15 5-1383,-17 6 699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16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1008,'-1'3'526,"1"0"0,-1 0 0,0 0 0,0 0 0,0 0-1,-1 0 1,1 0 0,-1 0 0,1-1 0,-1 1 0,-4 4-1,-33 35 789,21-23-371,-5 6-187,1 2 0,-33 53 0,48-69-709,0 1 1,1 1 0,0-1 0,1 1-1,1 0 1,0 0 0,1 1 0,0-1 0,-2 27-1,5-38-77,0 1 0,0-1-1,0 1 1,0-1-1,0 1 1,1-1 0,-1 1-1,1-1 1,0 0 0,-1 1-1,1-1 1,0 0-1,0 0 1,1 1 0,-1-1-1,0 0 1,1 0 0,-1 0-1,1-1 1,0 1-1,0 0 1,2 2 0,-1-3-108,0 0 0,0 0 0,0 0 1,0 0-1,0 0 0,0-1 1,0 1-1,1-1 0,-1 0 0,0 0 1,0 0-1,0 0 0,0-1 0,0 1 1,5-2-1,0-1-294,1 1-1,0-2 1,-1 1 0,1-1 0,-1-1 0,0 1-1,0-2 1,-1 1 0,1-1 0,-1 0-1,8-8 1,15-42-1755,-15 25 1248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1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1 544,'-36'0'464,"9"0"17,8 0-33,4 0 1793,30 0-1089,4 0 49,12 0-177,11 0-399,5 0-257,-1 0-144,-2 0-224,-1 0-560,-8 0-545,-3 0-479,-7 0-161,-6 0 160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1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14 240,'0'0'18,"0"0"-1,1 0 1,-1 0-1,0 0 1,0 0-1,1 0 1,-1 0-1,0 0 1,0 0-1,1-1 1,-1 1-1,0 0 1,0 0-1,1 0 1,-1 0-1,0 0 1,0 0-1,0 0 1,1-1 0,-1 1-1,0 0 1,0 0-1,0 0 1,0-1-1,1 1 1,-1 0-1,0 0 1,0 0-1,0-1 1,0 1-1,0 0 1,0 0-1,0-1 1,1 1-1,-1 0 1,0 0-1,0-1 1,0 1-1,0 0 1,0 0-1,0-1 1,0 1-1,0 0 1,0 0 0,-1-1-1,1 1 1,0 0-1,0 0 1,0 0-1,0-1 1,0 1-1,0 0 1,0 0-1,-1-1 1,1 1-1,0 0 1,0 0-1,0 0 1,-1-1-1,0-2 2480,-7 8-2425,0 1 0,-1-1 1,2 1-1,-1 1 0,1 0 0,0 0 0,0 0 0,1 1 0,0 0 0,0 0 0,1 1 0,0-1 0,0 1 0,1 0 0,1 0 0,-1 1 0,1-1 0,1 1 0,-3 16 0,5-21-76,-1-1 0,1 1 0,0 0-1,1 0 1,-1-1 0,1 1 0,0 0 0,0-1 0,0 1 0,1-1-1,-1 1 1,1-1 0,0 0 0,1 1 0,-1-1 0,1 0 0,4 5-1,-7-9 4,1 1 0,0 0 0,-1-1 0,1 1 0,0 0 0,-1 0 0,1 0 0,-1 0 0,1 0 0,-1 0 0,0 0 0,1 0 0,-1 0 0,0 0-1,0 0 1,1 0 0,-1 0 0,0 0 0,0 0 0,0 0 0,0 0 0,0 0 0,-1 0 0,1 0 0,0 0 0,0 0 0,-1 1 0,0 0 15,-1 0 1,1-1 0,-1 1 0,1 0-1,-1-1 1,1 1 0,-1-1 0,0 0 0,0 1-1,0-1 1,0 0 0,-2 1 0,-3 1 59,0 0 1,0-1 0,0 1 0,-1-1-1,1-1 1,-15 2 0,10-3 88,0 2 0,0-1 1,1 2-1,-1-1 0,-20 9 0,22-7-32,9-4-290,0 0 0,0 0 0,0 1 0,0-1 0,0 0-1,0 1 1,0-1 0,0 1 0,1-1 0,-1 1 0,0 0 0,0-1 0,1 1 0,-1 0 0,0 0 0,1-1 0,-1 1 0,1 0 0,-1 0 0,1 0 0,-1 0 0,1-1 0,-1 1 0,1 1 0,-3 5 392,-8 5-1661,9-4 625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1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1 640,'0'-1'87,"1"1"-1,-1 0 0,1 0 0,-1 0 1,0 0-1,1 0 0,-1 1 1,1-1-1,-1 0 0,1 0 0,-1 0 1,0 0-1,1 0 0,-1 1 1,1-1-1,-1 0 0,0 0 0,1 0 1,-1 1-1,0-1 0,1 0 1,-1 1-1,0-1 0,0 0 0,1 1 1,-1-1-1,0 0 0,0 1 1,0-1-1,1 1 0,-1-1 0,0 0 1,0 1-1,0-1 0,0 1 1,0-1-1,0 1 0,-5 22 1188,-26 31-1062,24-43 140,-178 258 138,94-144-1030,63-89-1276,-49 50 1,75-83 940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1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226 125 608,'2'-9'250,"1"0"-1,0 0 0,0 1 0,1 0 1,0 0-1,1 0 0,0 0 1,8-10-1,-9 14-108,0 0 0,0 1 1,0 0-1,1 0 0,-1 0 0,0 0 1,1 1-1,0-1 0,0 1 0,0 0 1,0 1-1,0 0 0,0-1 0,0 1 1,0 1-1,7-1 0,16 0 254,1 0-1,-1 3 1,0 0-1,54 12 1,-72-12-356,-1 0 0,1 1 0,-1 0-1,0 1 1,0 0 0,0 0 0,0 1 0,-1 0 0,0 1 0,0 0 0,0 0 0,-1 1 0,0-1 0,0 2 0,-1-1-1,1 1 1,6 12 0,-10-15-21,-1 0-1,1 1 0,-1-1 0,-1 0 1,1 1-1,-1-1 0,0 1 0,0 0 1,-1-1-1,0 1 0,1 0 0,-2-1 1,1 1-1,-1 0 0,0-1 0,-2 9 1,0-7-4,-1 1 1,1 0-1,-1-1 1,-1 0 0,1 0-1,-1 0 1,-1-1 0,1 1-1,-1-1 1,-7 6-1,-5 2 143,-1 0 0,0-2-1,-1 0 1,-1-1-1,0-1 1,-44 15-1,12-11 206,-1-3-1,-1-2 0,-55 1 1,-38 6-215,98-3-1900,48-13 443,8 1-2140,10-2 2809,-10 1 21,27 0-802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1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0 160,'4'9'6800,"-6"29"-5180,-5-21-1392,-2 0-1,0-1 1,-1 0 0,-1 0-1,-1-1 1,0-1 0,-19 19-1,22-24-167,-7 8-115,1 1-247,0-1 0,-2 0 0,0-1 0,-1-1 0,0-1 0,-25 15 0,42-29 179,1 0 0,0 0 0,-1 1 0,1-1 0,0 0 0,-1 0 0,1 0 0,0 0 0,-1 1 0,1-1 0,-1 0 0,1 0 0,0 0 0,-1 0-1,1 0 1,0 0 0,-1 0 0,1 0 0,-1 0 0,1 0 0,0 0 0,-1 0 0,1 0 0,-1-1 0,1 1 0,0 0 0,-1 0 0,1 0 0,0 0 0,-1-1 0,1 1 0,0 0 0,-1 0 0,1-1 0,0 1 0,0 0 0,-1-1 0,0-18-1455,12-21 860,3 3 123,1-7-83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09:2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1193 432,'3'-2'70,"0"0"0,0 0 0,0-1 0,0 1-1,0-1 1,-1 0 0,1 1 0,-1-1 0,0 0 0,1 0-1,-2-1 1,1 1 0,0 0 0,-1-1 0,3-5 0,-3 0 375,1 1 0,-2-1 0,1 0 0,-2-17 0,3-38 1953,0 56-2155,0-1-1,1 1 1,0 0-1,0 0 1,1 0-1,0 0 1,6-9-1,-4 25 4145,9 38-1080,-13-33-2557,15 58 1578,-15-65-2173,-1-1 0,1 1 0,1-1 0,-1 0 1,1 0-1,0 1 0,0-2 0,0 1 0,6 6 0,-7-10-109,-1 0 1,1-1-1,0 1 0,0-1 1,-1 1-1,1-1 0,0 0 1,0 0-1,0 1 0,0-1 1,0-1-1,0 1 1,-1 0-1,3-1 0,6 1 118,-2-1-98,0 0 0,1-1-1,-1 1 1,0-2 0,0 1-1,0-1 1,0 0 0,-1-1 0,10-5-1,70-48 165,-53 33-135,54-39-165,-3-3 0,107-109 0,20-64-2874,163-202-11582,-332 393 12778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1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1 200 112,'6'-8'78,"78"-94"932,-74 91-790,0 1-1,1 0 0,1 0 0,0 2 0,0-1 0,24-11 1,-25 17-50,1 0 0,-1 1 0,1 0 0,0 1 0,0 0 0,0 1 0,-1 1 1,1 0-1,0 0 0,0 1 0,-1 0 0,14 6 0,-7 0 114,-2 0 0,1 2 0,-1 0 0,25 21 0,-40-30-237,1 0 0,-1 0 1,0 0-1,0 1 1,0-1-1,0 0 1,0 0-1,-1 1 0,1-1 1,0 0-1,-1 1 1,1-1-1,-1 1 0,1-1 1,-1 1-1,1-1 1,-1 1-1,0-1 1,0 1-1,0-1 0,0 1 1,0 0-1,0-1 1,0 1-1,-1-1 0,1 1 1,-1-1-1,1 1 1,-1-1-1,1 1 1,-1-1-1,0 0 0,0 1 1,1-1-1,-1 0 1,0 0-1,0 1 1,0-1-1,-1 0 0,1 0 1,0 0-1,-2 1 1,-4 4 203,-1 0 1,1 0-1,-1-1 1,0 0-1,-13 6 1,-11 3 146,1 2 0,0 0 0,1 3 0,-30 23 0,58-40-379,0 0 0,1 0 0,-1-1 0,0 1 0,1 1 0,0-1 0,-1 0 0,1 0 0,0 0 0,0 1 0,0-1 0,1 0 0,-1 1 0,0-1 0,1 1-1,0-1 1,-1 1 0,1-1 0,0 1 0,0-1 0,1 1 0,-1-1 0,0 1 0,1-1 0,-1 1 0,2 2 0,0-1 8,-1 0 1,1 0-1,0 0 0,0 0 0,0-1 0,1 1 1,-1 0-1,1-1 0,0 0 0,0 0 1,0 0-1,1 0 0,-1 0 0,5 2 1,5 3-68,0-2 1,0 0-1,1 0 1,0-1 0,1-1-1,-1-1 1,0 0 0,1 0-1,0-2 1,0 1 0,23-3-1,-11 1-901,38 0-4979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1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86 560,'-9'40'5545,"-26"24"-2308,27-50-2729,-1-1-1,2 1 1,0 1 0,-9 28-1,15-41-468,1-1 1,-1 1-1,1-1 0,0 0 1,0 1-1,0-1 0,0 1 1,0-1-1,0 1 0,0-1 1,0 1-1,0-1 0,1 1 1,-1-1-1,0 0 0,1 1 1,0-1-1,-1 0 0,1 1 1,0-1-1,-1 0 0,1 0 1,0 1-1,2 1 0,-1-2-27,1 0-1,-1 1 1,0-1-1,1 0 1,-1 0 0,1 0-1,-1-1 1,1 1-1,-1-1 1,1 1 0,0-1-1,4 0 1,5 0-137,0-1 0,0-1 0,0 0 0,0 0 0,15-6 0,-2-2-327,-1 0 0,0-1 0,40-27-1,-52 29 358,0 1-1,0-2 0,-1 0 0,0 0 1,-1-1-1,0 0 0,-1 0 0,11-19 1,-18 26 106,1 0 0,-1 0 0,0-1 0,-1 1 0,1-1 0,-1 1 0,0-1 0,0 0 0,0 1 0,-1-1 1,0 0-1,1 0 0,-2 1 0,1-1 0,-1 0 0,1 0 0,-3-5 0,2 7 1,0 0-1,-1 0 1,0 0 0,0 0-1,1 0 1,-2 0 0,1 1-1,0-1 1,0 1 0,-1 0-1,0-1 1,1 1 0,-1 0-1,0 0 1,0 1 0,0-1-1,0 1 1,0-1 0,0 1-1,-1 0 1,1 0 0,0 0-1,-1 1 1,-3-1 0,-17-1-493,-1 0-1,1 2 1,-1 1 0,1 1 0,0 1 0,0 1 0,0 1 0,-41 14 0,21-3-1672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1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214 171 304,'0'0'2268,"-3"16"-787,-6 2-789,-1-1 1,-1 0 0,-25 31 0,3-5-282,-69 110-88,101-152-419,0 1-1,0-1 1,0 1-1,0 0 1,0-1-1,0 1 1,1 0-1,-1 0 1,1-1-1,-1 1 1,1 0-1,0 0 0,-1 0 1,1 2-1,1-4-43,0 0-1,0 0 1,0 0-1,0-1 0,0 1 1,0 0-1,0-1 0,0 1 1,0-1-1,-1 1 0,1-1 1,0 1-1,0-1 0,0 0 1,-1 1-1,1-1 1,0 0-1,-1 0 0,1 1 1,-1-1-1,1 0 0,-1 0 1,1 0-1,-1 0 0,1 0 1,-1-1-1,31-47-538,41-89 0,-53 97 1131,1 1-1,2 1 0,1 2 1,32-39-1,-49 69-174,0 0-1,1 0 0,0 1 1,0 0-1,0 1 0,1 0 1,0 0-1,0 0 0,0 1 1,1 0-1,-1 1 1,10-3-1,-13 5-137,1 0 1,-1 0-1,0 0 1,0 1-1,1 0 1,-1 0-1,0 1 1,1-1-1,-1 1 1,0 0-1,0 1 1,0-1-1,0 1 1,0 0-1,0 0 1,0 1-1,-1-1 1,1 1-1,-1 0 1,0 0-1,7 7 1,-4-3-33,0 0 0,-1 0 1,0 0-1,-1 1 0,1 0 1,-1 0-1,-1 1 0,0-1 0,0 1 1,5 17-1,-8-23-23,0 1-1,-1 0 1,1-1 0,-1 1-1,0 0 1,0 0-1,0 0 1,0-1 0,0 1-1,-1 0 1,0 0 0,0-1-1,0 1 1,0 0 0,-1-1-1,1 1 1,-1-1 0,0 0-1,0 1 1,0-1 0,0 0-1,-1 0 1,1 0 0,-1-1-1,0 1 1,0-1 0,0 1-1,0-1 1,-4 3 0,-6 1 179,-1-1 0,1 0 0,-1 0 1,0-1-1,0-1 0,0-1 0,-28 2 0,-37 8 217,62-8-441,7-2-20,-1 0 0,1 1 0,0 0 0,1 1 0,-11 5 0,19-9-62,-1 1-1,0 0 1,1 0 0,-1 0 0,1 0 0,0 1 0,-1-1 0,1 0-1,0 1 1,0-1 0,-1 0 0,1 1 0,0 0 0,1-1-1,-1 1 1,0-1 0,0 1 0,1 0 0,-1 0 0,1-1-1,-1 1 1,1 0 0,0 0 0,0 0 0,0-1 0,0 1 0,0 0-1,0 0 1,0 0 0,0 0 0,1-1 0,-1 1 0,1 0-1,0 0 1,0 2 0,2 0-180,0 1-1,0 0 0,1-1 1,-1 1-1,1-1 1,0 0-1,0 0 1,0-1-1,1 1 0,0-1 1,-1 0-1,7 3 1,66 30-2143,-75-35 2300,28 12-989,1-1 1,1-2 0,0-1 0,0-2 0,0-1-1,60 4 1,-60-10-912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1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313 700 16,'0'0'29,"-26"0"182,-60 0 101,84 0-178,9-29 367,-3 24-419,-1 0-1,1 0 1,-1-1-1,-1 1 1,1-1-1,-1 0 1,0 1 0,0-1-1,-1 0 1,1 0-1,-1 0 1,-1 0-1,1 0 1,-1-8-1,5-28 358,10-97 2389,-11 110-2166,-3 24-415,-1 0 1,1 0-1,0 0 1,0 0-1,0 0 1,1 0-1,0 0 0,0 0 1,0 1-1,0-1 1,4-5 1467,-10 41-820,-2 0 0,-1-1 0,-2 0-1,-16 38 1,16-42-586,-39 81 561,30-69-636,-15 45 1,30-81-233,1-9-32,0-26-93,0-45-134,7-12-175,30-164 0,-18 154 464,8-13 19,-23 211 422,0-23-40,-8 73 0,1-114-322,-2-1 0,-12 36-1,-2 6-23,15-60-77,5-12-79,1-17-1468,3-38 720,2 1-1,24-96 1,0-4 895,-19 79 357,-10 69-273,-3 29 628,-5 0-296,-2-1 1,-25 46-1,4-8-173,-18 33-130,31-63-413,1 0 0,-21 62 0,51-141-6978,19-61 977,39-177 4201,-54 202 1806,-2-1 192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1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10997,'23'-9'-1120,"5"-3"-49,-3 3 32,0-1-47,-4-7 31,5 8 289,-1-1 192,7 5 63,-3-1 113,3 6 16,-1 0 32,-1 0 16,-3 0-17,-12 0 97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1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448 187 112,'-58'-39'645,"-9"-4"-487,-10-7 19,62 38-146,-20 0 22,4 3 78,25 6-48,-1 1 0,0 1-1,0-1 1,0 1 0,0 0-1,0 1 1,-9 0 0,-34-5 547,22 0 119,24 4 800,23 1-499,-3 1-605,-1 1 0,1 0 0,22 7 0,31 5 194,-51-12-500,36 3 353,74 18 0,-115-20-344,0 0 0,0 1-1,0 1 1,-1 0 0,0 1-1,0 0 1,0 1 0,-1 0-1,0 1 1,0 0-1,13 13 1,-19-15-28,0 1 0,-1-1 1,0 1-1,0 0 0,-1 0 0,1 1 0,-2-1 1,1 1-1,-1 0 0,0-1 0,-1 1 0,1 0 0,-2 0 1,1 0-1,-1 0 0,0 0 0,-1 0 0,0 0 0,-3 13 1,2-11 34,-1 1 1,-1-1 0,1 1 0,-2-1 0,1-1 0,-1 1 0,-1-1 0,0 1 0,0-1 0,-1-1 0,0 0-1,0 0 1,-15 13 0,10-11 165,0-1 0,0 0 0,-1-1 0,0 0 0,-1-1 0,0 0 0,0-1 0,0-1-1,-1 0 1,1-1 0,-1-1 0,0 0 0,-27 2 0,40-5-290,-23 1 434,1-1 0,0-1 0,-1-1-1,1 0 1,0-2 0,0-1 0,0-2 0,-27-10 0,49 17-413,0-1 0,1 1 0,-1-1 0,0 1 0,1-1 0,-1 0 0,1 1-1,-1-1 1,1 0 0,-1 0 0,1 0 0,0 0 0,-1-1 0,1 1 0,0 0 0,0-1 0,0 1 0,0 0-1,0-1 1,0 1 0,0-1 0,-1-3 0,3 4-61,1-1-1,-1 1 1,0-1-1,1 1 1,-1-1-1,1 1 1,-1 0-1,1 0 1,0 0-1,-1 0 1,1 0 0,0 0-1,0 0 1,0 1-1,-1-1 1,1 0-1,0 1 1,0 0-1,0-1 1,2 1-1,33-8-632,50-6-1,-33 11-8207,-53-12-781,-1 10 6968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3:1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80,'0'0'579,"40"0"536,-39 0-951,-1 1-1,1 0 1,0-1 0,0 1-1,0 0 1,0 0-1,-1-1 1,1 1 0,0 0-1,-1 0 1,1 0-1,0 0 1,-1 0 0,0 0-1,1 0 1,-1 0 0,1 0-1,-1 1 1,0-1-1,0 0 1,0 0 0,0 0-1,0 0 1,0 0-1,0 0 1,0 3 0,-1 45 384,1-33 177,-3 12-300,-1 1 1,-1-1-1,-2-1 1,0 1 0,-2-1-1,-23 47 1,-4 18-222,13-35-186,14-37-16,1-1 0,-8 28 0,14-19 24,2-26-81,1-16-167,0 1 45,0 1-1,1 0 1,1 0 0,0 0-1,1 0 1,0 0 0,9-17 0,46-77-987,-56 102 1139,2-7-57,2 1 0,-1 1 0,1-1 0,0 1 0,1 0 0,0 0 0,16-12 0,-23 21-225,-4 15-2150,-10 0 1187,-2 0-77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4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16 368,'0'0'1019,"-2"-16"2682,-3 20-3499,0 0 0,0 0 0,0 1 0,1-1 0,0 1 0,0 0 0,0 0 0,0 0 1,-4 10-1,-2-1 60,-33 40 217,-2-1-1,-77 67 1,-29 32-263,135-133-184,-1-1 0,-26 22 0,93-117-1916,46-40 1391,140-133-1,-223 237 532,-11 11 7,0-1 1,1 0-1,-1 1 1,1 0-1,0-1 1,0 1-1,0 0 1,0 0-1,0 1 1,0-1-1,1 1 1,-1-1-1,0 1 1,1 0-1,-1 0 1,1 0-1,5 0 1,-8 39 1090,-1 491-1990,0-526-74,-12-29-3602,-4 5 3641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4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1 624,'-21'0'1274,"29"0"1049,37 2-146,0 4-1251,66 1 0,-6-2-745,51-2-1670,-89-4-2588,-52 1 2749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4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80 112,'0'-2'41,"1"0"0,0 0 0,0 0 0,0 0-1,0 0 1,0 1 0,0-1 0,0 0 0,1 1 0,-1-1 0,0 0 0,1 1-1,0 0 1,-1-1 0,1 1 0,0 0 0,0 0 0,0 0 0,-1 0-1,1 0 1,4-1 0,18-12 461,-19 9-138,-1 1 1,1 0 0,0 0 0,1 1-1,-1-1 1,12-4 1310,-16 13-1317,0 1-1,-1-1 1,0 0 0,0 0 0,0 1 0,-1-1-1,1 0 1,-3 6 0,-12 35 642,-27 60 1,32-83-862,-174 387 373,142-311-3071,37-89 1143,5-10 1350,0 0 1,0 0-1,0 0 1,0 0-1,0 0 1,0-1-1,0 1 1,0 0-1,0 0 1,0 0-1,0 0 0,0 0 1,0 0-1,0-1 1,0 1-1,0 0 1,0 0-1,0 0 1,0 0-1,0 0 1,0 0-1,0-1 1,0 1-1,-1 0 1,1 0-1,0 0 1,0 0-1,0 0 1,0 0-1,0 0 1,0 0-1,0-1 1,0 1-1,-1 0 1,1 0-1,0 0 1,0 0-1,0 0 1,0 0-1,0 0 1,0 0-1,0 0 1,-1 0-1,1 0 1,0 0-1,0 0 1,0 0-1,0 0 1,0 0-1,-1 0 1,1 0-1,0 0 1,0 0-1,0 0 1,0 0-1,0-14-1537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09:4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1114 112,'0'0'254,"0"31"2003,0 12-1972,0-42-258,0 40 135,-1-25-40,1-13-106,-1-1-1,1 1 1,0 0 0,0-1 0,0 1-1,0 0 1,0-1 0,1 1 0,-1 0-1,1-1 1,0 1 0,0-1-1,0 1 1,2 4 0,-2-7-8,0 1 1,-1 0-1,1 0 1,0 0-1,0 0 0,-1 0 1,1 0-1,-1 0 1,1 0-1,-1 0 1,1 0-1,-1 0 1,0 1-1,0-1 0,1 0 1,-1 0-1,0 0 1,0 0-1,0 1 1,0 0-1,0-1 22,0 0 1,-1-1-1,1 1 0,0 0 0,0-1 1,1 1-1,-1 0 0,0-1 1,0 1-1,0 0 0,0-1 0,1 1 1,-1-1-1,0 1 0,0 0 1,1-1-1,-1 1 0,0-1 0,1 1 1,-1-1-1,1 1 0,-1-1 1,1 1-1,-1-1 0,1 1 0,-1-1 1,1 0-1,0 1 0,-1-1 1,1 0-1,-1 0 0,1 1 0,0-1 1,-1 0-1,1 0 0,0 0 1,-1 0-1,1 0 0,0 0 0,-1 0 1,1 0-1,0 0 0,-1 0 1,1 0-1,0 0 0,-1 0 0,1 0 1,-1-1-1,2 1 0,2-1 10,0 1-1,0-1 1,0 0-1,0 0 0,0 0 1,0-1-1,0 1 1,0-1-1,0 0 1,-1 0-1,1 0 0,-1-1 1,4-2-1,44-45 44,-24 23-51,404-410 53,18-16-981,-343 357 278,82-82-1634,-137 113 136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4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0 320,'0'0'392,"0"36"1308,0-35-1670,0 0 1,0-1-1,0 1 1,-1 0-1,1 0 1,0 0-1,0 0 1,-1 0-1,1 0 1,0-1-1,-1 1 1,1 0-1,-1 0 1,1-1 0,-1 1-1,1 0 1,-1-1-1,0 1 1,1 0-1,-1-1 1,-1 2-1,1-2-20,0 1-1,0 0 1,0 0-1,1-1 1,-1 1-1,0 0 1,0 0-1,1 0 1,-1 0-1,0 0 1,1 0-1,-1 0 1,1 1-1,0-1 1,-1 0-1,1 0 1,0 0-1,-1 0 1,1 1-1,0-1 1,0 2-1,1 15-16,-1-13 141,1-1 0,-1 1-1,0 0 1,-1-1 0,1 1 0,-1 0 0,1-1 0,-2 1 0,1-1 0,0 1 0,-1-1-1,0 1 1,0-1 0,-3 5 0,-45 66 631,4 2 0,-57 128-1,96-187-826,1 0 0,-6 30 0,9-22-4983,3-40 3922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4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1 704,'0'0'913,"9"9"-513,6-9-32,13 0-112,4 10-128,3-10-64,8 18 0,5-18-112,3 9-112,-3-9-208,0 10-128,-7 2-128,-2-12-561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4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14 202 224,'-1'0'49,"0"1"0,0 0 0,0 0 0,0 0-1,0-1 1,1 1 0,-1 0 0,0 0 0,0 0 0,1 0 0,-1 1 0,1-1-1,-1 0 1,1 0 0,-1 0 0,1 0 0,0 0 0,-1 1 0,1-1-1,0 0 1,0 0 0,0 1 0,0-1 0,0 0 0,0 0 0,0 1 0,1-1-1,-1 2 1,2-2 5,-1 0-1,1 1 1,-1-1-1,1 0 1,-1 0-1,1 0 1,0 0-1,-1 0 1,1 0-1,0-1 1,0 1-1,0-1 1,-1 1-1,1-1 1,4 1-1,10 0 101,0 0 0,0-1 0,18-2 0,-20 0-139,-1 0 0,0-1 0,0-1 0,0 0 0,23-12 0,-31 14-73,1-1 1,-1 0-1,1 0 0,-1 0 0,0-1 0,0 0 0,0 0 0,-1 0 0,0-1 0,1 1 0,-1-1 0,-1 0 0,1 0 0,4-10 0,-7 14 52,0-1-1,-1 1 1,1-1-1,-1 1 0,1-1 1,-1 0-1,0 1 1,1-1-1,-1 0 1,0 1-1,0-1 0,0 0 1,0 1-1,0-1 1,-1 0-1,1 1 0,0-1 1,-1 1-1,1-1 1,-1 0-1,0 1 1,-1-3-1,1 3 18,0 0 0,-1 0 1,1 0-1,-1 1 0,1-1 0,-1 0 0,1 1 0,-1-1 1,1 1-1,-1-1 0,1 1 0,-1 0 0,0 0 1,1 0-1,-1 0 0,1 0 0,-1 0 0,-2 1 1,-6 0 63,0 1 0,1 1 0,-1 0 0,1 1 0,-1-1 0,-8 7 0,-2 1 5,0 1 0,1 1 0,-27 24 0,41-33-79,0 1 0,1 0 0,-1 0 0,1 0 0,0 0 0,1 1 0,-1 0 0,1-1 0,0 1 0,1 0 0,-1 1 0,1-1 0,1 0 0,-1 1 0,1-1 0,-1 14-1,2-15-45,0 1 0,0-1 0,0 1 0,1-1 0,0 0 0,0 1 0,1-1 0,-1 0 0,4 7 0,-4-10-2,1 0-1,-1 0 0,1 0 0,-1 0 0,1-1 0,0 1 1,-1-1-1,1 1 0,0-1 0,0 0 0,0 1 0,0-1 1,0 0-1,1 0 0,-1-1 0,0 1 0,0 0 0,1-1 1,-1 1-1,0-1 0,1 0 0,-1 0 0,5 0 0,21 0-587</inkml:trace>
  <inkml:trace contextRef="#ctx0" brushRef="#br0" timeOffset="1">621 44 624,'2'0'104,"0"0"1,-1 0-1,1-1 0,0 1 0,-1 1 0,1-1 0,0 0 0,-1 0 1,1 1-1,0-1 0,-1 0 0,1 1 0,-1 0 0,1-1 0,-1 1 1,1 0-1,-1 0 0,1 0 0,-1 0 0,0 0 0,2 2 0,-1 0 60,-1 1 1,0-1-1,-1 0 0,1 1 0,0-1 0,-1 0 0,0 1 0,0-1 0,-1 6 0,1-1 37,0 0-40,-2 0 1,1-1-1,-1 1 1,0-1-1,0 1 1,-1-1 0,0 0-1,-6 9 1,-38 61 142,28-47-269,10-14-13,6-11 5,1-1 0,0 1 0,-1-1 0,0 0 0,0 0 0,-7 8-1,8-12 177,1-5-176,1-1-1,0 1 1,0 0-1,0 0 1,1 0-1,0 0 1,0-1-1,0 1 1,0 0-1,1 0 1,0 1-1,0-1 1,0 0-1,1 1 1,0-1-1,-1 1 1,7-7 0,2-3 76,2 0 0,-1 1 1,24-19-1,-13 14 183,1 2 1,1 1-1,0 1 0,1 1 0,36-12 1,2 3 196,77-16 0,-109 33-1440,1 2 0,0 0 0,46 4 0,-31-1-2306,-31 0 1577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20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46 195 368,'-20'0'1785,"7"0"2884,0-2 5603,32-3-8653,36-3-2580,332-43 1001,-150 11 27,-220 39-70,-16 1-53,0 1 0,0-1 0,0 0-1,0 0 1,0 0 0,0 0 0,0 0 0,0 0-1,1 0 1,-1 0 0,0 0 0,0 0 0,0-1-1,0 1 1,0 0 0,0-1 0,0 1-1,0-1 1,0 1 0,0-1 0,0 1 0,0-1-1,0 0 1,-1 0 0,1 1 0,0-1 0,0 0-1,0-1 1,-22 2-3650,0 0 1446,0-1 0,-39-5 0,53 4 1935,1 1 0,0-1 1,-1-1-1,1 1 0,0-1 0,0 0 0,0 0 0,1-1 1,-1 1-1,1-1 0,0-1 0,0 1 0,-6-7 1,-4-10-821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2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209 144 256,'6'-39'2467,"3"-66"1277,-2 127-2509,-2-11-1013,0 1-1,0-1 1,2-1-1,-1 1 1,1-1-1,1 0 0,12 13 1,7 2-16,34 26-1,17 15 80,-74-62-213,0-1 1,-1 1-1,1-1 0,-1 1 1,0 0-1,0 0 0,-1 1 0,1-1 1,-1 0-1,0 1 0,0 0 1,0-1-1,-1 1 0,0 0 1,0 0-1,0 0 0,0 0 0,-1 0 1,0 0-1,0 9 0,-2-9 10,1 0 0,-1 0-1,0 0 1,0 0-1,-1-1 1,1 1 0,-1 0-1,0-1 1,0 0 0,-1 0-1,1 0 1,-1 0-1,0 0 1,0-1 0,0 0-1,-1 0 1,1 0 0,-1 0-1,-4 2 1,-16 7 118,-1-1 0,1-1 1,-1-1-1,-33 6 0,-111 12-241,103-14-1538,63-12 1120,1 0 1,-1 0-1,1 0 0,-1 1 1,1-1-1,0 1 1,0 0-1,-5 3 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2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72 112,'10'1'6703,"-9"9"-4466,-1 6-2098,-1-6 15,0-1-1,-1 1 1,0-1 0,0 0-1,-1 0 1,-6 15 0,4-12-41,1-1 0,0 1 0,-2 17 1,-1 43 167,2 79 0,5-150-277,0 0 0,1-1-1,-1 1 1,0 0 0,1-1-1,-1 1 1,1 0-1,-1-1 1,1 1 0,-1 0-1,1-1 1,-1 1-1,1-1 1,0 1 0,-1-1-1,1 1 1,0-1-1,-1 0 1,1 1 0,0-1-1,0 0 1,-1 0-1,1 1 1,0-1 0,0 0-1,0 0 1,-1 0-1,1 0 1,0 0 0,0 0-1,1 0 1,31-1 98,-26 1-77,-3 0-5,1 0 1,-1 0-1,0 0 0,1-1 0,-1 0 0,0 0 0,1 0 1,-1 0-1,0-1 0,0 1 0,0-1 0,0 0 1,6-5-1,-4 1 0,0 1 0,-1-1 1,0-1-1,0 1 1,0-1-1,-1 1 0,4-9 1,59-126 147,-11 21 75,10-4-273,-63 115 193,-9 3-4111,-12 5-2354,16 1 6945,-1 0-1886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2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0 560,'0'0'1524,"0"11"-724,-1 7-544,0-1 0,-2 1 0,0-1 0,-1 0 0,-1 0 0,-8 19-1,-51 104 576,24-55-350,-5 24 12,-22 47-127,47-104-345,19-49 27,-10-5 40,12-28-388,0 0 0,3 0 0,0 1 0,2-1 0,1 1 0,1 1-1,20-48 1,-20 59 289,1 0-1,0 1 0,1 0 1,0 1-1,1 0 0,1 0 1,1 1-1,0 1 1,1 0-1,0 1 0,1 0 1,0 1-1,26-13 0,-39 22 27,1 1 0,-1-1-1,1 1 1,0 0-1,-1 0 1,1 0 0,0 0-1,0 0 1,0 1 0,-1-1-1,1 1 1,0 0-1,0 0 1,0 0 0,0 0-1,0 1 1,0-1-1,5 2 1,-7-1-2,1 0 1,-1 0-1,1 1 1,-1-1-1,1 0 0,-1 1 1,0-1-1,0 1 1,1-1-1,-1 1 0,0 0 1,-1-1-1,1 1 1,0 0-1,0 0 0,-1 0 1,1 0-1,-1-1 1,1 1-1,-1 4 0,0 3 7,0-1-1,0 1 0,-1 0 0,0-1 0,0 1 1,-1-1-1,0 0 0,-1 1 0,0-1 1,0 0-1,-5 8 0,3-6-132,-1-2 0,1 1 0,-1-1 0,-1 0 0,1 0 0,-1 0 0,-1-1 1,0 0-1,0-1 0,0 1 0,0-2 0,-1 1 0,0-1 0,0-1 0,-1 1 0,1-2 0,-1 1 0,0-1 0,0-1 0,0 0 0,0 0 0,0-1 0,-16 0 0,6-3-666,7-11-16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2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217 310 432,'-6'-1'122,"-1"1"1,0 0-1,1 1 0,-1-1 0,0 1 0,1 1 1,-1-1-1,1 1 0,0 0 0,-1 1 1,1-1-1,0 1 0,1 1 0,-1-1 0,0 1 1,1 0-1,0 0 0,0 0 0,0 1 0,-7 8 1,1 0 78,1 0 1,0 0 0,0 2 0,1-1-1,-8 19 1,14-26-193,0-1-1,1 1 1,0 0-1,0 0 1,1 0-1,0-1 1,0 1 0,0 0-1,1 1 1,0-1-1,0 0 1,1 0-1,0 0 1,0 0-1,3 7 1,-3-13-25,0 1 0,0-1-1,0 0 1,0 0 0,0 0 0,0-1-1,0 1 1,0 0 0,0 0 0,0 0 0,0-1-1,1 1 1,-1-1 0,0 1 0,1-1-1,-1 1 1,0-1 0,1 0 0,-1 0 0,0 1-1,1-1 1,-1 0 0,1 0 0,-1-1-1,0 1 1,1 0 0,-1 0 0,2-1 0,42-12-349,-25 3 311,-1-2-1,0 0 1,-1-1-1,0-1 1,-1-1 0,0-1-1,-2 0 1,0-1-1,0 0 1,22-38 0,-6 2 408,-2-2 0,37-100 0,-62 145-197,-1 0 0,0 0-1,0 0 1,-1-1 0,0 1 0,-1 0-1,0-12 1,-23 48 451,4-1-476,1 0-1,1 1 1,2 0-1,-13 33 1,-37 117-226,62-170 80,-12 33-642,1 1-1,3 0 1,1 0 0,2 1-1,-3 61 1,10-102 635,0 1-1,1-1 1,-1 1-1,0-1 1,0 1-1,0-1 1,0 1-1,0-1 1,1 1-1,-1-1 1,0 1-1,0-1 0,1 1 1,-1-1-1,0 0 1,1 1-1,-1-1 1,0 1-1,1-1 1,-1 0-1,1 0 1,-1 1-1,0-1 1,1 0-1,-1 0 1,1 1-1,-1-1 1,1 0-1,-1 0 1,1 0-1,-1 0 1,1 0-1,-1 0 1,1 1-1,-1-1 1,1-1-1,-1 1 1,1 0-1,-1 0 1,1 0-1,-1 0 1,1 0-1,-1 0 1,1 0-1,-1-1 1,1 1-1,-1 0 1,1 0-1,-1-1 1,1 1-1,-1 0 1,0-1-1,1 1 1,-1 0-1,1-2 1,28-19-474,64-89-14,-69 77 865,2 2 0,1 1 0,49-42 0,-74 70-283,1 0 0,-1 0 0,1 1 0,-1-1 0,1 1 0,0 0 1,-1 0-1,1 0 0,0 0 0,0 0 0,0 1 0,0-1 0,0 1 0,0-1 1,0 1-1,0 0 0,4 1 0,-6-1-32,0 1 0,0-1-1,0 0 1,0 0 0,-1 1 0,1-1 0,0 1-1,0-1 1,-1 1 0,1-1 0,0 1 0,-1 0-1,1-1 1,0 1 0,-1 0 0,1-1 0,-1 1-1,1 0 1,-1 0 0,1 0 0,-1-1-1,1 2 1,-1 1 2,0-1 0,1 0-1,-1 0 1,0 0 0,0 1-1,-1-1 1,1 0 0,0 0-1,-1 0 1,1 0 0,-1 1-1,0-1 1,-1 2 0,-7 11 39,-1-2 0,0 1 0,-1-1 0,-1 0 0,0-1 0,0-1 0,-21 15 0,25-20-75,0 1-1,-1-1 1,0-1 0,0 0-1,-1 0 1,1-1 0,-1 0-1,0 0 1,0-1 0,0 0-1,0-1 1,0-1 0,-1 1-1,1-2 1,-15 1 0,23-1-151,3-7 1,1 0 1,0 0-1,1 1 1,-1-1 0,1 1-1,1 0 1,-1 0-1,1 0 1,0 0-1,0 1 1,1-1-1,-1 1 1,12-9 0,4-7-159,44-62-271,-2-2 1,58-111-1,-107 176 610,-6 10 118,-1-1 0,0 1 0,0-1 0,-1 0 1,0-1-1,-1 1 0,-1-1 0,4-19 0,-7 30 215,1 12 2819,3 52-2037,-6-40-938,0-1-1,-2 1 1,-11 39-1,-4 23-82,10-39-83,-22 64 0,-4 15-240,31-91 37,4-24-195,4-22-768,56-147-131,-48 108 1611,-1-2-1,-3 1 1,3-105 0,-37 184 339,21 2-507,1-1-1,2 0 1,1 1 0,4 50 0,-3-74-194,0-1 1,1 0 0,-1 0 0,1 0 0,0 0 0,1 1 0,-1-1 0,1-1 0,-1 1 0,1 0 0,0 0 0,1-1 0,-1 1 0,1-1 0,-1 1 0,1-1 0,0 0-1,0 0 1,0-1 0,1 1 0,-1 0 0,1-1 0,-1 0 0,1 0 0,0 0 0,0 0 0,0-1 0,7 2 0,8 1-150,0-1 0,1 0 0,-1-2 0,40-2 1,-26 1-278,-29 0 338,1 0-1,0-1 1,-1 1-1,1-1 1,-1 0-1,1 0 1,-1 0-1,1 0 1,4-3-1,-7 3 31,-1 0 1,1 0-1,-1 0 1,1 0-1,-1-1 1,0 1-1,1 0 1,-1-1-1,0 1 1,0-1-1,0 1 0,0-1 1,0 0-1,0 1 1,-1-1-1,1 0 1,0 0-1,-1 1 1,1-1-1,-1 0 1,0 0-1,0 0 0,0 0 1,0-2-1,0 3 8,-1 0-1,0 0 1,1 1-1,-1-1 1,0 0-1,0 0 1,0 1-1,1-1 1,-1 1-1,0-1 1,0 1-1,0-1 1,0 1-1,0-1 0,0 1 1,0 0-1,0-1 1,0 1-1,-1 0 1,1 0-1,0 0 1,0 0-1,0 0 1,0 0-1,-2 0 1,-39 1-1291,33-1 793,-6 0-200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2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36 177 592,'-2'0'1960,"11"0"-1348,13 1-540,0-2 0,0 0 0,0-1 0,0-1 0,-1-1 0,41-13 0,-23 4-68,43-19-48,-77 30 45,-1 0 0,0 0-1,0 0 1,0-1 0,0 0 0,0 0-1,-1 0 1,1-1 0,-1 1 0,0-1 0,0 1-1,0-1 1,5-9 0,-8 12 15,1 0 0,0 0 0,-1-1 0,1 1 0,-1 0 0,0-1 0,1 1 0,-1 0 0,0-1 0,0 1 0,0 0 0,0-1 0,0 1 1,0 0-1,0-1 0,-1 1 0,1 0 0,0-1 0,-1 1 0,1 0 0,-1-1 0,1 1 0,-1 0 0,0 0 0,0 0 0,1-1 0,-2 0 0,-1 0 32,1 1-1,0-1 1,-1 1 0,0-1-1,1 1 1,-1 0 0,0 0-1,0 0 1,0 0 0,0 0-1,-5 0 1,-6 0 146,-1 0 1,1 1-1,0 1 1,-18 3-1,11 1-57,1 2-1,0 0 1,0 2 0,1 0 0,0 1-1,0 0 1,1 2 0,1 0-1,0 1 1,0 1 0,-25 28 0,38-38-113,1 0 1,0 0-1,0 1 1,0-1-1,1 1 1,-1-1-1,1 1 1,0 0-1,0 0 1,1 0-1,-1 0 1,1 0 0,0 0-1,1 0 1,-1 7-1,1-10-18,1 1 0,-1 0 0,1-1 0,-1 0 0,1 1 0,0-1 0,0 1 0,0-1 0,0 0 0,0 1 0,1-1 0,-1 0 0,1 0 0,-1 0 0,1 0 0,0 0 0,0-1 0,0 1 0,0-1 0,0 1 0,0-1 0,0 1 0,0-1 0,1 0-1,-1 0 1,0 0 0,1 0 0,-1-1 0,1 1 0,-1-1 0,1 1 0,2-1 0,20 4-414,-1-2-1,1 0 1,48-4 0,-61 1-59,1-1 0,0-1 0,-1 0 1,1 0-1,-1-1 0,0-1 0,-1 0 0,1-1 1,17-11-1,-18 7-198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4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18 64,'-1'1'47,"-1"0"1,0-1-1,1 1 0,-1 0 1,1 0-1,-1 0 1,1 0-1,-1 1 0,1-1 1,0 0-1,-3 3 0,3-2-11,0 0 1,0 0-1,-1 0 0,0 0 0,1-1 0,-1 1 1,0 0-1,0-1 0,0 1 0,0-1 0,0 0 0,0 1 1,0-1-1,0 0 0,0 0 0,-1-1 0,1 1 1,0 0-1,-1-1 0,-2 1 0,-51 3 2147,54-4-1553,-36 23 2907,25-13-2455,-20 19 1272,32-27-2273,0-1-1,0 0 1,0 1 0,0-1-1,0 1 1,1-1-1,-1 1 1,0 0-1,1-1 1,0 1-1,-1-1 1,1 1 0,0 0-1,0-1 1,0 1-1,0 0 1,0-1-1,0 1 1,0 0-1,1-1 1,-1 1 0,0 0-1,1-1 1,0 1-1,0 1 1,1-1-45,0 0 1,0 0 0,1-1-1,-1 1 1,0-1-1,1 1 1,-1-1 0,1 0-1,-1 0 1,1 0-1,-1 0 1,1-1 0,0 1-1,0-1 1,-1 0 0,6 1-1,51 1 340,-58-2-371,350 0 86,-350 0-932,-35 1-6449,24-2 6251,8 1 905,0 0 0,-1 0 0,1 0 0,-1 0 1,1 0-1,0-1 0,-1 1 0,1-1 0,0 0 0,0 0 0,0 0 0,-1 0 0,1 0 1,0 0-1,0-1 0,0 1 0,1 0 0,-1-1 0,0 0 0,1 1 0,-1-1 0,-1-2 1,1-1 73,0 1 1,0 0 0,0 0 0,1-1 0,0 1 0,0-1 0,0 1 0,0-1 0,1 1-1,0-9 1,-1 8 161,0 1 0,0 0-1,0-1 1,0 1 0,-1 0-1,0 0 1,0 0-1,0 0 1,-3-4 0,3 4 194,-1-1 0,1 1-1,0-1 1,0 1 0,0-1 0,0 0 0,1 1 0,0-1 0,-1-7-1,2 12-209,0-1-1,0 1 0,0-1 0,0 1 0,0-1 0,0 1 1,1-1-1,-1 1 0,0-1 0,0 1 0,0-1 0,1 1 1,-1-1-1,0 1 0,0 0 0,1-1 0,-1 1 1,0-1-1,1 1 0,-1 0 0,0-1 0,1 1 0,-1 0 1,1 0-1,-1-1 0,1 1 0,-1 0 0,0 0 0,1 0 1,-1-1-1,1 1 0,0 0 0,22 2 932,22 14-288,-27-7-529,1 1 0,-2 1 0,0 1 0,29 24 0,-41-31-162,0 1-1,0-1 1,0 1-1,-1 0 1,0 0-1,0 0 1,0 0-1,-1 1 1,0 0 0,0-1-1,0 1 1,-1 0-1,-1 0 1,1 1-1,-1-1 1,1 14-1,-3-18 7,1 0 0,-1 0 0,0 0 0,0 0 0,0 0 0,-1 0 0,1 0 0,-1-1 0,1 1 0,-1 0 0,0-1 0,0 1 0,0-1 0,0 0 0,-1 0 0,1 0 0,-1 0 0,1 0 0,-1 0 0,0 0 0,0-1 0,1 0 0,-1 1 0,-4 0 0,-13 6 114,-1-1 0,-30 7 1,27-8-77,-75 17-794,90-21 1151,-8-1-4041,13-1 592,13 0 819,13 0 387,8 0-594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09:4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0 501 320,'0'131'1804,"0"-129"-1692,32-4 117,-17-4-204,0 0 0,-1-1-1,0-1 1,0 0 0,0-1 0,23-21-1,-1 3-18,73-52-263,-4-5 0,156-160 0,-210 183-341,-9-2-613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4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50 528,'-7'-6'223,"4"4"-73,1 0 1,-1-1-1,0 0 1,1 1-1,-1-1 1,1 0-1,0 0 1,0-1-1,0 1 1,-2-5-1,4 7-107,0 1-1,0 0 1,0 0-1,0-1 0,0 1 1,0 0-1,0 0 1,0-1-1,0 1 0,-1 0 1,1 0-1,0 0 1,0-1-1,0 1 1,0 0-1,0 0 0,-1 0 1,1-1-1,0 1 1,0 0-1,0 0 0,-1 0 1,1 0-1,0 0 1,0 0-1,-1-1 0,1 1 1,0 0-1,0 0 1,-1 0-1,1 0 0,0 0 1,0 0-1,-1 0 1,1 0-1,0 0 0,0 0 1,-1 0-1,1 0 1,0 0-1,0 0 0,-1 0 1,1 0-1,0 1 1,0-1-1,0 0 0,-1 0 1,1 0-1,0 0 1,0 0-1,-1 1 1,1-1-1,0 0 0,0 0 1,0 0-1,-1 1 1,-8 32 1857,-1-4-796,-5 32 432,-38 101 0,-4 15-1951,55-166 818,-3 8-4574,3-30 848,3-3 3021,1 1 1,1-1-1,0 0 1,1 1-1,7-18 1,5-21 66,-1-12 160,-10 33 313,2 1 0,0-1-1,3 2 1,0-1 0,2 2 0,18-34 0,-28 60-181,-1 0 0,0 0 0,0 0 0,0 0 0,1 1 0,-1-1 0,1 0 0,0 1 0,-1-1 0,1 1 0,0 0 0,0 0 0,0-1 0,0 1 0,0 0 0,0 0 0,0 1 0,0-1 0,0 0 0,1 1 0,-1-1 0,0 1 0,4 0 0,-4 0-1,1 1 0,-1 0 0,1 0 0,-1 0 0,1 0 0,-1 1 1,1-1-1,-1 1 0,0-1 0,0 1 0,0 0 0,0 0 0,0 0 0,0 0 0,0 0 0,-1 0 0,1 0 0,-1 1 0,2 2 0,1 3 7,-1 0-1,0 0 0,0 1 1,-1-1-1,0 1 1,-1 0-1,1 0 1,-2 0-1,1 15 0,-2-9-17,0 0 0,0 0 0,-2-1 0,1 1 0,-7 15 0,2-12 42,-2 0 1,0-1-1,-2 0 0,-20 26 1,11-15-32,19-26-53,0-1 0,0 1 0,0 0-1,-1 0 1,2 0 0,-1 0 0,0 0 0,0 0-1,1 0 1,-1 0 0,1 0 0,0 0-1,-1 3 1,1-4-2,1-1 0,-1 1 1,0 0-1,0 0 0,1-1 0,-1 1 0,1 0 1,-1-1-1,0 1 0,1 0 0,-1-1 0,1 1 0,0-1 1,-1 1-1,1-1 0,-1 1 0,1-1 0,0 1 1,-1-1-1,1 1 0,0-1 0,0 0 0,-1 0 0,1 1 1,0-1-1,0 0 0,-1 0 0,1 0 0,0 0 1,0 0-1,0 0 0,-1 0 0,1 0 0,1 0 0,49 0 10,0 1-109,91-10 0,-127 7 8,0-1-1,0-1 0,-1 0 1,1 0-1,-1-2 1,0 0-1,0 0 0,-1-2 1,0 1-1,18-15 1,-27 19 78,0 0 1,0-1 0,-1 1 0,1-1 0,-1 0 0,0 0 0,0 0 0,-1 0-1,1 0 1,-1-1 0,0 1 0,0-1 0,0 0 0,-1 1 0,1-1 0,-1 0-1,0 0 1,-1 0 0,1 0 0,-1-7 0,-1 8 44,1 0 0,-1 0-1,-1 0 1,1 0 0,0 1 0,-1-1 0,0 0 0,0 1-1,0-1 1,0 1 0,-1 0 0,1-1 0,-1 1-1,0 0 1,0 0 0,0 1 0,0-1 0,0 1 0,0 0-1,-1-1 1,1 1 0,-1 1 0,0-1 0,-6-2 0,3 2 10,0 0 1,-1 1-1,1-1 1,0 1-1,-1 1 1,1-1 0,0 1-1,-1 1 1,1-1-1,0 1 1,-1 0 0,1 1-1,0 0 1,0 0-1,0 1 1,0-1 0,0 2-1,-11 6 1,10-5 47,0 1 0,0 0 0,0 0 1,1 1-1,0 0 0,1 0 0,-1 1 0,1 0 1,1 0-1,0 0 0,0 1 0,0-1 0,-5 18 1,8-21-32,1 1 0,-1 0 1,2 0-1,-1 0 0,1 0 1,0 0-1,0 0 0,0-1 1,1 1-1,0 0 0,0 0 1,0 0-1,1-1 1,0 1-1,0 0 0,1-1 1,-1 0-1,1 0 0,0 0 1,1 0-1,6 8 0,-5-7-109,0-1 0,0 0 0,0 0 0,1-1 0,-1 0 0,1 0 0,0 0 0,0 0 0,1-1 0,-1 0 0,1-1 0,0 1 0,-1-1 0,1 0 0,0-1 0,0 0 0,10 1 0,7-2-620,-10 0 1,-1 0-1,1 0 1,16-4-1,-24 3 437,-1-1 0,0 1-1,0-1 1,0 0 0,0-1-1,-1 1 1,1-1 0,-1 0-1,1 0 1,-1 0 0,7-8-1,15-19-887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4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43 544,'8'-32'1099,"-7"22"-9,-5 23 1206,-32 90-92,26-77-1914,0 1 1,1-1 0,-6 39 0,7 21-673,3 109 0,5-182 71,0-11 249,0-1 1,0 0-1,0 0 1,1 0-1,-1 0 1,0 0-1,1 0 0,-1 0 1,1 0-1,-1 0 1,1 0-1,0 0 1,-1 0-1,1 0 1,0 0-1,0 0 1,0-1-1,-1 1 1,1 0-1,0 0 1,0-1-1,0 1 0,0-1 1,0 1-1,0-1 1,0 1-1,1-1 1,-1 0-1,0 1 1,0-1-1,0 0 1,0 0-1,0 0 1,0 0-1,1 0 1,-1 0-1,0 0 1,0 0-1,0-1 0,0 1 1,0 0-1,0-1 1,0 1-1,0-1 1,2 0-1,0 0 14,1 1 1,-1-2-1,0 1 0,1 0 0,-1-1 0,0 1 0,0-1 0,0 0 1,0 0-1,0 0 0,0-1 0,-1 1 0,1-1 0,3-4 0,-5 4 127,0 0 0,0-1-1,0 1 1,0 0 0,-1-1-1,1 1 1,-1-1 0,0 0-1,0-4 1,0 1 295,0 6 69,27-5-243,10-16-125,-20 14-168,0-2-1,-1 0 0,0-1 1,18-17-1,-30 23 105,1 1-1,-1-1 1,0 0-1,0-1 1,-1 1 0,0-1-1,0 0 1,0 0-1,0 0 1,-1 0-1,0 0 1,-1 0-1,1-1 1,-1 1-1,0 0 1,0-14-1,-1 19 27,0 0 0,0 0 0,0 0 0,0 0-1,0 0 1,0 0 0,0 0 0,0 0 0,0 0-1,0 0 1,-1 0 0,1 0 0,0 1 0,-1-1-1,1 0 1,-1 0 0,1 0 0,-1 0 0,1 0-1,-1 0 1,1 1 0,-1-1 0,0 0 0,0 1-1,1-1 1,-1 0 0,0 1 0,0-1 0,0 1-1,1-1 1,-1 1 0,0-1 0,-1 1-1,-1 0 31,1 0-1,-1 0 0,1 1 0,-1-1 0,1 1 0,0-1 0,-1 1 1,1 0-1,0 0 0,-1 0 0,1 0 0,0 0 0,-4 3 0,-3 3 19,0-1-1,0 2 1,1-1-1,0 1 1,0 0-1,1 1 1,0-1-1,1 1 1,-1 1 0,2 0-1,-9 18 1,12-23-73,0-1 0,1 1 1,0-1-1,0 1 1,0-1-1,1 1 0,-1-1 1,1 1-1,0 0 1,1-1-1,-1 1 0,1 0 1,0-1-1,0 1 1,0-1-1,0 0 1,1 1-1,0-1 0,0 0 1,0 0-1,1 0 1,-1 0-1,1 0 0,0 0 1,0-1-1,0 0 1,0 1-1,1-1 1,-1 0-1,1-1 0,4 4 1,0-1-166,1-1 0,0 1 0,-1-1 1,2 0-1,-1-1 0,0 0 0,1-1 1,-1 0-1,1 0 0,0-1 0,-1 0 1,1-1-1,15-1 0,-17 0-127,-1 0-1,0 0 1,1-1-1,-1 0 1,0 0-1,0 0 1,0-1-1,0 0 1,-1-1-1,1 0 1,-1 0 0,0 0-1,0 0 1,0-1-1,0 0 1,-1 0-1,0-1 1,6-8-1,6-13-1154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4:4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47 800,'1'-15'416,"-1"-12"1502,-4 23-970,-4 14-380,-4 13-299,0 1-1,2 0 1,1 0 0,0 1-1,2 0 1,1 0 0,-3 33-1,2 18-1918,4 87-1,3-119 261,0-42 920,-13-5-125,7-7 538,0 0 0,1 0 0,0-1 0,-6-21 0,-1 0 174,-48-139 1647,54 146-909,6 25-818,0-1 0,0 1-1,0-1 1,1 1 0,-1-1 0,0 1 0,0-1 0,0 1 0,1 0-1,-1-1 1,0 1 0,1 0 0,-1-1 0,0 1 0,1 0-1,-1-1 1,0 1 0,1 0 0,-1-1 0,0 1 0,1 0 0,-1 0-1,1 0 1,-1-1 0,1 1 0,-1 0 0,1 0 0,2 0 36,0 0-1,-1 0 1,1 0 0,-1 1 0,1-1 0,-1 1 0,1 0 0,-1 0 0,1 0 0,-1 0 0,1 0 0,-1 0 0,3 2 0,12 7-51,0-1 0,1-1 1,-1-1-1,2 0 0,-1-2 1,1 0-1,0-1 1,0-1-1,22 1 0,24-1-831,84-6-1,-87-8 357,-58 10 434,0-1 0,0 1 0,0-1 0,0 1 0,-1-1 1,1 0-1,0 0 0,-1-1 0,1 1 0,-1-1 0,5-5 0,-8 8 29,0 0 0,1 0-1,-1-1 1,0 1 0,0 0 0,0 0 0,0-1 0,1 1 0,-1 0 0,0-1-1,0 1 1,0 0 0,0 0 0,0-1 0,0 1 0,0 0 0,0-1-1,0 1 1,0 0 0,0-1 0,0 1 0,0 0 0,0-1 0,0 1-1,0 0 1,0-1 0,0 1 0,0 0 0,-1 0 0,1-1 0,0 1-1,0 0 1,0-1 0,0 1 0,-1 0 0,1 0 0,0-1 0,0 1-1,-1 0 1,1 0 0,0 0 0,0 0 0,-1-1 0,0 1 0,-21-4 367,-26 6 296,35 1-530,0 0-1,0 1 1,1 0 0,-1 1 0,1 1-1,0 0 1,1 0 0,-1 1-1,-11 10 1,19-14-85,-1 0-1,1 0 0,0 1 1,0-1-1,0 1 1,0 0-1,1 1 0,0-1 1,-1 1-1,2-1 1,-1 1-1,0 0 1,1 0-1,0 0 0,0 0 1,1 0-1,-1 1 1,1-1-1,0 0 1,1 1-1,-1-1 0,1 1 1,0-1-1,2 11 1,-1-12-47,1-1 1,-1 1 0,1 0 0,0-1 0,0 0 0,1 1 0,-1-1 0,1 0 0,0 0-1,-1 0 1,1 0 0,1-1 0,-1 1 0,0-1 0,1 0 0,-1 0 0,1 0-1,-1 0 1,1-1 0,0 0 0,0 1 0,0-1 0,0 0 0,4 0 0,14 2-127,1 0 1,-1-1-1,26-2 0,-34 0-113,159 0-5185,-166 0 4557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1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223 107 288,'0'-10'289,"1"6"-163,-1 1-1,0-1 1,0 1-1,0 0 1,-1-1-1,1 1 1,-1-1-1,0 1 1,1 0-1,-2 0 1,1-1-1,-3-4 1,3 6-86,1 0 0,-1 0-1,1 0 1,-1 0 0,1 0 0,0 0 0,0 0 0,0 0-1,0 0 1,0 0 0,0 0 0,1-2 0,-1-14 6856,0 18-6874,0 0 0,0 0 0,0-1 0,0 1 0,-1 0 0,1 0 0,0 0 0,0 0 0,0 0 0,-1 0 0,1 0 0,0 0-1,0 0 1,0 0 0,-1 0 0,1 0 0,0 0 0,0 0 0,0 0 0,-1 0 0,1 0 0,0 0 0,0 0 0,-1 0 0,1 0 0,0 0 0,0 0 0,0 0 0,0 0 0,-1 1 0,1-1 0,0 0 0,0 0-1,0 0 1,0 0 0,-1 0 0,1 1 0,0-1 0,0 0 0,0 0 0,0 0 0,0 0 0,0 1 0,0-1 0,0 0 0,-1 0 0,1 0 0,0 1 0,0-1 0,0 0 0,-9 12 469,9-11-461,-130 449 4692,87-289-4493,36-130-366,1 0 0,2 1 0,1-1 0,2 38 0,1-68-752,12-12-8072,62-53 5141,-44 29 2968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16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154 216 320,'0'-19'282,"-1"-35"1023,12-89 0,-15 189 4622,2 1-5113,-3-1 0,-10 47 0,-83 248 552,74-235-1318,20-78 2,4-25-68,0-1-1,0 1 1,0 0 0,-1-1 0,1 1 0,-1-1 0,1 1 0,-1-1 0,0 1 0,-3 4 0,0 3-6188,7-23 2455,-3-8 2599,0-5-553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1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70 112 656,'-11'-10'391,"6"6"-133,1 0-1,-1 0 1,1 0 0,-1-1-1,1 1 1,1-1 0,-1 0-1,1 0 1,-1 0 0,1-1-1,1 1 1,-1-1 0,1 0 0,0 0-1,1 0 1,-1 0 0,0-9 658,6 15-572,0-1-1,0 1 0,0 0 0,0 0 1,0 0-1,0 1 0,0-1 0,7 3 1,42 24 730,10 5-788,-27-21-340,1-2 0,0-1 0,1-2 0,52 1 0,14-5-5710,-107 14 3683,-12-1 1077,-6 1-623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1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84 576,'-24'0'2350,"45"-3"1396,24-3-2510,360-67 1359,-404 72-2783,1 1 0,-1-1 0,1 1 0,-1 0-1,1 0 1,-1 0 0,1 0 0,-1 0 0,1 0-1,-1 1 1,1-1 0,-1 0 0,0 1 0,1-1-1,-1 1 1,3 1 0,0 20-3871,-4-18 4202,0 7-1290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1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170 361 768,'0'-9'1020,"-1"6"-595,1-1 0,0 1 0,0 0 0,0 0 0,0 0 0,0 0 0,1 0 0,-1 0 0,1 0 0,0 0 0,0 0 1,0 0-1,0 0 0,9-11 11432,-10 45-7850,0-8-2818,1 10-454,-2 0 0,-1 0 1,-11 55-1,-37 100-430,-24 105-3219,68-273 2185,-7-6-5722,13-14 6238,-1 0 0,1 0 0,-1 0 0,1 0-1,-1 0 1,1 0 0,0 0 0,-1 0 0,1 0 0,-1 0 0,1 0 0,0 0 0,-1 0 0,1 0-1,-1-1 1,1 1 0,0 0 0,-1 0 0,1 0 0,0-1 0,-1 1 0,1 0 0,0-1 0,-1 1-1,1 0 1,0-1 0,-1 1 0,1-1 0,-9-23-2715,6 4 1893,1-1-1,1 0 1,2-27-1,21-125-168,-8 87 1132,-6 24 688,3 0 0,2 0 0,3 1 1,3 1-1,43-95 0,-52 137-355,0 0-1,2 1 1,0 0 0,0 1-1,28-26 1,-33 35-122,0 1 1,0 0 0,1 1 0,-1 0-1,1 0 1,0 0 0,1 1-1,-1 1 1,1-1 0,0 1 0,0 1-1,0-1 1,0 2 0,0-1 0,10 1-1,-17 1-107,0 0 0,-1 0 0,1 0-1,0 0 1,-1 1 0,1-1 0,0 1 0,-1-1-1,1 1 1,-1 0 0,1-1 0,-1 1 0,1 0-1,-1 0 1,1 0 0,-1 0 0,0 0-1,0 1 1,0-1 0,0 0 0,2 2 0,-1 1 13,0 0 0,0-1 1,-1 1-1,1 0 0,-1 0 1,0 0-1,0 1 0,1 5 1,-1 2 55,0 1 1,-1-1 0,0 1 0,-1-1 0,-3 16-1,1-14 60,-1-1 0,-1 0 0,0 0 0,-1 0 0,0-1 0,-1 1 0,-16 20 0,-6 3 294,-33 32 0,36-41-246,25-25-197,0-1-1,0 0 1,0 0 0,0 0-1,0 0 1,0 0 0,0-1-1,0 1 1,-1 0 0,1 0-1,0-1 1,-1 1 0,1-1-1,0 1 1,-3 0 0,4-6 7,12-7-62,5-1 28,1 0 1,0 2 0,1 0-1,33-14 1,-43 21 17,1 0 0,0 1 0,0 0-1,0 1 1,0 0 0,0 1 0,0 0 0,1 0 0,-1 1-1,0 0 1,0 1 0,11 2 0,-16-2 10,-1 1 0,1-1 0,-1 1 1,0 0-1,0 0 0,0 1 0,0-1 0,0 1 1,0 0-1,-1 0 0,1 0 0,-1 0 0,0 1 0,0-1 1,0 1-1,3 5 0,-2-1 1,0 0 0,0 1 1,-1-1-1,0 1 0,0 0 0,-1 0 0,2 17 0,-2-6-1,-2 0-1,0 0 0,-1 0 0,-1-1 0,-1 1 0,0-1 1,-8 23-1,0-10 32,-2-1 1,-1 0-1,-19 31 0,26-50-35,0-1-1,-1 0 0,0 0 1,-1 0-1,0-2 1,-1 1-1,0-1 0,-1 0 1,1-1-1,-20 11 0,27-17-9,0-1 0,-1 1 0,1-1 0,-1 1 0,1-1 0,-1 0 0,0-1 0,1 1 0,-1 0 0,0-1 0,0 0 0,0 0 0,1 0 0,-1-1 0,0 1-1,1-1 1,-1 0 0,0 0 0,1 0 0,-1 0 0,1-1 0,-1 1 0,1-1 0,0 0 0,0 0 0,-1 0 0,1-1 0,-4-4 0,2 2-75,1 0 0,0-1 0,0 1 1,1-1-1,-1 0 0,1 0 0,1-1 0,-1 1 1,1 0-1,0-1 0,1 0 0,-1 1 0,1-1 1,1 0-1,-1-8 0,1-12-612,-1 13-137,1 1 1,1-1-1,0 0 1,4-16-1,-4 24 450,1 1 0,0 0-1,1-1 1,-1 1-1,1 0 1,0 1 0,0-1-1,0 0 1,1 1 0,0 0-1,0 0 1,0 0-1,8-6 1,44-22-2440,-25 17 1084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1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78 480,'2'0'79,"0"0"1,0 0-1,0 0 0,-1 1 0,1-1 0,0 0 1,0 1-1,0 0 0,-1-1 0,1 1 0,0 0 1,0 0-1,-1 0 0,1 0 0,-1 0 0,1 0 1,-1 0-1,0 1 0,1-1 0,-1 1 0,0-1 1,0 1-1,2 2 0,-1 1 156,0 0 0,0 0 0,0 0-1,-1 1 1,1-1 0,-2 1 0,1-1 0,0 8 0,-1 11 900,-1 1-1,-8 43 1,8-64-1020,-12 46 771,2-5-1452,8-18-5095,3-45 4429</inkml:trace>
  <inkml:trace contextRef="#ctx0" brushRef="#br0" timeOffset="1">169 10 832,'0'-10'2498,"10"10"-2915,5 0-95,2 0-64,4 15-96,2 0-449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1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68 125 352,'4'4'448,"-1"1"1,0 0-1,0 1 0,-1-1 0,1 0 0,-1 1 1,0-1-1,-1 1 0,2 9 0,-2-14-314,0 0 0,0 0 0,-1 0 0,1 0 0,0-1 0,0 1 0,0 0 0,0 0 0,0 0 0,0-1 0,0 1 0,0-1 0,0 1 0,0-1 0,1 1 0,-1-1 0,0 0 0,0 1 0,0-1 0,1 0 0,-1 0 0,0 0 0,0 0 0,0 0 0,1 0 0,-1 0 0,0-1 0,0 1 0,0 0 0,1-1 0,-1 1 0,1-1 0,4 0-94,-1-1 1,1 1-1,-1-1 0,0 0 0,1-1 0,6-3 1,-4 0-78,-1-1 1,0 1 0,-1-1 0,1 0-1,-1 0 1,-1-1 0,1 0-1,-2 0 1,1 0 0,-1 0 0,0-1-1,0 0 1,-1 0 0,0 0-1,-1 0 1,0 0 0,-1-1 0,0 1-1,0-10 1,-1 18 51,0 1-1,0 0 1,0-1 0,0 1-1,0 0 1,0-1 0,0 1-1,0 0 1,0-1 0,-1 1 0,1 0-1,0 0 1,0-1 0,0 1-1,0 0 1,-1 0 0,1-1-1,0 1 1,0 0 0,-1 0-1,1-1 1,0 1 0,0 0-1,-1 0 1,1 0 0,0 0-1,-1-1 1,1 1 0,0 0 0,-1 0-1,1 0 1,0 0 0,-1 0-1,1 0 1,0 0 0,-1 0-1,-18 3 490,-16 11 301,19-2-730,0-1 1,1 2-1,0 0 0,1 1 1,1 1-1,0 0 1,1 0-1,0 1 1,1 1-1,1 0 1,1 0-1,0 1 1,2 0-1,0 1 1,1 0-1,-6 30 1,11-45-197,0-1 0,1 1 0,-1 0 0,1-1 0,0 1 0,0 0 0,0-1 0,1 1 0,0-1 0,-1 1 0,1 0 0,0-1 0,1 1 0,-1-1 0,0 0 0,1 1 0,0-1 0,0 0 0,0 0 0,0 0 0,0 0-1,1-1 1,-1 1 0,7 4 0,-5-5-75,0 0-1,0-1 0,0 1 0,0-1 0,1 0 0,-1 0 0,0 0 0,1-1 0,-1 0 0,1 0 0,-1 0 0,1 0 1,-1-1-1,0 1 0,1-1 0,-1 0 0,0 0 0,1-1 0,-1 0 0,6-3 0,3-1-57,-1-2 0,0 1 0,0-2 0,-1 0 0,0 0 1,0-1-1,-1 0 0,14-19 0,66-104-314,-61 87 519,-24 37 80,2-2 22,1 0-1,0 0 1,15-16 0,-20 24 36,0 0 1,0 1 0,1-1 0,-1 1 0,1 0 0,-1 0-1,1 0 1,0 0 0,0 1 0,0-1 0,0 1-1,0 0 1,0 0 0,0 1 0,0-1 0,5 1-1,-7 0-29,-1 0 0,1 1 0,0-1 1,-1 1-1,1-1 0,-1 1 0,1 0 0,-1-1 0,1 1 0,-1 0 0,0 0 0,1 0 0,-1 0 0,0 0 0,0 0 0,0 1 0,1-1 0,-1 0 0,0 1 0,-1-1 0,1 1 0,0-1 0,0 1 1,-1-1-1,1 1 0,-1-1 0,1 1 0,-1-1 0,0 1 0,1 0 0,-1 1 0,4 61 1499,-4-53-1275,-3 75 989,1-51-1190,1-1 0,1 1 0,2 0 0,2-1 0,9 41 0,-13-74-110,0 0-1,0 0 1,0-1 0,0 1-1,0 0 1,1 0-1,-1-1 1,0 1 0,0 0-1,1-1 1,-1 1-1,1 0 1,-1-1 0,0 1-1,1-1 1,-1 1-1,1 0 1,0-1 0,-1 1-1,1-1 1,-1 0-1,1 1 1,0-1 0,-1 1-1,1-1 1,0 0-1,0 0 1,-1 1 0,1-1-1,0 0 1,-1 0-1,1 0 1,0 0 0,0 0-1,-1 0 1,1 0-1,0 0 1,0 0 0,0 0-1,-1 0 1,1 0-1,0-1 1,-1 1 0,1 0-1,0-1 1,-1 1-1,1 0 1,0-1 0,-1 1-1,1-1 1,0 1-1,-1-1 1,1 1 0,-1-1-1,1 1 1,-1-1-1,1 0 1,-1 1 0,1-2-1,4-4-103,0 0-1,-1 0 1,1 0-1,-1 0 1,3-8-1,19-39-119,38-60 0,-53 95 358,1 1 1,1 1-1,0 0 1,1 1-1,0 1 1,1 0-1,22-15 1,-33 26-21,-1 1 1,1 0 0,0 0 0,0 0 0,0 0 0,0 0-1,0 1 1,0 0 0,0 0 0,1 0 0,-1 0 0,0 1-1,1 0 1,-1 0 0,0 0 0,1 0 0,-1 0 0,0 1-1,0 0 1,1 0 0,-1 0 0,5 3 0,-2 0 63,0 0 1,0 0-1,-1 1 1,0 0 0,0 0-1,0 1 1,0 0-1,-1 0 1,0 0 0,0 1-1,4 7 1,23 46 346,-21-39-404,0 1 0,1-2 1,17 21-1,-26-36-107,0-1 1,1 0-1,0 0 1,0-1-1,0 1 1,0-1-1,0 0 1,1 0-1,-1 0 1,1-1-1,0 0 1,0 0-1,0 0 1,0 0-1,0-1 1,0 1-1,0-1 1,11 0-1,-13-1-52,11 1-363,1-2 1,0 1 0,-1-2 0,1 0-1,17-5 1,-29 6 210,1 0 0,-1 0 1,0-1-1,0 1 0,-1-1 0,1 0 1,0 1-1,0-1 0,-1 0 0,1-1 1,-1 1-1,0 0 0,1-1 0,-1 1 1,0-1-1,-1 0 0,1 0 0,0 0 1,-1 0-1,0 0 0,1 0 0,-1 0 0,-1 0 1,1 0-1,0 0 0,-1-1 0,1 1 1,-1 0-1,0-5 0,0 6-751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09:4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0 877 464,'1'1'180,"0"0"-1,1-1 1,-1 1-1,0 0 1,0 0 0,-1 0-1,1 0 1,0 1-1,0-1 1,0 0-1,-1 0 1,1 0-1,0 1 1,-1-1 0,0 0-1,1 1 1,-1-1-1,0 0 1,1 1-1,-1-1 1,0 0 0,0 3-1,0-3 621,0 9-742,-1-1 61,10-13-50,296-262 56,-13 12-1219,10-74-1629,-244 255 2072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1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38 864,'-30'-35'2223,"29"34"-1508,0 1-616,1 0 1,0-1 0,-1 1-1,1 0 1,0 0-1,-1 0 1,1 0 0,0 0-1,0 0 1,-1 0 0,1 0-1,0 0 1,-1 0-1,1 0 1,0 0 0,-1 0-1,1 0 1,0 0 0,-1 0-1,1 0 1,0 1-1,-1-1 1,1 0 0,0 0-1,0 0 1,-1 0 0,1 1-1,0-1 1,0 0-1,-1 0 1,1 0 0,0 1-1,0-1 1,0 0 0,-1 0-1,1 1 1,0-1-1,-1 325 7110,-27 438-2804,-28 94-3191,46-491-2586,11-351 479,-1 0 0,-1-1 0,-1 1 0,0-1 0,0 1 0,-2-1 0,-7 22 0,11-35 695,-1 0 1,1 0-1,-1 0 1,1 0-1,-1 0 0,0 0 1,1 0-1,-1 0 1,0 0-1,0-1 1,0 1-1,0 0 0,0 0 1,0-1-1,0 1 1,0-1-1,0 1 1,0-1-1,0 1 0,0-1 1,0 0-1,0 1 1,0-1-1,0 0 1,0 0-1,-1 0 1,1 0-1,0 0 0,0 0 1,0 0-1,0 0 1,-1 0-1,1-1 1,0 1-1,0 0 0,0-1 1,-1 0-1,-14-11-1744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1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258 124 336,'0'0'392,"-33"0"3391,26 3-3550,1 1 0,0 0 0,0 1 0,0-1-1,0 1 1,-6 8 0,1-3-182,-109 111-1369,93-99 1086,10-7 1942,18-15-1647,0 1-1,0-1 0,0 1 1,0-1-1,0 0 0,0 1 1,0-1-1,0 0 0,1 0 1,-1 0-1,0 0 0,0 0 1,0 0-1,0 0 0,0 0 1,0-1-1,0 1 0,1 0 1,-1-1-1,0 1 0,2-1 1,14-4 269,0 0 0,0-1 0,-1-1 1,18-10-1,39-14 277,-23 19-423,-1 2 1,2 2-1,81-2 1,58-8-149,-136 8-25,59-10-30,228-12 0,-176 33 3,191-3 79,-153-18-7,-26 1 6,301-27 134,187-6 50,250 52-115,-878 1-128,0 3-1,41 9 0,-41-7-13,0 0-1,41 0 0,-59-5 5,-1 1 0,0 0-1,32 10 1,-31-7 3,-1 0 0,1-2 0,35 3 0,-27-7 12,-13 1-12,1-1 0,0 2 1,-1 0-1,1 1 1,28 7-1,106 33 87,-145-40-93,0 0 0,-1 0-1,1 0 1,-1 0 0,0 1 0,1 0-1,-1 0 1,-1 0 0,1 0-1,0 0 1,-1 0 0,1 1-1,2 6 1,22 52 82,-24-48-72,-1 0 0,0-1 0,-1 1 0,-2 27 0,4 37-18,16 130-3,-3-15 70,2-14-41,-7 217 0,-6-101-91,19-87 98,-13-142-39,4 108 0,-16-46 15,2 145-210,4-231 81,1 1 0,24 81 0,-19-86-12,-2 0-1,-1 1 1,-2 0 0,1 42-1,-7 567-1459,-1-644 1606,1-1 0,-1 1 0,-1 0 0,1-1 0,0 1 0,-1-1 0,1 1 0,-1-1 0,0 0 0,0 0 0,-1 0 0,-3 5 0,-39 38-39,32-33 33,-22 21 0,-3 5-9,-79 62-1,111-98 19,1 1-1,-1-1 0,-1-1 1,1 1-1,-11 2 0,-24 11 6,-31 20 18,60-28-24,-1-1 0,-26 12-1,-9 4 10,25-12 100,-1-1 0,0-1 0,0 0 0,-26 4 0,-52 17 259,70-17-310,6-2 12,-1 0-1,-1-2 0,0-2 1,-31 6-1,29-9-48,1 0-1,-1-2 1,0-2 0,0 0-1,0-2 1,1-1 0,-42-10 0,-19-9 326,0 4 1,-132-8 0,-52-9-23,271 34-323,-403-70 1004,281 55-214,-158 1 1,131 15-526,-298-7 77,350-5-296,59 6 70,-58-2-1,-215 8 345,293 2-462,0 1-1,0 1 1,1 1 0,0 1 0,-29 11 0,-5 2 65,44-16-76,3-1 20,1 0 1,-1 0-1,0-1 0,0 0 1,-10 1-1,-98 17 114,40-8 23,73-11-129,0 0-1,0 1 0,-1-1 0,1 1 0,0-1 0,0 1 0,0 0 0,0-1 1,0 1-1,1 0 0,-1 0 0,0 1 0,-2 0 0,2 0 10,0-1 0,0 1 0,0-1 0,0 0 0,0 0 0,-1 0 0,1 0 0,-1 0 0,1 0 0,0-1 0,-1 1 0,1-1 0,-4 1 0,-6 3-11,11-3-3,0 0-1,0-1 0,0 1 1,0 0-1,0-1 1,0 1-1,0-1 0,0 1 1,-1-1-1,1 0 1,0 1-1,0-1 0,-1 0 1,1 0-1,-2 0 0,-10 0 33,0 0-1,1-1 0,-1 0 0,0-1 0,1-1 1,0 0-1,-18-7 0,22 7-20,1-1 0,0 0 0,0-1 0,0 0 0,0 0 1,1-1-1,0 0 0,0 0 0,0 0 0,1 0 0,0-1 0,-6-10 0,1-4-13,0 1-1,2-2 1,0 1-1,2-1 1,1 0-1,0 0 1,-3-44-1,-9-41 8,8 51-10,-9-26 11,-53-134 35,63 181-73,2-1 0,1 1 1,1-1-1,2 1 0,4-56 1,-1 24-202,-1 66 82,-29 2-1833,19 0 821,1-1 0,0 0-1,-1 0 1,1-1 0,-1 0-1,-15-4 1,3-5-1378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19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9 238 272,'-8'20'7734,"9"-22"-7632,-1 0-1,1 0 0,0 0 1,0 1-1,0-1 0,0 1 0,0-1 1,0 1-1,1-1 0,-1 1 1,1-1-1,-1 1 0,1 0 1,-1 0-1,1 0 0,0 0 1,-1 0-1,1 0 0,0 1 0,0-1 1,3-1-1,43-12 1051,17 3-43,-1 4 1,1 2-1,92 6 1,93-7-167,144-44-466,-314 41-372,1 3 0,-1 4 1,1 3-1,121 18 0,-159-15-95,-1-2 0,1-2 0,42-5 0,125-26 124,-126 16 19,155-6 0,281-4 15,123 4 157,-537 21-258,32-5-10,-86 2 105,1 1 0,0 3 0,76 11 0,-55-2 179,0-3 0,0-3-1,0-3 1,82-10 0,-87 6 75,-44 3-307,1-1 0,-1-1 0,0-2 0,26-6 0,-26 3-38,1 2-1,-1 1 1,1 1 0,30 0 0,11 3-6245,-51 0 3350,-31 0-7752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3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22 608,'0'-1'85,"1"1"0,0 0 0,-1 0 0,1-1-1,-1 1 1,1-1 0,0 1 0,-1 0 0,1-1-1,-1 1 1,1-1 0,-1 0 0,0 1 0,1-1-1,-1 1 1,1-1 0,-1 0 0,0 1 0,1-1-1,-1 0 1,0 1 0,0-1 0,0 0 0,0 1-1,1-1 1,-1 0 0,0 1 0,0-1 0,0 0-1,0 0 1,-1-2 2630,1 16-538,-2 6-1308,0 0 0,-2 1 0,0-1 1,-9 22-1,-4 23 430,8-8-705,2 1 0,2 102 0,5-156-588,-1 0-1,1 0 0,0-1 0,0 1 0,1 0 0,-1-1 0,1 1 0,-1 0 1,1 0-1,0-1 0,0 1 0,0-1 0,0 1 0,0-1 0,1 1 0,-1-1 1,1 0-1,0 0 0,-1 0 0,3 2 0,0-1 11,0-2 0,0 1-1,0 0 1,0-1 0,0 0-1,1 0 1,-1 0 0,0-1 0,0 1-1,1-1 1,-1 0 0,5 0 0,-4-1-9,-1 1 0,1-1 0,0 1 0,0-1 0,-1-1 0,1 1 0,0-1 1,-1 1-1,0-2 0,1 1 0,-1 0 0,0-1 0,0 1 0,0-1 0,5-5 0,3-5 17,0 0 0,19-29-1,-2 3-7,-16 24-324,-1-1 0,-1 0 0,-1-1 0,0 0-1,13-33 1,-19 39-1106,0-1-1,-1-1 0,-1 1 0,0 0 0,0-1 0,-1-13 1,-1 15-694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3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52 448,'2'-3'282,"1"-1"-1,-1 1 0,0 0 1,0-1-1,0 1 0,-1-1 1,1 1-1,-1-1 0,0 0 1,0 0-1,0 1 1,0-7 1800,-1 14-1122,-2 8-630,0 1 0,-1-1 0,-1 0 0,0 0 0,0-1 0,-1 1 0,-1-1 0,-8 14 0,-8 17 208,-87 203 668,97-201-1127,11-39-72,1 0 1,-1 0-1,-1 0 0,1-1 1,-1 1-1,0 0 1,0-1-1,0 1 1,0-1-1,-5 7 0,5-10 33,5-8-285,18-16 186,1 1 1,1 1-1,0 1 0,2 1 0,0 2 1,1 0-1,46-21 0,-65 35 70,0 1-1,0 0 0,0 1 0,0-1 0,0 1 0,0 1 1,0-1-1,12 2 0,-6-1 8,-12 1-10,1-1 0,-1 1 0,0 0 0,0-1 0,0 1 0,0 0 0,0 0 1,0 0-1,0 0 0,-1 0 0,1 0 0,0 0 0,0 0 0,-1 0 0,1 0 0,-1 1 1,1-1-1,-1 0 0,1 0 0,-1 1 0,0-1 0,0 0 0,0 0 0,1 1 0,-1-1 0,0 0 1,-1 1-1,1 0 0,0 3 11,1 0 1,-1 0 0,-1 0-1,1-1 1,-1 1 0,1 0-1,-3 7 1,-4-3-3,0 1 1,-1-1-1,0 0 1,0-1-1,-1 1 1,0-2-1,0 1 1,-1-2-1,0 1 1,-15 7-1,14-10-104,0 0 0,0 0 1,0-1-1,-1-1 0,1 0 0,-1 0 0,1-1 0,-1 0 1,0-1-1,-22-3 0,33 2-45,-1 0-1,1 0 1,0 0-1,-1 0 1,1 0 0,0-1-1,0 1 1,0 0 0,0-1-1,0 1 1,0 0 0,0-1-1,0 1 1,0-1-1,1 1 1,-1-1 0,1 0-1,-1 1 1,1-1 0,-1 0-1,1 1 1,0-1-1,0 0 1,0 0 0,0 1-1,0-1 1,0 0 0,1 1-1,-1-1 1,1 0 0,0-2-1,0-1-227,0 0-1,0-1 1,1 1-1,-1 0 1,1 1-1,1-1 1,-1 0-1,0 1 1,6-8-1,11-4-661,2 1 104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37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1 320,'3'0'101,"0"0"-1,-1-1 1,1 1 0,0 1-1,-1-1 1,1 0 0,-1 1-1,1-1 1,0 1 0,-1 0 0,1 0-1,-1 0 1,0 0 0,1 0-1,-1 1 1,0-1 0,5 4-1,-6-2 63,1 0-1,0 0 0,-1 1 0,0-1 1,0 0-1,0 1 0,0-1 1,0 0-1,-1 1 0,1-1 1,-1 1-1,0 0 0,-1 5 1,2 6 359,-1-9-315,0 1 0,1-1 1,-2 1-1,1-1 0,-1 0 0,0 1 1,0-1-1,-1 0 0,0 0 1,0 0-1,-4 7 0,0 3 48,6-15-250,-1 0 0,1 0 1,0 0-1,0 0 1,-1 0-1,1 0 0,0 0 1,-1 0-1,1 0 1,-1 0-1,1 0 0,-1 0 1,0 0-1,1-1 1,-1 1-1,0 0 1,0 0-1,1-1 0,-1 1 1,0 0-1,-2 0 1,2-1-399,0-4-1884,2-1 1909,-1 1 1,0-1-1,1 1 1,0 0 0,0-1-1,0 1 1,0 0-1,1 0 1,2-4-1,10-19-323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37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0 112,'158'0'1435,"-90"0"3013,-102 31-903,21-18-3182,0 0-1,1 0 0,1 1 1,0 1-1,-13 23 0,21-33-451,0-1 0,1 1 0,-1 0 0,1 0 0,0 0 0,0 0 0,1 0 0,0 0 0,0 1 0,0-1-1,0 0 1,1 1 0,0-1 0,0 0 0,0 1 0,1-1 0,0 0 0,0 1 0,0-1 0,1 0 0,0 0 0,3 8 0,-3-11-71,0 0 0,0 0 0,0 0 0,1-1 0,-1 1 1,0-1-1,1 1 0,-1-1 0,1 0 0,-1 0 0,1 0 0,0-1 0,-1 1 1,1 0-1,0-1 0,-1 0 0,1 0 0,0 1 0,0-2 0,-1 1 0,1 0 1,0 0-1,-1-1 0,1 0 0,3-1 0,8-1-369,0-1 0,-1-1 0,20-10 1,4-6 375,-2-2 0,-1-1 0,-1-1 0,44-45 1,5-3 1940,-82 72-1719,1 1-1,0-1 1,-1 1-1,1-1 1,-1 0-1,1 1 1,0-1 0,-1 1-1,1-1 1,0 1-1,0 0 1,-1-1 0,1 1-1,0 0 1,0-1-1,0 1 1,0 0-1,-1 0 1,1 0 0,0 0-1,0 0 1,0 0-1,1 0 1,0 16 1959,-17 27-550,-42 66-800,22-38-583,33-68-131,1 1-1,-1-1 0,0 0 1,0 1-1,0-1 0,0 0 0,-1 0 1,1 0-1,-1-1 0,1 1 1,-1-1-1,0 1 0,0-1 1,0 0-1,-1 0 0,1 0 0,0-1 1,-1 1-1,1-1 0,-1 0 1,1 0-1,-1 0 0,0 0 0,0 0 1,1-1-1,-1 0 0,0 0 1,-7-1-1,10 0-17,0 0-1,0 0 1,0 0 0,-1-1 0,1 1 0,1-1-1,-1 1 1,0-1 0,0 1 0,0-1-1,1 0 1,-1 1 0,1-1 0,-1 0-1,1 1 1,0-1 0,0 0 0,-1 1 0,1-1-1,0 0 1,1 0 0,-1-2 0,4-43-759,-2 39 740,1 2 1,-1-1-1,1 0 0,1 0 0,-1 1 0,1 0 1,0 0-1,1 0 0,0 0 0,-1 1 0,10-8 0,-4 4 28,0 1-1,0 0 1,1 0-1,1 1 1,18-9-1,-25 14 83,1 0-1,-1 0 1,1 0-1,0 1 0,0-1 1,-1 1-1,1 1 1,0-1-1,0 1 1,0 0-1,0 0 1,0 1-1,0 0 1,0 0-1,7 2 1,-10-1-12,0-1 1,0 1 0,0-1 0,0 1 0,0 0 0,-1 0 0,1 0-1,-1 0 1,1 1 0,-1-1 0,0 1 0,0 0 0,0-1 0,0 1-1,0 0 1,-1 0 0,1 0 0,-1 0 0,0 0 0,0 1-1,0-1 1,0 0 0,-1 0 0,1 1 0,-1-1 0,0 0 0,0 6-1,0-1 99,4 46-1293,-4-53 1039,0 0 1,0 1 0,1-1 0,-1 0 0,0 0-1,1 0 1,-1 0 0,1 0 0,-1 0-1,1 0 1,-1 0 0,1 0 0,0 0 0,-1 0-1,1 0 1,0 0 0,0-1 0,0 1-1,0 0 1,0 0 0,0-1 0,0 1 0,0-1-1,0 1 1,0-1 0,0 1 0,0-1-1,0 0 1,0 0 0,1 1 0,-1-1-1,0 0 1,0 0 0,0 0 0,0 0 0,1 0-1,-1 0 1,1-1 0,14-4-1149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3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78 176,'7'-4'181,"2"0"88,-1-1-1,1 1 1,-1-2-1,0 1 1,-1-1-1,1 0 1,8-10-1,-29 26 4486,-33 31-3366,40-36-1290,1 1 0,-1-1 0,2 1 0,-1 0-1,1 1 1,0-1 0,0 1 0,0 0 0,1 0 0,0 0 0,1 0 0,0 0 0,0 1 0,0-1 0,1 1 0,0-1 0,0 13 0,1-19-125,-1 0-1,1 0 1,0-1 0,0 1-1,0 0 1,0 0 0,0 0-1,0 0 1,0 0 0,0 0-1,0 0 1,1 0 0,-1 0-1,0 0 1,1 0 0,-1-1 0,0 1-1,1 0 1,-1 0 0,1 0-1,-1-1 1,1 1 0,0 0-1,-1 0 1,1-1 0,0 1-1,-1-1 1,1 1 0,0-1-1,0 1 1,0-1 0,-1 1-1,1-1 1,0 1 0,0-1-1,0 0 1,0 0 0,0 0-1,0 1 1,0-1 0,0 0-1,0 0 1,-1 0 0,1 0-1,0 0 1,0-1 0,0 1-1,0 0 1,0 0 0,0-1-1,1 1 1,10-1-531,-6 1 306,-1-1 0,0 0 0,1 0 0,-1 0 0,0-1 0,0 0 0,0 0 0,0 0 0,-1-1 0,1 1 1,-1-1-1,1 0 0,4-5 0,56-56-1408,-38 36 1207,-10 9 330,46-40-99,-58 56 272,-1-1-1,1 1 0,0 0 0,0 0 1,0 1-1,0 0 0,0 0 0,1 0 1,-1 0-1,1 1 0,-1 0 0,10-1 1,-13 2-14,-1 1-1,0-1 1,1 1 0,-1-1 0,1 1 0,-1-1-1,0 1 1,0 0 0,1 0 0,-1 0 0,0 0-1,0 0 1,0 0 0,0 0 0,0 0 0,0 0-1,0 0 1,0 0 0,-1 1 0,1-1 0,0 0 0,-1 1-1,1-1 1,-1 0 0,1 1 0,-1-1 0,0 1-1,1-1 1,-1 1 0,0-1 0,0 3 0,1 58 536,-2-47-545,1-6-95,1 25-43,-1-33 28,0-1 0,0 1-1,0 0 1,0 0 0,0 0 0,0-1-1,0 1 1,1 0 0,-1-1-1,0 1 1,1 0 0,-1 0-1,0-1 1,1 1 0,-1 0-1,1-1 1,-1 1 0,1-1 0,-1 1-1,1-1 1,-1 1 0,1-1-1,-1 1 1,1-1 0,0 1-1,-1-1 1,1 0 0,0 1-1,0-1 1,-1 0 0,2 1 0,4-1-833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38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1 416,'9'21'3344,"2"5"-3857,6 0 196,68 116 271,-83-139 88,0 0-1,0 0 1,0 0-1,0 0 1,0 0-1,1-1 1,-1 1 0,1-1-1,0 0 1,0 1-1,5 2 1,-7-5-35,0 1 0,0-1 1,1 1-1,-1-1 0,0 1 0,0-1 1,0 0-1,1 0 0,-1 0 1,0 0-1,0 0 0,1 0 0,-1 0 1,0 0-1,0 0 0,1 0 0,-1-1 1,0 1-1,0-1 0,0 1 0,0-1 1,0 1-1,0-1 0,1 1 0,-1-1 1,0 0-1,-1 0 0,1 0 1,0 1-1,0-1 0,0 0 0,0 0 1,-1 0-1,1 0 0,0-2 0,6-9-76,0-1 0,-1 1 0,-1-1 0,0 0 0,-1 0-1,0-1 1,-1 1 0,0-1 0,-2 0 0,1 0 0,-2-21 0,-2 34 65,-1 0 1,1 0 0,0 0 0,-1 0-1,0 0 1,1 0 0,-1 1 0,1-1-1,-1 1 1,0 0 0,1 0 0,-1 0-1,0 0 1,1 0 0,-5 2 0,-15-3 7,-8-7 1,28 8-46,1 0 0,0 0 0,0-1 1,0 1-1,-1-1 0,1 1 1,0-1-1,0 1 0,0-1 0,0 0 1,0 0-1,0 1 0,0-1 0,0 0 1,0 0-1,0 0 0,1 0 0,-1 0 1,0 0-1,0 0 0,0-2 1,1-7-539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3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1169,'0'0'1664,"0"-4"-1087,0-1-97,6 5-1201,2 0 33,3 0-64,-1 0-33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09:5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1 438 160,'0'41'1009,"0"15"-713,0-54-190,20 17 361,-12-20-433,-1 1-1,1-1 1,-1-1-1,0 1 1,1-1-1,-1 0 1,0-1-1,0 0 1,-1 0-1,1 0 1,0-1-1,-1 0 1,0 0-1,0-1 1,0 1-1,-1-1 1,10-11-1,213-204-11,-185 177-447,-2-3 1,61-86 0,-66 80-198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3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0 464,'3'6'338,"-1"1"0,0-1 0,0 1-1,-1-1 1,0 1 0,0-1 0,0 1-1,-1 0 1,0-1 0,-1 1 0,1 0 0,-1-1-1,0 1 1,-1-1 0,0 1 0,0-1-1,0 0 1,-4 7 0,-6 12 988,-1 0 0,-33 44 0,30-46-1194,3 4-276,13-27 97,0 1-1,0-1 1,0 0 0,0 1-1,0-1 1,0 1-1,0-1 1,1 1 0,-1-1-1,0 0 1,0 1-1,0-1 1,0 1 0,0-1-1,1 0 1,-1 1 0,0-1-1,0 0 1,1 1-1,-1-1 1,0 0 0,1 1-1,-1-1 1,0 0-1,1 1 1,-1-1 0,0 0-1,1 0 1,-1 0-1,0 1 1,1-1 0,0 0-1,2 0-97,-1 0 0,1 0 0,0-1 0,0 1-1,-1-1 1,1 1 0,0-1 0,-1 0 0,1 0 0,-1 0-1,1 0 1,-1-1 0,0 1 0,1-1 0,-1 1 0,2-3-1,95-81-916,-58 47 2396,55-38 1,-92 74-1099,-1-1 1,1 1 0,0 0-1,0 0 1,0 0 0,0 0 0,0 1-1,0 0 1,0-1 0,1 2-1,-1-1 1,0 0 0,0 1 0,1 0-1,-1 0 1,1 0 0,-1 1 0,0-1-1,6 2 1,-5 0-43,0 0-1,0 1 1,0 0-1,-1-1 1,1 1-1,-1 1 1,1-1 0,-1 1-1,0 0 1,-1 0-1,1 0 1,0 0 0,-1 1-1,4 7 1,-5-9-164,1 4-240,1-1-1,0 1 1,0-1 0,0 0 0,1 0-1,-1-1 1,2 1 0,-1-1 0,0 0-1,1 0 1,0-1 0,0 1 0,12 5-1,-3-2-1380,-13-7 1299,-1 0-1,0 0 1,0 0-1,1 0 0,-1-1 1,0 1-1,1 0 1,-1-1-1,1 1 1,-1-1-1,1 1 0,-1-1 1,1 0-1,0 1 1,-1-1-1,1 0 1,-1 0-1,1 0 0,-1-1 1,1 1-1,2-1 1,-4 14-2950,0-5 2340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4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21 125 560,'0'0'3343,"-13"0"-688,5 3 3062,8 107-2218,0 151-1665,2-260-1809,-1-1 1,0 0-1,1 0 1,-1 0-1,1 0 1,-1 0-1,0 0 0,1 0 1,-1 0-1,1 0 1,-1-1-1,0 1 0,1 0 1,-1-1-1,0 1 1,1-1-1,-1 0 1,1 0-1,36-26 57,-2-1-1,-1-2 1,60-64-1,74-119-956,-139 174 391,18-18-5289,-47 56 5454,0 1-1,0-1 0,0 1 1,0-1-1,0 0 1,0 1-1,0 0 1,0-1-1,0 1 0,0 0 1,0-1-1,0 1 1,0 0-1,0 0 1,0 0-1,1 0 0,-1 0 1,0 0-1,0 0 1,0 0-1,1 1 0,4-1-709,5 0-451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4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130 109 608,'0'6'803,"0"0"-1,0 0 1,0 0 0,0 0-1,-3 8 1,1-13-729,-5 4 219,-1 0 0,1-1-1,-1 0 1,-15 5-1,21-9-255,1 1 0,-1-1 0,1 1 0,-1-1 0,0 0 0,1 1-1,-1-1 1,0 0 0,0 0 0,1 0 0,-1 0 0,0-1 0,1 1 0,-1 0-1,0-1 1,1 1 0,-1-1 0,1 1 0,-1-1 0,1 0 0,-1 0-1,1 0 1,-1 0 0,1 0 0,0 0 0,0 0 0,-1 0 0,1 0 0,0-1-1,0 1 1,0-1 0,0 1 0,0 0 0,-1-4 0,-1-2-10,0 0 0,0-1 0,1 1 1,0-1-1,0 1 0,0-1 0,1 0 0,0 0 1,1-10-1,0 15-31,0 0 0,0 1 0,0-1 0,0 0 0,1 1 0,-1-1 0,1 0 0,0 1 0,0-1 0,0 1 0,0-1 0,0 1 0,0 0 0,0-1 0,1 1 0,0 0 1,-1 0-1,1 0 0,0 0 0,0 0 0,0 0 0,0 1 0,4-3 0,-1 1 6,1 1-1,0 0 1,0 0 0,0 0 0,0 1-1,0 0 1,0 0 0,0 1 0,10 0 0,-4-1-5,-1 1 1,0 1 0,0 0-1,0 0 1,0 1 0,17 5-1,-25-5 29,-1-1-1,1 1 0,0-1 0,0 1 1,-1 0-1,1 0 0,-1 0 0,0 0 1,1 1-1,-1-1 0,0 1 0,0-1 1,-1 1-1,1 0 0,0-1 0,-1 1 1,0 0-1,0 0 0,0 0 1,0 0-1,0 0 0,0 0 0,-1 1 1,0-1-1,1 0 0,-1 0 0,-1 6 1,1 2 26,-1 0 1,0 0 0,-1 0 0,0 0-1,0 0 1,-1-1 0,-1 1 0,-4 10-1,-4 2-197,-1-1 0,-20 28 1,21-26-2249,23-33-2845,-3-9 3755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4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93 544,'16'-22'429,"-11"15"-159,0-1 0,1 1 1,-1 0-1,1 1 1,0 0-1,1-1 0,0 2 1,0-1-1,10-5 0,-16 12-122,0 0-1,0 1 0,-1-1 1,1 1-1,0-1 1,-1 0-1,1 1 0,-1-1 1,0 1-1,1 0 1,-1-1-1,0 1 0,0-1 1,0 1-1,0-1 0,0 1 1,0-1-1,-1 1 1,0 1-1,1 3 216,-1 6-152,0 1-1,-2 0 0,1-1 1,-2 0-1,1 0 1,-2 0-1,-10 22 0,-52 81-64,62-106-113,-97 146-924,100-151 609,-1 1 0,1-1 0,0 1 0,0 0 0,0-1 0,1 1 0,0 0 0,0 0 0,0 0 0,1 0 0,-1 0 0,1 0 0,1 8 0,-1-7-374,3-4-478,11-2 131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4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1 113 848,'4'-2'274,"0"0"-1,0 1 0,1 0 1,-1 0-1,0 0 0,1 0 1,-1 1-1,6-1 0,-8 1 781,-3 34 2428,1 40-286,0-70-3144,1 0 0,-1 1 0,1-1 0,0 1 0,0-1 0,1 0-1,-1 0 1,1 0 0,0 0 0,0 0 0,1 0 0,4 6 0,-5-8-106,0-1 1,1 1 0,-1-1 0,0 0 0,1 1-1,-1-1 1,1-1 0,-1 1 0,1 0 0,-1 0-1,1-1 1,0 0 0,-1 1 0,1-1 0,0 0-1,-1-1 1,1 1 0,0 0 0,-1-1-1,1 1 1,0-1 0,-1 0 0,1 0 0,-1 0-1,1 0 1,-1 0 0,0 0 0,0-1 0,4-3-1,5-1-152,-2-1 0,1 0 0,-1-1 0,0 0 0,11-15-1,-12 13 193,-1 0 0,-1-1 0,1 1 0,-2-2 0,0 1 0,5-14 0,-8 18 42,0 1 1,0-1 0,-1 0 0,0 0-1,0 0 1,-1 0 0,1 0-1,-1 0 1,-1 0 0,0 0 0,0 0-1,-2-9 1,2 15-22,1-1-1,0 1 1,-1 0-1,1 0 1,-1 0-1,1 0 1,-1 0-1,0 0 1,1 0-1,-1 0 1,0 0-1,0 0 1,0 1-1,0-1 1,0 0-1,0 0 1,0 1-1,0-1 1,0 0-1,0 1 1,0 0-1,0-1 1,0 1-1,0-1 1,0 1-1,-1 0 1,1 0-1,0 0 1,0 0-1,0 0 1,-1 0-1,1 0 1,0 0-1,0 0 1,0 0-1,0 1 1,-1-1-1,1 0 1,0 1-1,0-1 1,0 1 0,0-1-1,-2 2 1,-2 1-89,0 0 1,0 1-1,1-1 1,-1 1-1,1 0 1,0 0-1,-5 6 1,5-6-307,1 0-1,0 0 1,0 1 0,0-1 0,1 1 0,-1 0-1,1-1 1,0 1 0,1 0 0,-1 1 0,1-1 0,0 0-1,0 0 1,1 0 0,-1 11 0,1 5-2176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1:44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76 880,'4'-2'436,"1"0"-1,-1 1 0,1-1 0,0 1 0,-1 0 0,1 1 0,0-1 0,0 1 1,7 0-1,-11 27 3401,-1-15-3541,1-1-1,-1 1 0,-1-1 1,0 1-1,-1-1 1,0 0-1,0 1 1,-2-1-1,1 0 0,-1 0 1,-1-1-1,0 1 1,-8 11-1,-21 33-54,30-48 422,7-22-219,-3 9-389,1-1-1,0 1 1,0 0 0,1 0 0,0 0 0,0 0 0,0 0 0,1 0-1,-1 1 1,1-1 0,1 1 0,-1 0 0,1 0 0,0 0 0,9-8-1,7-6 186,0 2-1,34-22 0,-31 23-131,10-8-66,62-32-1,-25 29-2784,-58 23 1075,-1 2 1,1 0 0,-1 0-1,16 1 1,-15 1-472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1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1 336,'0'73'7052,"0"16"-3955,0 207-1913,0-291-1177,-1 0 1,0 1-1,0-1 0,0 0 0,-1 0 0,0 0 0,0 0 0,0 0 0,0-1 0,-1 1 1,0-1-1,-5 7 0,4-5-13,0-1 0,0 1 0,1 0 0,0 0 0,0 0 0,-3 11 0,1 0 383,1 12-2665,4-28 2177,1-1-1,0 1 0,-1 0 1,1-1-1,0 1 0,0 0 1,-1-1-1,1 1 1,0-1-1,0 1 0,0-1 1,0 1-1,0-1 1,0 0-1,0 0 0,0 1 1,0-1-1,0 0 0,0 0 1,0 0-1,0 0 1,0 0-1,0 0 0,0 0 1,0 0-1,0-1 1,0 1-1,0 0 0,0-1 1,0 1-1,0-1 1,7-1-205,0-1 1,0 1 0,-1-1-1,0-1 1,1 0 0,-1 0 0,-1 0-1,1-1 1,7-6 0,0-2-230,0 0 1,23-30-1,0-8-890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1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71 672,'4'-67'1454,"-4"67"-1442,0 0 0,0 0 0,1 1 0,-1-1 0,0 0 0,0 0 0,0 0 0,0 0 0,1 0 0,-1 0 0,0 0 0,0 0 0,0 0 0,0 1 0,1-1 0,-1 0 0,0 0 0,0 0 0,0 0 0,0 0 0,1 0 0,-1 0 0,0 0 0,0 0 0,0-1 0,1 1 0,-1 0 0,0 0 0,0 0 0,0 0 0,0 0 0,1 0 0,-1 0 0,0 0 0,0 0 0,0 0 0,0-1 0,0 1 0,1 0 0,-1 0 0,0 0 0,0 0 0,0 0 0,0-1 0,0 1 0,0 0 0,0 0 0,0 0 0,0 0 0,0-1 0,0 1 0,0 0 0,1 0 0,-1 0 1,0-1-1,0 1 0,0 0 0,-1 0 0,1 0 0,0 0 0,0-1 0,9 15 529,3 23 436,-3 0-1,-1 1 0,-1 0 0,1 54 1,-7 161 1615,-4-123-2321,3-94-20,0 9-1947,0-43 90,0-26-492,-2 11 1643,-2 0 0,0-1 0,0 1 0,-1 0-1,-1 1 1,0 0 0,-1 0 0,-14-20 0,17 25 309,-7-9-3,-1 0 0,-1 0 0,0 2 0,0-1 0,-2 2 0,0 0 0,0 0 1,-1 2-1,-23-13 0,-2 2 223,-2 2 0,-79-25 0,8-2 844,55 21 42,48 19 1033,20 6-847,36 7-141,-23-3-397,460 8 1333,-295-14-4275,-185 3 2238,0 0-1,0 0 1,0 0-1,-1 0 1,1 1-1,0-1 1,0 0-1,-1 1 1,1-1-1,0 1 1,-1 0-1,1-1 1,2 3-1,-4-3 34,1 1-1,-1-1 1,1 1 0,-1-1 0,0 1-1,1-1 1,-1 1 0,0-1 0,1 1-1,-1 0 1,0-1 0,0 1 0,1 0-1,-1-1 1,0 1 0,0-1-1,0 1 1,0 0 0,0-1 0,0 1-1,0 0 1,0-1 0,0 1 0,-1 1-1,0 1-72,0-1-1,-1 1 1,1 0-1,-1-1 1,1 1-1,-1 0 0,0-1 1,0 0-1,-1 0 1,1 1-1,0-1 1,-1 0-1,-2 2 1,-22 12-603,-4 4-382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1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65 576,'-34'12'1272,"-67"15"-1,99-27-1172,-1 1 0,1-1 0,0 1 1,0-1-1,-1 1 0,1 0 0,0 0 0,0-1 1,0 2-1,0-1 0,0 0 0,0 0 1,0 1-1,0-1 0,-4 5 3028,11-6-1812,57-1 1302,79-13 0,162-50-2141,-278 57-759,98-22-749,-39 22-5409,-75 9 4464,-2 11 168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3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125 259 48,'0'-30'2642,"0"23"2648,0 13-5179,1 0 0,1-1 1,-1 1-1,1 0 0,0-1 1,0 0-1,0 1 0,1-1 1,0 0-1,0 0 0,0-1 0,0 1 1,1-1-1,0 1 0,0-1 1,0 0-1,8 5 0,11 9 398,1-1 0,31 16 0,-39-24-382,0-1-154,1-2 0,-1 0 0,1-1 0,0 0 0,1-2-1,-1 0 1,1-1 0,-1-1 0,1 0 0,22-3 0,-42-29-5629,-4 25 5391,2-1 1,-1 1-1,1-1 1,0 0-1,0 0 1,1-1-1,0 1 1,0-1-1,1 1 1,0-1-1,0 0 1,1 0-1,0 0 1,0-12-1,0-17 435,-1 1-1,-1-1 0,-3 1 0,-17-65 0,22 99-141,-11-26 1307,1 26-520,-4 17-290,-152 254 4202,62-133-4276,105-136-459,0 0-1,0 0 1,-1-1 0,1 1-1,0 0 1,0 0 0,0 0-1,0 0 1,0 0 0,0 0-1,0-1 1,0 1-1,-1 0 1,1 0 0,0 0-1,0 0 1,0 0 0,0 0-1,0 0 1,-1 0 0,1 0-1,0 0 1,0-1 0,0 1-1,0 0 1,-1 0-1,1 0 1,0 0 0,0 0-1,0 0 1,0 0 0,-1 0-1,1 0 1,0 1 0,0-1-1,0 0 1,0 0 0,-1 0-1,1 0 1,0 0 0,0 0-1,0 0 1,0 0-1,0 0 1,-1 0 0,1 1-1,0-1 1,0 0 0,0 0-1,0 0 1,6-18-657,2 4 491,1 0 0,-2 0 0,0-1 0,-1 0 1,0 0-1,-1 0 0,4-26 0,-3 17 165,1 1 1,11-25-1,-14 39 23,1-1 0,-1 0 0,-1 0 0,0 0 0,0 0 0,-1-1 0,2-18 0,-4 28 45,1 7-14,0-1 0,0 1 0,-1-1 0,1 1-1,-1 0 1,-1-1 0,1 1 0,-2 6 0,1 11 106,1 214 433,-11-119-610,11-118 26,0 1 0,0-1 0,0 0 0,0 0 0,0 0 0,0 0 0,0 1 1,0-1-1,0 0 0,0 0 0,0 0 0,0 1 0,0-1 0,0 0 1,-1 0-1,1 0 0,0 0 0,0 1 0,0-1 0,0 0 0,0 0 0,0 0 1,-1 0-1,1 0 0,0 1 0,0-1 0,0 0 0,0 0 0,0 0 0,-1 0 1,1 0-1,0 0 0,0 0 0,0 0 0,-1 0 0,1 0 0,0 0 1,0 0-1,0 0 0,0 0 0,-1 0 0,1 0 0,0 0 0,0 0 0,0 0 1,-1 0-1,1 0 0,0 0 0,0 0 0,0 0 0,0 0 0,-1 0 0,1 0 1,0 0-1,0-1 0,-17-10 5,-22-26-7,33 31-3,-1-1 6,0 0 1,0 1-1,0-1 0,-1 1 1,0 1-1,0 0 0,-1 0 1,1 1-1,-1 0 0,0 0 1,0 1-1,-1 0 0,1 0 1,0 1-1,-17-1 0,61 15 109,379-18 162,-413 6-499,-1-7-722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4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59 104 720,'-49'0'3573,"47"0"-2824,1 1-458,1-1-1,-1 1 1,0 0-1,1 0 1,-1 0 0,0 0-1,1 0 1,-1 0-1,1 0 1,0 0-1,-1 0 1,1 0-1,0 0 1,-1 0-1,1 0 1,0 0-1,0 0 1,0 0-1,0 2 1,3 0-206,0 0 1,1-1-1,-1 0 1,1 1-1,-1-1 0,1 0 1,0 0-1,-1-1 1,1 1-1,0-1 0,0 0 1,0 0-1,0 0 1,5 0-1,63 4 459,-10-5-444,-1-2 0,1-3 0,96-20 0,-52-2-103,12-4-2,2 5-1,146-13 1,-176 38 89,-55 1-19,-28 0-43,-11 0-14,-39 3 150,0 2-1,1 1 1,-61 18-1,-30 5 326,108-25-255,-221 30 2046,173-27-1595,-104 5 149,-28-12-243,202 0-713,4 1-382,0 1 398,0-1 0,0 1 1,0-1-1,1 1 0,-1-1 0,1 0 0,-1 0 0,0 0 0,1 1 0,0-1 1,-1-1-1,1 1 0,2 1 0,22 1-1247,1-1 1,-1-1-1,1-1 0,26-4 1,-26 2 294,55-8-1566,9-9 234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3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0 208,'0'0'4511,"0"27"-3382,0-17-919,1 0 1,0 0-1,0 0 1,1 0-1,1-1 1,-1 1-1,2-1 0,-1 1 1,1-1-1,9 15 1,-9-19-166,0 1 0,0-1 0,0 1 0,1-1 0,-1 0 0,1-1 0,1 1 1,-1-1-1,1 0 0,-1 0 0,1-1 0,0 0 0,1 0 0,-1 0 0,0-1 0,9 3 0,6-2-34,1 0 0,0-2 0,28 0-1,-30-1-266,-19 0-243,-1-11-6107,0-6 5875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3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432 102 464,'0'-2'98,"0"-1"0,0 1 0,0 0 0,0 0 0,-1-1 0,1 1 0,-1 0 0,0 0 0,1 0 0,-1 0 0,0 0 0,0 0 0,0 0 0,0 0 0,-1 0 0,1 0 0,0 0 0,-1 1 0,0-1 0,1 0 0,-1 1 0,0 0 0,0-1 0,1 1 0,-1 0 0,0 0 0,0 0 0,0 0 0,-1 0 0,1 1 0,0-1 0,0 1 0,0-1 0,-1 1 0,1 0 0,0 0 0,0 0 0,-1 0 0,1 0 0,0 0 0,0 0 0,0 1 0,-1-1 0,1 1 0,0 0 0,0 0 0,0 0 0,0 0 0,0 0 0,0 0 0,0 0 0,0 1 0,1-1 0,-1 1 0,-2 2 0,-80 75 2542,-82 69-1313,128-126-1329,37-22-87,11-11-1063,17-22 552,0 0 379,-1-1 1,22-40-1,-32 47 353,-11 20 103,-1 0 0,1-1 1,-1 1-1,-1-1 0,1 0 0,-1 0 0,-1 0 0,1 0 0,-1 0 1,1-17-1,-5 40 22,0 0 1,-1 0-1,-1-1 1,0 1-1,-1-1 1,-1 0-1,-10 19 1,-18 50 147,-21 67-148,45-125-237,8-28-149,1-1-1,-1 1 1,0 0-1,0-1 1,-1 1 0,1 0-1,-1 1 1,1-1-1,-1 0 1,0 1-1,0-1 1,-3-1-1,-55-40 445,53 40-52,8 4-223,0 0 0,0 0 40,0 0-40,0 0 0,0 0 0,1 0 0,-1-1-1,0 1 1,0 0 0,0 0 0,0 0 0,0 0 0,0 0 0,0 0 0,0 0 0,0 0 0,0 0 0,0 0 0,0 0-1,0 0 1,11 0 8,317 0 105,-327 0-266,-3-1-1183,2 1 1110,-1 0 1,1 0-1,-1 0 0,0-1 0,1 1 1,-1 0-1,0 0 0,1 0 0,-1 0 1,0 0-1,1 1 0,-1-1 0,0 0 0,1 0 1,-1 0-1,0 0 0,1 1 0,-1-1 1,1 0-1,-1 1 0,1-1 0,-1 0 1,1 1-1,-1-1 0,1 1 0,-1 0 0,-15 8-2567,5-7 1227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6:3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229 262 144,'1'-9'314,"0"0"-1,1 1 1,0-1 0,0 1-1,1-1 1,0 1-1,1 0 1,-1 0 0,2 1-1,8-14 1,-8 14 708,0 0 1,-1-1-1,0 1 1,0-1-1,-1 0 1,0 0-1,0 0 1,-1 0-1,0-1 1,2-16 1566,-4 65 3251,0 8-3520,1 14-659,-2 0 0,-3 0 0,-14 68 0,-145 420-218,116-407-1331,31-97-221,9-31-46,2-1-1,0 1 0,1 1 1,1-1-1,0 1 1,-1 19-1,4-32-1034,0-3 1072,-1 0 0,1 0 1,0 0-1,0 1 0,-1-1 0,1 0 0,0 0 0,0 0 0,-1 0 0,1 0 0,0 0 0,0 0 0,-1 0 1,1 0-1,0 0 0,0 0 0,-1 0 0,1 0 0,0 0 0,0-1 0,-1 1 0,1 0 0,0 0 0,0 0 1,-1 0-1,1 0 0,0 0 0,0-1 0,0 1 0,-1 0 0,1 0 0,0 0 0,0-1 0,0 1 0,0 0 1,-1 0-1,1-1 0,0 1 0,0 0 0,0-1 0,-3-6-1192,0 0 1,0-1-1,1 1 1,0-1-1,-2-14 1,2-6-1248,3-45 0,0 25 735,21-225-2145,-3 90 3486,-16 124 480,16-153 420,-14 183-135,0 1 1,2-1-1,2 1 0,0 0 1,15-29-1,-17 44-94,1 1 1,0 0 0,1 0-1,1 1 1,0 0 0,0 0-1,1 1 1,0 1 0,1 0-1,0 0 1,1 1-1,-1 1 1,1 0 0,17-6-1,-13 6 82,0 1 0,1 1-1,0 0 1,1 1 0,-1 1-1,1 1 1,-1 0 0,1 2-1,-1 0 1,34 5 0,-46-4-115,0 0 1,0 1-1,1 0 0,-1 1 1,-1-1-1,1 1 1,0 0-1,0 0 0,-1 1 1,0 0-1,0 0 0,0 0 1,0 1-1,-1-1 1,0 1-1,1 0 0,-2 0 1,1 1-1,-1-1 1,0 1-1,0 0 0,0-1 1,2 11-1,-1-5 94,-2 0-1,1 0 1,-2 0 0,1 0-1,-2 1 1,1-1-1,-1 0 1,-1 0 0,0 1-1,-1-1 1,0 0-1,-7 19 1,-2-1 151,-1-1 0,-1 0 0,-2-1-1,-1 0 1,-1-1 0,-21 25 0,6-15-120,-2-1 0,-1-2 0,-45 34 0,53-51-562,45-26-681,8-1 917,12-6-29,57-17 0,-82 30 86,0 1 0,1 1 1,-1 0-1,1 1 0,-1 0 0,1 1 0,0 0 0,21 5 0,-30-5 11,-1 1 1,1 1-1,-1-1 0,1 1 1,-1-1-1,1 1 1,-1 1-1,0-1 0,0 0 1,0 1-1,0 0 0,-1 0 1,1 0-1,-1 0 1,0 1-1,0 0 0,0-1 1,0 1-1,-1 0 0,1 0 1,-1 0-1,0 1 1,0-1-1,0 0 0,-1 1 1,0 0-1,0-1 0,0 1 1,0-1-1,-1 1 1,0 7-1,0 1 1,0 0 0,-2-1 0,0 1 0,0 0-1,-1-1 1,0 1 0,-1-1 0,-1 0 0,0 0 0,-11 18 0,-6 3 26,-1 0 1,-1-1 0,-2-1-1,-1-2 1,-45 38-1,51-49-44,0-2 0,-1 0 0,-1-2 0,-1 0 0,0-2 0,0 0 0,-1-2 0,0-1 0,-29 7 0,48-15-31,1 0 0,-1 0 0,0 0 0,1-1 0,-1 0 0,0 0 0,0-1 0,1 1 0,-1-1 0,0-1 0,1 1 0,-1-1 0,-5-2 1,8 2-78,0 1 1,1-1-1,-1 0 1,0 0-1,1 0 1,0-1-1,0 1 1,-1 0-1,1-1 1,1 1-1,-1-1 1,0 0 0,1 0-1,-1 1 1,1-1-1,0 0 1,0 0-1,0 0 1,0-1-1,1 1 1,-1 0-1,1 0 1,0 0-1,0-6 1,0-1-847,0 0-1,1 0 1,1 0-1,0 0 1,0 0 0,1 0-1,0 1 1,0-1-1,1 1 1,1 0 0,0 0-1,0 0 1,0 1-1,1-1 1,0 1 0,1 1-1,14-14 1,1 0-1009,3-1 233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6:3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20 592,'1'-2'173,"1"0"0,0 0 0,-1 1 0,1-1 0,0 1 0,0-1 0,0 1 0,0 0 0,0 0 0,0 0 0,0 0 0,0 0 0,3-1 0,-4 2-102,0 0-1,0 1 1,-1-1-1,1 0 1,0 0 0,0 1-1,0-1 1,-1 1-1,1-1 1,0 0-1,0 1 1,-1-1-1,1 1 1,0 0-1,-1-1 1,1 1-1,-1-1 1,1 1-1,-1 0 1,1 0-1,-1-1 1,1 1 0,-1 0-1,0 0 1,1 0-1,-1-1 1,0 1-1,0 0 1,1 0-1,-1 0 1,0 0-1,0-1 1,0 1-1,0 0 1,0 0-1,-1 1 1,3 16 562,-1 1 0,0-1 0,-2 1 0,0-1 0,-1 0 0,-1 0 0,-1 1 0,0-2 0,-1 1 0,-10 21 0,3-1-222,10-31-434,1 0 0,-1 0-1,-1 0 1,1 0 0,-1-1 0,-1 0 0,1 1 0,-5 6 0,5-11-1034,4-10-5679,4-11 4668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6:4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1 512,'-15'0'641,"0"0"-65,-2 11 0,-3 5-160,-1-1-144,6 1-144,4-1-64,11 1-64,0 0-128,4 1-288,11-1-208,7-7-16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6:4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45 370 544,'4'-1'98,"-1"0"0,1 1 0,0-1-1,-1 0 1,1-1 0,-1 1 0,1-1-1,-1 1 1,0-1 0,0 0 0,0 0 0,0-1-1,0 1 1,0-1 0,0 1 0,-1-1-1,1 0 1,3-5 0,6-10 161,0 0-1,10-23 1,-6 10-164,8-13 424,27-69 0,-51 112-412,1 1 0,-1-1 0,0 1 0,1-1 0,-1 0 0,0 1 0,1-1 0,-1 0 0,0 0 0,1 1 0,-1-1 0,0 0 0,0 0 0,0 1 0,0-1 0,0 0 0,0 0-1,0 1 1,0-1 0,0 0 0,0 0 0,-1 1 0,1-1 0,0 0 0,-1-1 0,-14 11 1103,-21 29-340,9-3-663,1 1-1,2 1 0,1 2 1,2 0-1,2 1 1,2 2-1,-18 62 1,33-96-224,1 1 0,0 0 0,0 0-1,2 15 1,0-3-207,-1-21 190,0 1 0,-1 0-1,1-1 1,0 1 0,1 0 0,-1-1 0,0 1-1,0 0 1,0-1 0,0 1 0,0 0-1,1-1 1,-1 1 0,0-1 0,1 1 0,-1 0-1,0-1 1,1 1 0,-1-1 0,1 1-1,-1-1 1,1 1 0,-1-1 0,1 1 0,-1-1-1,1 0 1,-1 1 0,1-1 0,0 0-1,-1 1 1,1-1 0,0 0 0,27-4-1383,-21 1 1007,1-1-1,-1 0 0,1 0 0,-1-1 1,8-7-1,21-26-294,-1-3 0,-3 0 0,-1-2 0,29-56 0,-27 45 1281,2 1-1,54-64 1,-81 108-245,-7 6-137,1 1 1,0 0-1,0 0 1,0-1 0,0 1-1,0 0 1,0 0-1,1 1 1,-1-1-1,1 0 1,-1 1 0,1 0-1,-1-1 1,1 1-1,3-1 1,-5 4-16,0 0 0,0 1 0,0-1 1,0 0-1,0 1 0,-1-1 0,1 0 0,-1 1 0,0-1 1,0 1-1,0-1 0,0 0 0,0 1 0,0-1 0,-1 4 1,1 2 280,-2 51 594,-3 0 1,-2-1-1,-25 96 1,26-128-1019,0 1 1,2 0 0,-1 29-1,5-54-126,6-34-1468,9-3 1467,2 0 1,2 0-1,1 2 1,1 1-1,1 0 1,2 2 0,2 0-1,0 2 1,61-49-1,-84 74 191,1 1-1,-1-1 1,1 1-1,0 0 1,0 0-1,0 1 1,0-1-1,0 1 1,0 0-1,0 0 1,0 0 0,1 0-1,-1 1 1,0 0-1,1 0 1,6 1-1,-8-1 4,-1 1-1,0 0 1,0 0-1,1 0 1,-1 0-1,0 1 1,0-1-1,0 0 1,0 1-1,-1 0 1,1-1-1,0 1 1,-1 0-1,1 0 1,-1 0-1,1 0 1,-1 0 0,0 0-1,0 0 1,0 1-1,0-1 1,0 0-1,-1 1 1,1-1-1,-1 0 1,1 1-1,-1-1 1,0 1-1,0 3 1,1 22 895,0 0 0,-2 0 1,-1 0-1,-11 53 0,8-54-652,2-1-1,0 1 1,2 50-1,2-44-307,-2-30-125,1 0 0,0 0 0,0 0 1,0 0-1,0 0 0,1 0 0,-1 0 1,1 0-1,0 0 0,0 0 0,0 0 1,0 0-1,0 0 0,1 0 0,-1-1 0,1 1 1,0 0-1,0-1 0,0 0 0,0 1 1,0-1-1,0 0 0,1 0 0,-1 0 1,1 0-1,-1-1 0,1 1 0,0-1 0,0 1 1,-1-1-1,1 0 0,0 0 0,0 0 1,0-1-1,0 1 0,1-1 0,-1 0 1,0 1-1,0-1 0,4-1 0,3 0-499,0 0 0,-1-1 0,1 0 0,0-1-1,-1 0 1,0 0 0,0-1 0,0 0 0,0-1 0,0 0-1,14-11 1,-16 10 133,0 0-42,1 0 1,-1 0-1,0-1 0,-1 0 1,8-10-1,-12 14-42,-1 0 0,1 0 0,-1-1 0,1 1 0,-1 0 0,0-1 0,0 1 0,0-1-1,-1 1 1,1-1 0,-1-4 0,0 3-807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6:4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26 224,'19'-3'257,"28"-8"233,-46 10-36,-32 1 42,-15 0 398,-75 0 964,34-6 14799,87 6-16376,0 0 1,-1 0-1,1-1 0,0 0 1,9-1 1798,21 2-2051,73 0 180,118 15 1,44 22 191,488 58-223,-262-85-91,26 2-155,-195 13 30,429 22 191,-394-32-178,-325-14 34,1045 38 9,1416-39 569,-1997 10-474,-6 1-74,282-59 84,-397 22 162,-357 25 150,0-1-1,27-6 0,31-2-3084,-166 8-13243,34-8 10888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6:4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64 112,'-3'-2'44,"1"1"0,0-1 0,1 1 0,-1-1 1,0 0-1,0 1 0,1-1 0,-1 0 0,1 0 0,-1 0 0,1 0 0,0-1 0,0 1 0,0 0 1,0 0-1,0-4 0,-10-22 1106,12 75 8056,12 136-5324,17 100-5,-7 293-1,-23 501 2191,-26-528-4357,0 3-968,26 751-2338,0-1262-57,1-1-1,2 1 1,2-1-1,12 45 1,-11-48-1302,-5-32 2221,-1 0 0,1 0-1,-1 0 1,1 0 0,1-1 0,-1 1-1,1 0 1,0-1 0,0 1 0,0-1-1,3 5 1,-4-8 589,0-1 0,-1 0 1,1 0-1,-1 0 0,1 0 0,0 0 0,-1 0 0,1 0 0,-1 0 1,1 0-1,0 0 0,-1 0 0,1 0 0,-1 0 0,1-1 0,-1 1 0,1 0 1,0 0-1,-1-1 0,1 1 0,-1 0 0,1-1 0,-1 1 0,1 0 1,-1-1-1,0 1 0,1-1 0,-1 1 0,1-1 0,-1 1 0,0-1 1,1 1-1,-1-1 0,0 1 0,0-1 0,1-1 0,-1 2 143,14-24-2154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6:4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33 400,'5'-27'1728,"-5"22"1069,2 13 1525,11 117-1507,-5 1 0,-11 155 0,-43 253-463,40-483-2059,-97 728 256,39-329-476,46-227-97,12-129 21,-6 304-74,7-289-146,-4 48-806,-2-53-2535,11-102 3245,0 1 0,-1-1-1,1 0 1,-1 1 0,1-1 0,-1 0-1,0 0 1,0 1 0,0-1 0,-1 0-1,1 0 1,0 0 0,-1 0-1,1-1 1,-1 1 0,0 0 0,1 0-1,-4 1 1,4-2 169,-1-1-1,1 1 1,0-1-1,-1 0 1,1 0 0,0 1-1,-1-1 1,1 0-1,-1 0 1,1 0 0,0 0-1,-1-1 1,1 1 0,-1 0-1,1 0 1,0-1-1,-1 1 1,1-1 0,0 1-1,0-1 1,-1 0 0,1 0-1,0 1 1,0-1-1,0 0 1,0 0 0,0 0-1,0 0 1,0 0-1,0 0 1,0 0 0,-1-3-1,-15-24-2010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6:4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28 384,'0'-28'2420,"0"38"1566,0 25-556,0-12-3907,0-1 786,0 22 286,-1 1 0,-2-1 0,-13 70 0,-65 226 1852,-108 420 560,-9-10-1124,190-713-1838,-7 75 0,11-71-53,-11 53 1,7-58-75,5-23-204,1 0 0,-2 0 0,0-1 1,0 1-1,-1-1 0,-1 0 0,-13 22 0,-5 8-1217,-14 16-2250,8-33-993,28-24 4496,1 0 0,-1-1 0,1 1 0,-1-1 0,1 0 0,-1 1 1,1-1-1,-1 0 0,0 0 0,1 0 0,-1 0 0,1 0 0,-1 0 0,1-1 0,-1 1 0,0-1 1,1 1-1,-1-1 0,1 1 0,0-1 0,-1 0 0,1 1 0,-3-3 0,-11-11-1177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07:3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22 1153,'-31'-9'939,"20"6"-486,1 0 0,-1 1 0,0 0 0,-14 0 0,23 2-136,4 30 419,3-24-701,0-1-1,0 1 0,0-1 1,1-1-1,0 1 0,0-1 1,0 0-1,0 0 0,1-1 0,-1 0 1,10 3-1,10 7 56,24 11-5,-32-16-53,0 1-1,-1 0 1,27 19 0,-39-25 32,-1 1 1,0-1 0,0 1-1,-1 0 1,1 0 0,-1 0-1,0 1 1,0-1 0,0 1-1,-1 0 1,0-1 0,1 1 0,-2 0-1,1 1 1,-1-1 0,1 0-1,-1 0 1,0 7 0,-2-2 50,0 0 1,0-1 0,-1 1-1,0 0 1,0-1 0,-1 1-1,-1-1 1,1 0-1,-2 0 1,1 0 0,-1-1-1,-1 1 1,1-1 0,-1-1-1,-1 1 1,-10 10 0,-15 12 79,-1-1 0,-49 33 1,70-53-171,7-5-114,0 0 0,0 0-1,0-1 1,0 0 0,-1 0 0,0 0 0,1 0-1,-1-1 1,0 0 0,0 0 0,0-1 0,0 0-1,-9 1 1,13-2-1098,19-15-3634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4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1386 128,'3'2'72,"-1"0"1,0 0-1,0 0 0,0 0 1,0 0-1,0 1 0,0-1 0,-1 1 1,1-1-1,-1 1 0,1-1 1,1 6-1,-1 12 6386,12-189-2523,-14 165-3897,-8-397 2101,3-59-1572,8 247-493,-3 212-186,-1 0 1,1 0 0,0 0 0,-1 0-1,1 0 1,-1 0 0,0 0 0,1 0 0,-1 0-1,1 0 1,-1 0 0,0 0 0,0 1 0,0-1-1,1 0 1,-1 0 0,0 1 0,0-1 0,0 1-1,0-1 1,0 1 0,0-1 0,0 1-1,0-1 1,-1 1 0,1 0 0,0 0 0,0 0-1,0 0 1,0-1 0,0 1 0,0 1 0,-1-1-1,1 0 1,-2 1 0,0-1-242,0 0 1,-1 0 0,1 0-1,0 1 1,0 0-1,0 0 1,0 0-1,0 0 1,0 0 0,0 0-1,0 1 1,-3 2-1,5-3 258,0 1 0,0-1 0,-1 0 1,1 1-1,0-1 0,-1 0 0,1 0 0,-1 0 0,1 0 0,-1 0 0,1 0 0,-1-1 0,0 1 0,0 0 0,1-1 0,-1 1 0,0-1 0,0 0 0,1 1 1,-1-1-1,0 0 0,0 0 0,0 0 0,1 0 0,-1-1 0,0 1 0,0 0 0,-3-2 0,2 0 99,0-1 0,0 1-1,0-1 1,1 0 0,-1 0-1,1 0 1,0 0 0,0 0 0,0-1-1,0 1 1,0-1 0,1 1 0,-1-1-1,0-4 1,-13-20 234,0-6 2483,32 242 1991,-2-68-2888,-1-87-1285,-12-53-527,0 0-1,0 0 1,0 0 0,0-1-1,-1 1 1,1 0 0,0-1-1,0 0 1,-1 1 0,1-1-1,0 0 1,-1 0 0,1 0-1,-1 0 1,3-2 0,5-10-5,-1 0 1,-1-1 0,0 0-1,-1-1 1,-1 1 0,7-28-1,-4 1 38,3-50 0,-6 41-23,12-37-73,-15 79 45,0 1 0,1-1 1,0 1-1,0 0 0,1 0 0,0 0 0,0 0 0,1 1 1,5-7-1,-9 13 11,-1-1-1,1 0 1,0 0 0,-1 1 0,1-1-1,0 1 1,0-1 0,0 0 0,0 1-1,0 0 1,-1-1 0,1 1 0,0 0-1,0-1 1,0 1 0,0 0 0,0 0 0,0 0-1,0 0 1,0 0 0,0 0 0,0 0-1,0 0 1,0 0 0,0 0 0,0 0-1,0 1 1,0-1 0,0 0 0,0 1 0,0-1-1,0 1 1,0-1 0,0 1 0,-1-1-1,1 1 1,0 0 0,0-1 0,-1 1-1,1 0 1,0 0 0,0 1 0,25 44 327,-18-31-261,-5-8-19,0 0 0,0 0 0,0 0 0,-1 0 0,0 1 0,-1-1 0,1 1 0,-1-1 0,0 12-1,-1 18-4128,0-20-523,-11-15-1075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6:4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27 483 224,'-26'-6'7043,"38"6"-5325,456-31 5207,-3-38-6788,-173 23 389,621-39 585,-314 38-925,-3 9-96,-130-11 65,-285 24-59,381-13 902,-438 31-875,69-1-110,207-12 110,-250 8-20,190 11 1,-160 3-53,571-2 80,-707 2-130,0 3-1,66 15 1,-71-13-14,120 31 67,22 3-129,-126-30 141,88 11-68,67 10 13,138 36 10,-200-55-37,-107-11 16,-1 1 0,1 2 0,42 11 0,-30-4 20,102 10 0,-83-14-15,12-1-63,-50-5 34,0 2 0,65 15 0,-73-12 33,-1-2 0,1-1 0,0-1 0,40 0 0,104 7 26,72-20-387,-241 10 233,1 0 0,-1 1 0,0-1 0,1 0 0,-1 0 0,1 0 0,-1-1 0,1 1 0,-1 0 0,0-1 0,1 1 0,-1 0 0,0-1 0,1 0 0,-1 1 0,0-1 0,2-1 0,-4 1-237,0 1 0,0-1-1,0 0 1,0 1 0,-1-1 0,1 0 0,0 1-1,0 0 1,-1-1 0,1 1 0,0 0 0,0-1-1,-1 1 1,1 0 0,0 0 0,-1 0 0,1 0-1,0 1 1,-3-1 0,-34 0-4782,19 0 2907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7:4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0 816,'-2'1'66,"0"-1"-1,1 1 0,-1-1 0,0 1 0,1 0 0,-1-1 0,1 1 1,-1 0-1,1 0 0,-1 0 0,1 0 0,0 1 0,0-1 0,-1 0 1,1 1-1,0-1 0,-2 3 0,-19 34 716,13-22-355,-12 22 305,2 0 0,2 2 0,1 0 0,2 1 0,-8 42 0,18-68-582,1 0 1,1 1-1,1-1 0,0 0 0,0 1 0,2-1 1,0 1-1,1-1 0,0 0 0,1 1 0,1-1 0,6 15 1,-9-27-105,0 0 0,0 0 0,1-1 0,-1 1 0,1 0 0,0-1 0,0 1 0,0-1 0,0 0 0,0 0 0,1 1 0,-1-1 0,1-1 0,-1 1 0,1 0 0,0-1 0,-1 1 0,7 1 0,-4-2 13,1 0 0,-1 0 0,0 0 0,1-1 0,-1 0 0,1 0 0,-1 0 0,1-1 0,-1 1 0,7-3 0,3-2 33,0 0 0,1-1 0,-2 0-1,1-1 1,-1-1 0,21-15 0,-19 10-28,0-1 0,-1-1 0,0-1 0,-1 0 0,-1-1 0,-1 0 0,0-1 0,-1 0 0,13-31 0,-12 19-29,0-1 0,-2-1-1,-1 0 1,-2 0-1,5-48 1,-13 39-246,0 34-160,1 1 1,-1-1-1,1 0 0,0 1 1,1-1-1,0 1 0,2-12 1,-3 18 253,1 0 0,-1-1 1,0 1-1,1 0 1,-1 0-1,0 0 1,1-1-1,-1 1 0,0 0 1,1 0-1,-1 0 1,0 0-1,1 0 1,-1-1-1,1 1 0,-1 0 1,0 0-1,1 0 1,-1 0-1,1 0 1,-1 0-1,0 0 0,1 1 1,-1-1-1,1 0 1,-1 0-1,0 0 1,1 0-1,-1 0 0,0 1 1,1-1-1,-1 0 1,0 0-1,1 0 1,-1 1-1,0-1 0,1 0 1,-1 1-1,0-1 1,1 1-1,9 9-1443,1-8 310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7:48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17 592,'18'-16'1660,"-17"16"-1615,-1 0-1,0 0 1,0 0 0,0 0-1,0 0 1,0 0 0,1 0-1,-1 0 1,0 0-1,0 0 1,0 0 0,0 0-1,0 0 1,1 0-1,-1 0 1,0 0 0,0 0-1,0 0 1,0 0-1,0 0 1,1 0 0,-1 0-1,0 0 1,0 0-1,0 0 1,0 0 0,0 1-1,0-1 1,1 0-1,-1 0 1,0 0 0,0 0-1,0 0 1,0 0 0,0 0-1,0 1 1,0-1-1,0 0 1,0 0 0,0 0-1,0 0 1,0 0-1,0 1 1,0-1 0,0 0-1,0 0 1,0 0-1,0 0 1,0 0 0,0 1-1,0-1 1,0 0-1,0 0 1,0 0 0,0 0-1,0 0 1,0 1-1,0-1 1,0 0 0,-18 44 2053,-2 3-1650,1 1 1,2 1-1,3 0 0,1 1 0,-7 68 0,5-48-166,10-50-139,0-1 0,1 1 0,-1 30 0,5-47-111,2-16 3,6-1-22,0 0 0,2 0 0,-1 1 1,2 0-1,22-22 0,-8 8-36,-18 20 23,0 0 1,0 0-1,1 1 1,0 0-1,0 1 1,1 0-1,12-6 1,-20 10 11,1 0 0,0 0-1,-1 0 1,1 1 0,0-1 0,0 0 0,-1 1 0,1 0 0,0-1 0,0 1 0,0 0 0,0 0-1,0 0 1,-1 0 0,1 0 0,0 0 0,0 1 0,0-1 0,0 1 0,-1-1 0,1 1-1,0 0 1,-1-1 0,1 1 0,0 0 0,-1 0 0,1 0 0,-1 0 0,1 1 0,-1-1 0,0 0-1,1 1 1,-1-1 0,0 1 0,0-1 0,0 1 0,0-1 0,0 1 0,-1 0 0,1-1-1,0 1 1,-1 0 0,1 0 0,-1-1 0,0 1 0,1 3 0,0 8 32,0 0 0,0 0 1,-1 0-1,-1 0 1,-1 0-1,1 0 0,-2 0 1,0 0-1,-1-1 0,0 1 1,0-1-1,-2 0 0,1 0 1,-1-1-1,-1 0 0,0 0 1,-1 0-1,0-1 0,-1 0 1,-15 14-1,23-23-45,0 0-1,0 1 1,0-1-1,0 0 1,-1 0 0,1 0-1,0 0 1,-1-1 0,1 1-1,0 0 1,-1 0-1,1-1 1,-1 1 0,1-1-1,-1 1 1,0-1 0,1 0-1,-1 0 1,1 0-1,-1 0 1,1 0 0,-4 0-1,4-1-26,0 0-1,0 1 1,-1-1 0,1 0-1,0 0 1,0 0-1,0 0 1,0-1-1,0 1 1,1 0 0,-1 0-1,0-1 1,0 1-1,1 0 1,-1-1-1,1 1 1,-1 0 0,1-1-1,-1-1 1,-1-9-284,1 1-1,-1-1 1,2 0 0,1-18 0,0 14-137,2 0 1,0-1 0,1 1-1,0 1 1,2-1-1,0 1 1,0 0-1,2 0 1,-1 1 0,2 0-1,16-21 1,-19 26 338,1 1 1,1 0-1,-1 0 1,1 1-1,0 0 1,1 0-1,0 1 1,0 0-1,0 0 1,1 1-1,-1 0 0,1 1 1,1 0-1,-1 1 1,0 0-1,1 1 1,-1 0-1,18-1 1,-26 3 158,-1 0 1,1 0-1,0 0 0,-1 1 1,1-1-1,-1 1 0,1-1 1,-1 1-1,1-1 0,-1 1 1,1 0-1,-1-1 0,1 1 1,-1 0-1,0 0 0,0 0 1,1 0-1,-1 1 1,0-1-1,0 0 0,0 0 1,0 1-1,0-1 0,0 3 1,2 0 145,-2 1 0,1 0 1,0 0-1,-1 0 0,0 1 0,0-1 1,-1 10-1,1 0 383,-2 0 1,0 0-1,-1 0 0,-7 27 1,2-19 111,1 0 0,-3 26 0,5 16-2600,26-105-2164,139-257-243,-118 239 4284,-41 54 141,1 1 2,-1 0 0,1 0-1,0 0 1,0 1-1,0-1 1,0 1-1,1-1 1,-1 1-1,1 0 1,-1 1-1,1-1 1,0 0-1,-1 1 1,6-1-1,-8 2 4,31 1-143,-26 1-3,0 0 0,0 0 0,1-1 0,-1 0 0,0 0 0,0-1 0,12 0 0,-10 0 142,-7 1-36,0 1-1,-1 0 0,1-1 0,0 1 0,-1 0 0,1 0 1,-1-1-1,0 1 0,0 0 0,0 0 0,0 0 1,0 0-1,0 0 0,0-1 0,0 1 0,-1 0 0,1 0 1,-2 2-1,-4 9 480,0-1 1,-1 1 0,-1-2 0,-12 16-1,-14 23 807,29-40-1269,1-1 1,0 1 0,1 0-1,0 0 1,0 0 0,1 0 0,1 0-1,0 0 1,0 1 0,1-1-1,0 12 1,0-21-127,0 0 0,0 1 0,0-1 0,1 0 0,-1 0 0,0 0 0,0 0 0,1 1 0,-1-1 0,0 0 0,1 0 0,-1 0-1,1 0 1,0 0 0,-1 0 0,1 0 0,0 0 0,-1 0 0,1 0 0,0-1 0,0 1 0,0 0 0,0 0 0,0-1 0,0 1 0,0-1 0,1 2 0,1-1-135,1-1 1,-1 1 0,0 0-1,0-1 1,0 0 0,1 0-1,-1 0 1,0 0 0,0 0-1,4-2 1,3 0-289,-1 0 1,0-1-1,0 0 0,0 0 1,0-1-1,12-8 1,5-8-375,0-2 198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7:4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65 416,'8'-6'295,"-8"6"-226,1 0-1,0 0 1,-1-1-1,1 1 0,-1-1 1,1 1-1,-1 0 0,1-1 1,-1 1-1,1-1 1,-1 1-1,0-1 0,1 1 1,-1-1-1,0 0 0,1 1 1,-1-1-1,0 1 1,0-1-1,1 0 0,-1 1 1,0-1-1,0 0 0,0 1 1,0-3 2181,0 7-1332,-2 6-574,-1 0-1,0-1 0,-1 1 1,0 0-1,-1-1 0,1 0 0,-2 0 1,-10 14-1,-17 33 172,3 1-603,28-55-185,2-18-1315,1 0 921,1 1 0,5-24-1,-5 29 651,1-1-1,1 0 1,0 0 0,0 1-1,1 0 1,1 0-1,-1 0 1,1 1 0,1 0-1,0 0 1,0 1-1,1-1 1,0 2 0,0-1-1,19-12 1,-25 18 26,0 1 0,0 0 0,0-1 0,0 1-1,1 0 1,-1 0 0,0 0 0,1 0 0,-1 1 0,0-1 0,1 1 0,-1-1 0,1 1 0,-1 0 0,1 0-1,-1 0 1,1 0 0,-1 0 0,0 1 0,1-1 0,3 2 0,-4 0 10,1-1 0,-1 1 0,0 0 1,0 0-1,0-1 0,0 2 0,-1-1 0,1 0 0,0 0 1,-1 0-1,0 1 0,1-1 0,-1 1 0,0-1 1,0 1-1,0 3 0,3 12 116,-1 0 0,0 0 0,-2 0 0,0 27 0,-1-39-99,-1 4 88,0 0 0,0 0 0,-1 0 0,-6 18 0,5-19-718,0 0 1,1 0-1,0 0 0,-1 18 1,3-30 423,1 1 0,0-1 0,0 1 0,0 0 0,0-1 0,0 1-1,0 0 1,0 0 0,1 0 0,-1 0 0,1 0 0,1-2 0,7-9-346,5-16-591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7:4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0 544,'-7'10'3826,"-22"21"-2798,17-19-383,1 2-443,-1-1 0,2 2 0,0-1 1,1 2-1,0-1 0,2 1 0,0 0 0,0 1 0,1-1 1,1 1-1,1 1 0,1-1 0,-3 30 0,6-45-240,0 0-1,0-1 0,0 1 0,0-1 1,0 1-1,1 0 0,-1-1 1,0 1-1,1-1 0,-1 1 0,1-1 1,-1 1-1,1-1 0,0 1 0,0-1 1,0 0-1,-1 1 0,1-1 0,1 0 1,-1 0-1,0 0 0,0 0 1,0 0-1,1 0 0,-1 0 0,0 0 1,2 1-1,0-1-123,1-1 1,-1 1-1,1-1 1,-1 1-1,1-1 0,-1 0 1,0 0-1,1 0 1,-1-1-1,1 1 1,-1-1-1,4-1 1,5-1-331,0-2 1,0 1-1,-1-1 1,0-1 0,0 0-1,16-13 1,36-39-696,-46 41 1192,0 0 1,1 1 0,1 1 0,0 1 0,36-20 0,-54 33 58,0 1 0,-1-1 1,1 1-1,0-1 0,0 1 1,-1-1-1,1 1 0,0 0 1,0 0-1,0-1 0,-1 1 1,1 0-1,0 0 0,0 0 1,0 0-1,0 0 0,-1 0 1,1 0-1,0 0 0,0 0 1,0 0-1,0 0 0,-1 1 1,1-1-1,0 0 0,0 1 1,-1-1-1,1 0 0,0 1 1,1 0-1,-2 1 43,1-1 0,-1 1 0,0-1 0,1 1 0,-1-1 1,0 1-1,0-1 0,0 1 0,0-1 0,0 1 0,-1-1 0,1 0 0,0 1 0,-1-1 0,0 2 0,-22 50 1988,17-43-1912,1 0-1,1 0 0,0 0 1,0 1-1,1-1 0,0 1 1,-1 13-1,-1 41-2380,5-62 966,8-6-1250,6-10 1397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7:49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87 208,'2'-3'135,"0"0"98,0 0 1,0 0-1,0 0 1,0 0-1,0-1 0,-1 1 1,1-1-1,-1 1 1,0-1-1,2-7 1113,-1 11-1365,1 0 0,0 0 0,-1 0 0,1 1-1,0-1 1,-1 1 0,1 0 0,-1-1 0,1 1 0,-1 0 0,1 1-1,-1-1 1,1 0 0,-1 1 0,0-1 0,3 3 0,25 39 174,-28-39-94,3 5 227,-1 0 0,-1 0 0,0 1 0,0-1 0,-1 1 0,2 11 0,-3-13-79,0 1 0,1-1 0,0 1 0,1-1 0,0 1 0,0-1 0,1 0 1,6 10-1,-9-16-210,1-1 0,-1 1 1,1-1-1,0 0 1,-1 1-1,1-1 1,0 0-1,0 0 1,0 0-1,0 0 1,0-1-1,0 1 0,0-1 1,1 1-1,-1-1 1,0 1-1,0-1 1,0 0-1,1 0 1,-1 0-1,0 0 0,0-1 1,0 1-1,0-1 1,0 1-1,1-1 1,2-1-1,2 0-87,-1-1-1,0 0 1,1 0-1,-1 0 1,0-1-1,-1 0 1,9-7 0,-4 3 99,-1-2 0,0 1 0,0-1 1,-1 0-1,0-1 0,-1 0 1,0 0-1,-1-1 0,0 0 1,-1 0-1,0 0 0,-1-1 0,-1 0 1,0 1-1,0-1 0,1-26 1,-4 38 50,0-1 1,-1 1 0,1 0 0,0 0 0,-1 0-1,1 0 1,-1-1 0,1 1 0,-1 0-1,1 0 1,-1 0 0,0 0 0,1 0 0,-1 0-1,0 1 1,0-1 0,0 0 0,0 0-1,0 0 1,0 1 0,0-1 0,0 1 0,0-1-1,0 1 1,0-1 0,0 1 0,0-1-1,-1 1 1,1 0 0,0 0 0,0 0 0,0-1-1,-1 1 1,1 0 0,0 0 0,0 1-1,0-1 1,0 0 0,-1 0 0,1 1 0,-2 0-1,-49 14 1376,26-5-1174,5-1-1049,1 0 1,-20 12 0,37-14-224,14-4-5569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7:5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37 528,'0'-6'721,"-15"1"63,4 5 705,-6 0 287,23 0-1984,5 0-448,4-4-272,0-8-81,2 6 49,-1 2-529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7:5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1 640,'1'18'650,"-2"0"0,0-1 1,0 1-1,-2 0 0,0 0 0,-1-1 0,-1 0 0,-8 21 0,7-25-408,1 1 0,1 0-1,0 0 1,1 1 0,1-1 0,0 1 0,0 0-1,2-1 1,0 1 0,4 25 0,-4-39-269,0 0 1,0 0-1,1 0 1,-1 0-1,1 0 1,-1-1-1,1 1 1,-1 0-1,1 0 1,-1-1-1,1 1 1,0 0-1,-1 0 1,1-1-1,0 1 1,0-1-1,-1 1 1,1-1-1,0 1 0,0-1 1,0 0-1,0 1 1,0-1-1,-1 0 1,1 1-1,0-1 1,0 0-1,1 0 1,33-8-1296,-23 3 859,-1-1 0,0 0 0,16-13 0,-6 0 329,-2-1 1,0-1-1,-2 0 1,0-2 0,21-36-1,-10 15 1370,-26 42-396,-3 36 1958,0-14-2067,0-1 0,2 0 0,0 1 0,8 36 0,-8-53-722,0 1 0,0 0 1,0-1-1,1 1 0,0-1 0,-1 1 1,1-1-1,0 0 0,1 0 0,-1 0 0,0 0 1,1 0-1,0 0 0,-1-1 0,1 1 1,0-1-1,1 0 0,-1 0 0,0 0 1,1 0-1,-1-1 0,1 1 0,-1-1 0,1 0 1,-1 0-1,1 0 0,0-1 0,0 1 1,0-1-1,6 0 0,6-1-59,0 0-1,0-1 1,-1-1 0,1-1 0,-1 0-1,0-1 1,0 0 0,0-1 0,0-1-1,-1-1 1,-1 0 0,15-11-1,62-38-2384,-79 55 549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7:52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45 496,'0'-3'-121,"0"3"232,1-1 0,-1 1 1,0-1-1,0 1 0,0 0 0,0-1 1,0 1-1,1-1 0,-1 1 0,0-1 1,0 1-1,0 0 0,0-1 0,0 1 0,-1-1 1,1 1-1,0 0 0,0-1 0,0 1 1,0-1-1,0 1 0,-1 0 0,1-1 1,0 1-1,0-1 0,0 1 0,-1 0 1,1-1-1,0 1 0,-1 0 0,1 0 1,0-1-1,-1 1 0,1 0 0,0 0 1,-1-1-1,1 1 0,0 0 0,-1 0 1,1 0-1,-1 0 0,1-1 0,-1 1 1,1 0-1,-4 0 2987,3 3-1935,-14 26 1106,3-4-493,0 0 1,-15 48-1,1-1 277,19-56-1765,1 0 0,0 1 0,2-1 0,0 1-1,0 0 1,-1 32 0,4-48-279,1 1 0,0-1 0,0 1 0,0-1 0,0 1-1,0-1 1,0 1 0,0-1 0,1 1 0,-1-1 0,1 1-1,-1-1 1,1 1 0,-1-1 0,1 0 0,0 1-1,-1-1 1,1 0 0,0 1 0,0-1 0,0 0 0,0 0-1,0 0 1,0 0 0,1 0 0,0 1 0,2-1-3,0-1 1,0 1-1,0-1 1,0 0-1,0 0 1,0 0-1,0 0 0,0-1 1,0 0-1,5-1 1,11-5-151,0-1 1,0-1-1,-1 0 0,0-2 1,-1 0-1,31-25 0,-16 12-69,27-23-76,-1-3 1,88-99 0,-82 81-2046,-52 60-3217,-6 15 1324,-4 23-131,-3-27 4210,0 21-2752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7:5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280 149 560,'0'1'120,"0"-1"0,0 1 0,1-1 0,-1 1 0,0-1 0,0 1 0,0-1 0,0 1 0,0-1 0,0 1 0,0-1 0,0 1 0,0-1 0,0 1 0,0-1 0,0 1 0,0 0-1,0-1 1,0 1 0,0-1 0,-1 0 0,1 1 0,0-1 0,0 1 0,-1-1 0,1 1 0,0-1 0,-1 1 0,1-1 0,0 0 0,-1 1 0,1-1 0,0 0 0,-1 1 0,1-1 0,-1 0 0,1 0 0,-1 1 0,1-1 0,-1 0 0,1 0-1,-1 0 1,1 0 0,-1 1 0,1-1 0,-1 0 0,1 0 0,-1 0 0,1 0 0,-1 0 0,0-1 0,-14 5 2217,9-1-1880,-1-1 1,0 0-1,0 0 0,1 0 1,-1-1-1,0 0 0,0-1 1,-10 1-1,-21 3-168,-55 7-156,46-9-797,46-3 626,1 1 0,0-1 0,0 1 0,-1-1 0,1 1 0,0-1 0,0 0 1,0 1-1,-1-1 0,1 1 0,0-1 0,0 0 0,0 1 0,0-1 0,0 0 0,0 1 1,1-1-1,-1 1 0,0-1 0,0 0 0,0 1 0,0-1 0,1 1 0,-1-1 0,0 1 0,1-1 1,-1 1-1,1-2 0,9-18-301,-1 8 112,1 0 0,0 1 1,1 0-1,0 1 1,1 0-1,0 1 0,24-14 1,-17 12 107,1 0 1,0 2 0,0 1 0,41-12 0,-54 19 114,1-1 0,-1 1 0,1 0 0,-1 0 0,1 1 0,0 0 0,-1 0 0,1 1 0,-1 0 0,1 1 0,-1-1 0,1 1 1,6 3-1,-10-3 20,-1 0 1,1 1 0,-1-1 0,0 1 0,1-1 0,-1 1 0,0 0 0,-1 0 0,1 0 0,-1 1 0,1-1-1,-1 1 1,0-1 0,0 1 0,0 0 0,-1 0 0,1-1 0,-1 1 0,0 0 0,0 1 0,-1-1-1,1 0 1,-1 0 0,0 0 0,0 6 0,-1-4 8,1 0-1,-2-1 1,1 1 0,0 0-1,-1-1 1,0 0 0,0 1-1,-1-1 1,0 0 0,1 0 0,-2 0-1,-3 5 1,2-4-99,1 1-1,0 0 1,0 0-1,0 1 1,-2 7 0,0-3-110,2-7-992,2-21-5289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4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48 329 784,'-15'1'-403,"-15"-1"4861,27-3-1952,18-5-1314,99-43 452,139-84 1,-99 49-1655,-122 72-119,-24 10-258,0 1 1,-1-1-1,1 0 0,-1-1 1,10-6-1,-49 10-3668,20 2 3567,0 0 1,0 0 0,-19 7-1,20-5 352,-1-1-1,1 0 0,-19 1 0,28-3 172,1 1 0,-1 0 0,1 0 0,0-1 0,-1 1 0,1 0 0,0 0 1,0 0-1,-1 1 0,1-1 0,0 0 0,0 0 0,0 1 0,1-1 0,-1 0 0,0 1 1,0-1-1,1 1 0,-1-1 0,1 1 0,-1-1 0,1 1 0,0-1 0,-1 1 1,1-1-1,0 1 0,0 0 0,0-1 0,0 1 0,1 1 0,1 60 2260,5-30-891,1-1 1,1 0-1,2 0 1,17 34 0,1 5 888,-20-45-1974,2 0-1,0 0 1,2-1 0,0-1 0,28 37 0,-40-59-464,0-1 0,-1 0 0,1 0 0,0 0 1,0 1-1,0-1 0,0 0 0,0 0 0,1 0 1,-1 0-1,0-1 0,0 1 0,1 0 0,-1 0 1,0-1-1,1 1 0,-1-1 0,1 1 0,-1-1 1,1 0-1,-1 0 0,0 1 0,1-1 0,-1 0 1,1 0-1,-1 0 0,1 0 0,-1-1 0,1 1 1,-1 0-1,1-1 0,-1 1 0,1-1 0,-1 1 1,0-1-1,3-1 0,-2 0-226,0 0 0,0 0 1,0 0-1,0-1 0,-1 1 0,1-1 0,-1 1 1,1-1-1,-1 1 0,0-1 0,0 0 0,0 0 1,0 0-1,-1 1 0,1-1 0,-1 0 0,0 0 0,0-4 1,5-95-3731,-5 82 3226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7:5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47 480,'7'-9'339,"-5"7"-168,0 0 0,0-1 0,-1 1-1,1-1 1,0 1 0,-1-1-1,1 0 1,-1 0 0,0 1 0,0-1-1,1-5 1,-2 7 872,0 4 179,-2 5-854,0-1-1,0 1 1,0-1-1,-1 0 1,0 1-1,-1-1 1,0-1-1,-6 10 1,-11 22 390,-14 31-271,21-44-763,1 2 0,1-1 0,1 1-1,-14 53 1,22-40-1276,3-39 1452,-1 0 0,1 0 0,0 0 0,0 0-1,0 0 1,0 1 0,0-1 0,0 0 0,0 0 0,1 0 0,-1 0 0,0 0 0,0-1 0,1 1 0,-1 0 0,1 0 0,-1 0 0,1 0 0,-1 0 0,1 0 0,-1 0 0,1-1-1,0 1 1,-1 0 0,1-1 0,0 1 0,0 0 0,0-1 0,-1 1 0,1-1 0,1 1 0,6-1-190,0-1 0,0 0 0,0 0 1,0-1-1,0 0 0,0-1 0,-1 1 0,1-2 1,12-6-1,61-47 452,-38 24 501,-42 32-584,0 0 0,0 0 1,0 1-1,0-1 0,-1 0 0,1 1 0,0-1 1,0 1-1,1-1 0,-1 1 0,0-1 0,0 1 1,0 0-1,0 0 0,0-1 0,0 1 0,0 0 1,1 0-1,-1 0 0,0 0 0,0 0 0,0 0 0,0 1 1,0-1-1,0 0 0,2 1 0,-2 0 40,0 0 1,0 0-1,-1 1 0,1-1 0,0 0 1,0 0-1,-1 1 0,1-1 0,-1 1 0,1-1 1,-1 0-1,1 1 0,-1-1 0,0 1 0,0-1 1,0 1-1,0 1 0,0 13 876,-2-1 0,-5 31 0,5-36-775,0 1-134,1 0 1,0-1-1,0 1 0,1 0 1,0 0-1,1 0 0,4 17 1,-5-26-131,1 0 1,0 0 0,0 0 0,0 1-1,0-1 1,0 0 0,0 0-1,0-1 1,1 1 0,-1 0-1,1 0 1,-1-1 0,1 1-1,0-1 1,0 1 0,3 1 0,-2-2-62,-1 0 0,1 0 0,0 0 0,0-1 1,0 0-1,0 1 0,-1-1 0,1 0 0,0 0 1,0-1-1,0 1 0,0 0 0,-1-1 0,1 0 1,0 0-1,0 0 0,2-1 0,6-3-156,1-1-1,-1 0 1,-1-1-1,1 0 1,-1 0-1,0-1 0,-1 0 1,0-1-1,0 0 1,13-19-1,-12 14 220,0-1 0,-1 0 0,-1-1-1,0 0 1,-1 0 0,-1-1 0,5-19-1,-11 36 60,0-1 1,0 1-1,1-1 0,-1 1 0,0-1 0,0 0 0,0 1 0,0-1 0,0 0 0,0 1 0,0-1 0,0 1 0,0-1 0,0 0 0,0 1 0,0-1 0,0 1 0,0-1 0,-1 0 0,1 1 0,0-1 0,0 1 0,-1-1 0,1 1 1,0-1-1,-1 1 0,1-1 0,-1 1 0,1-1 0,0 1 0,-1 0 0,1-1 0,-1 1 0,1-1 0,-1 1 0,0 0 0,1 0 0,-1-1 0,1 1 0,-1 0 0,1 0 0,-1 0 0,0 0 0,1 0 0,-1-1 0,1 1 0,-1 0 1,0 0-1,1 1 0,-1-1 0,0 0 0,1 0 0,-1 0 0,1 0 0,-1 0 0,1 1 0,-1-1 0,0 0 0,0 1 0,-36 16 140,-51 37-2721,66-39 1425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7:5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54 592,'1'-1'200,"1"0"0,0 0 0,0 1 0,0-1 0,0 1 0,0-1 0,0 1 0,0 0 0,0 0 0,0 0 0,0 0 0,0 0 0,0 0 0,0 0 0,0 1 0,-1-1 0,1 1 0,0 0 0,0-1 0,0 1 0,0 0 0,-1 0 0,1 0 0,0 0 0,-1 0 0,1 1 0,-1-1 0,1 0 0,-1 1 0,1-1 0,-1 1 0,0-1 0,0 1 0,2 3 0,0 4 386,0 0 0,0 0 0,-1 0-1,0 0 1,0 0 0,0 15 0,-1 107-1154,-1-142 544,1 0-1,0-1 1,1 1-1,1 0 1,0 0-1,0 0 1,1 1-1,0-1 1,1 1-1,0 0 1,1 0-1,0 1 1,0-1-1,1 1 1,0 1-1,1-1 1,0 1-1,0 1 1,13-9-1,-8 6-38,0 1-1,2 0 0,-1 2 0,1-1 1,0 2-1,0 0 0,1 1 1,-1 0-1,1 1 0,0 1 1,1 0-1,27 0 0,-29 3-364,-11 0 77,1-1 0,0 1 0,-1 0 1,1 0-1,0 1 0,-1 0 0,1 0 0,-1 0 0,1 0 1,7 3-1,-1-2-2248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3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117 388 240,'-28'0'1419,"25"0"-1352,0 0 25,-1-1-1,1 1 0,0 0 0,-1 0 0,1 1 0,-1-1 0,1 1 1,0 0-1,-1 0 0,1 0 0,0 0 0,0 0 0,0 1 0,0-1 0,0 1 1,0 0-1,-4 3 0,5-3 867,-3-2 747,-11 1 5050,17 0-6664,-1 0 0,1 0 1,0 0-1,0 0 1,0 0-1,0 0 1,0-1-1,0 1 1,1 0-1,-1-1 1,0 1-1,0-1 1,0 0-1,1 1 1,-1-1-1,0 0 1,0 0-1,1 1 1,-1-1-1,0 0 1,0 0-1,1 0 1,1-1-1,50 1 262,-37-1-130,80 1 87,0-4-1,106-19 1,-162 16-238,691-95 870,-644 96-899,291-32 106,-135 7-154,264 1 1,-445 27-38,64-3 86,136-2-64,148-6 99,-230 5-102,-60-1 32,142-31 1,-158 21-34,1 5 0,119-3 0,653-3-22,-108 9 163,-476 14-175,1004-2 23,-1261 3 18,0 1 0,0 1 0,40 13-1,44 6 21,6-2 37,185 25-16,-205-20-40,-1-1 21,-51-14-49,-31-5 48,0-2 1,1-1-1,41 2 0,-4-6-8,-1 2 0,114 19-1,-128-7-29,-37-11 35,0 0 1,0 0-1,0-1 1,1 0-1,-1-1 1,12 1-1,-16-3-491,19 3 834,-24-2-594,1 0 0,-1 1-1,1-1 1,-1 0 0,0 0-1,1 0 1,-1 1 0,1-1-1,-1 0 1,0 1-1,1-1 1,-1 0 0,0 1-1,0-1 1,1 0 0,-1 1-1,0-1 1,0 0 0,1 1-1,-1-1 1,0 1 0,0-1-1,0 0 1,0 1-1,0-1 1,1 1 0,-1-1-1,0 1 1,-13-1-4137,9 0 3641,-16 0-1226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3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0 567 544,'6'0'259,"2"-1"177,1 1-1,-1 0 1,0 1 0,1 0-1,-1 0 1,0 1 0,0 0-1,0 0 1,8 4 0,3 1 130,0-2 1,1 0-1,0-1 1,0-1-1,0 0 1,0-2-1,0-1 1,39-3-1,-31 1-112,-1 1 0,1 2 0,-1 1 0,40 7 0,-13 1 69,0-3-1,0-2 0,0-2 1,59-5-1,-24 1 52,-5-3 260,126-23 0,-43 4-85,270-3 89,-167 19-612,-194-1 86,0-3-1,120-34 1,-55 11 127,20 0-206,221-17-1,-139 27-190,245-57 1,-299 45-6,1 9 1,316-6-1,427-14-21,-39 4-1,-567 33-9,-221 7-1,6 1-37,164-25 1,-132 13 87,-40 6-11,33-2-58,171 9 0,-136 3 10,-14 8 21,-134-8 28,1 0-1,0 2 1,0 1-1,-1 1 0,26 10 1,-15-5 10,21-6 45,-21 5-104,0-2 1,1-2-1,0-1 0,0-2 1,41-1-1,-36 8-1110,-40-10 174,-10 10-7588,-23 3 5780,21-9 1738,-14 9-482,-71 32-1665,38-25 1961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40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31 658 496,'-22'0'2640,"13"0"2364,50 0-2975,-10 1-1183,-1-1 0,1-2 0,41-7 0,209-34 1494,-154 27-1860,87-15 517,258-32 1733,207-32-1273,-210 26-1065,-226 29-281,104-20 34,387-59-145,-519 89 43,289-28-57,-42 50 29,-11 0-8,60 1 27,-307 9-31,85 9-67,222-11 101,-435 4-39,79 13-1,-81-7-28,79 0 1,1106-10-16,-1116 12-69,-98-12 157,0 3 0,69 13 0,-85-12-27,-25-4-21,0 1-1,1-1 0,-1 1 1,0 0-1,0 0 1,1 0-1,-1 0 0,0 1 1,0 0-1,0 0 0,5 3 1,-29-3-17589,4-2 15858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40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1 224,'-3'130'8485,"-1"-50"-6953,-15 86 0,-21 63-868,-84 400-495,102-476-167,2-38 17,18-85 356,2-19-1036,0-18-3351,-1 4 3704,0 0 0,0 0 0,0 1 0,-1-1 0,0 0 1,1 0-1,-1 1 0,0-1 0,0 1 0,0 0 0,0 0 0,-1 0 0,1 0 0,-5-3 0,-3-4-358,-5-6-297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4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44 448,'1'-13'333,"-1"12"-291,0 0 1,1 0-1,-1 0 1,0 0 0,0 1-1,1-1 1,-1 0-1,0 0 1,0 0 0,0 0-1,0 0 1,0 0-1,0 0 1,0 1 0,-1-1-1,1 0 1,0 0-1,0 0 1,-1 0 0,1 1-1,0-1 1,-1 0-1,1 0 1,-1 0 0,1 1-1,-1-1 1,0 0-1,1 1 1,-1-1 0,1 1-1,-1-1 1,0 0-1,0 1 1,1 0 0,-1-1-1,0 1 1,0-1-1,0 1 1,1 0 0,-1-1-1,0 1 1,0 0-1,0 0 1,0 0 0,0 0-1,0 0 1,1 0-1,-1 0 1,-2 0 0,3 37 1333,3 64 1073,0-53-1204,-3 0-1,-8 78 0,7-84-1109,2-38-136,0 1 0,-1-1 0,1 1 1,-1-1-1,0 1 0,-1-1 0,1 0 0,-1 1 0,0-1 1,0 1-1,0-1 0,-1 0 0,1 0 0,-4 6 1,3-8-38,-30-2-786,25 0 523,3 0 188,0 1 0,0-1 0,0 0 0,0 0 0,0 0 0,0 0 0,0-1 0,0 1 0,0-1 1,0 0-1,0-1 0,1 1 0,-1 0 0,0-1 0,1 0 0,-1 0 0,1 0 0,0 0 0,-1-1 0,1 1 0,0-1 0,1 0 1,-1 0-1,-4-5 0,-10-13 84,1-1 1,0 0-1,1-1 1,2-1-1,0 0 1,2-1-1,1 0 1,-11-40 0,12 19 393,9 44 35,0 28 766,-3 22-617,-1-2-1,-3 1 1,-14 52 0,21-97-548,-2 53 9,2-38-130,0-15-98,2-35-1581,5 12 1622,0 0-1,18-33 1,-15 35 180,-1-1 0,-1 0 0,8-29 0,-17 218 566,-3-137-632,0-11-257,2 0-1,0 0 1,1 1-1,1-1 1,5 35 0,-4-54 173,-1 0 1,1 0-1,0 0 1,-1 0-1,1 0 1,0 0-1,0 0 1,0 0-1,1 0 1,-1-1-1,0 1 1,1 0 0,-1-1-1,1 1 1,-1-1-1,1 0 1,0 1-1,-1-1 1,4 1-1,21 1-1160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5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265 152 240,'7'-4'1474,"29"-8"12918,-39 34-9977,-61 116 5347,40-92-8228,-14 30-1217,-4-2-1,-77 108 1,101-156-468,31-49-216,59-109-944,18-35 363,42-83-461,-96 185 1380,-24 47 97,-10 15 13,1 0-1,-1 0 1,0-1-1,0 1 1,0-1 0,-1 0-1,1 1 1,-1-1 0,0 0-1,1-5 1,-2 76 635,-12 84 0,8-114-705,4 73-1,1-53-1511,-1-54 90,0-36-11183,0 29 11277,0 0 934,-1-1 0,0 1 0,0-1 0,0 1 0,0-1 0,-1 1 0,0 0 0,0 0 0,0 0 0,0 0 0,-1 0 0,1 0 0,-1 0 0,0 1 0,0 0 0,-1-1 0,1 1 0,0 0 0,-1 1-1,0-1 1,0 1 0,0-1 0,0 1 0,0 0 0,0 1 0,-1-1 0,-7-1 0,1 2 323,1 0 0,-1 1 0,0 1 1,1 0-1,-1 0 0,0 1 0,1 0 0,0 1 0,0 0 0,0 1 0,0 0 0,-14 8 0,9-3 670,-1 0 1,1-1-1,-33 11 0,24-10 1607,23-9-1566,7 12 2127,2-9-2109,-1 1 1,1-1 0,0-1 0,0 0 0,0 0 0,1 0 0,-1-1 0,0 0 0,1-1-1,13-1 1,3 2-350,1-2 1,-1-1-1,0-1 0,47-13 0,-49 6-805,-4 1-1599,-9 7-2145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52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194 118 368,'9'-46'1794,"-8"24"5312,-1 55-4126,-2-16-2554,-1-1-1,0 0 1,-1 1 0,-1-2-1,-1 1 1,-12 24-1,1 2 129,1-1 23,0 4-326,-2 0 0,-3-2 0,-39 66 1,45-93-2591,25-42-2175,-5 14 4441,30-79-3022,-7 17 2469,3 1 0,54-93 0,-76 154 806,0 0 0,1 0 1,0 1-1,1 0 0,1 0 0,0 1 0,0 1 1,22-13-1,-30 20-43,0 1 0,0 0 0,0 0 0,0 0 0,-1 0 0,1 0 0,0 1 0,0 0 0,0 0 0,0 0 0,7 2 0,5-2 612,-15 2-680,-1-1-1,1 0 1,0 0 0,0 0 0,-1 0-1,1 1 1,0-1 0,-1 0 0,1 1-1,-1-1 1,0 0 0,1 1 0,-1-1-1,0 1 1,0-1 0,0 0 0,0 3-1,1 28 619,-1-25-572,0 0 0,0 1 1,-1-2-1,0 1 1,-1 0-1,0 0 1,0 0-1,0-1 1,-1 1-1,0-1 1,0 1-1,0-1 1,-1 0-1,0-1 0,0 1 1,-1-1-1,-9 10 1,8-12-449,15-4 159,131 1-5,-140 0 191,1 0 0,-1 0 0,0 0-1,1 0 1,-1 0 0,1 0 0,-1 0 0,1 0-1,-1 1 1,1-1 0,-1 0 0,0 0 0,1 0-1,-1 1 1,1-1 0,-1 0 0,0 0 0,1 1-1,-1-1 1,0 0 0,1 1 0,-1-1 0,0 0-1,0 1 1,1-1 0,-1 0 0,0 1 0,0-1-1,0 1 1,1-1 0,-1 0 0,0 1 0,0-1-1,0 1 1,0-1 0,0 1 0,0 0 0,-5 23 325,-19 20 243,5-19-27,-1-2-1,-2 0 1,0-1-1,-1-2 1,-1 0-1,-1-1 1,-1-2 0,-32 17-1,47-29-430,0-1 0,-1 0 0,1-1 0,-1-1 0,1 0 0,-1 0 0,-22-1 1,33-1-158,0 0 1,0-1-1,0 1 0,1-1 1,-1 1-1,0-1 1,0 0-1,1 1 1,-1-1-1,0 0 1,1 1-1,-1-1 1,1 0-1,-1 0 1,1 1-1,-1-1 1,1 0-1,0 0 1,-1 0-1,1 0 1,0 0-1,0 0 1,-1 0-1,1 1 1,0-2-1,-2-12-3075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53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265 103 192,'24'-33'1143,"31"-36"12105,-68 70-12619,11-1-447,-1 1-1,0 0 1,1 0 0,-1 0-1,1 0 1,0 0-1,-1 1 1,1-1 0,0 1-1,-1-1 1,1 1-1,0 0 1,0 0-1,-2 3 1,-33 40 1783,23-26-1030,-31 38 1517,-42 67-1,65-87-2103,1 1 1,2 1-1,-16 48 0,32-78-333,0 0-1,1 0 0,0 0 0,0 0 0,1 0 0,1 0 0,-1 1 0,3 16 0,-2-22-10,1-1-1,0 0 0,-1 0 0,1 0 1,0 0-1,1 0 0,-1-1 1,0 1-1,1 0 0,0-1 0,0 1 1,-1-1-1,1 1 0,1-1 0,-1 0 1,0 0-1,0 0 0,1 0 0,0 0 1,-1 0-1,1-1 0,0 1 0,0-1 1,-1 0-1,1 0 0,0 0 0,0 0 1,6 1-1,8 0-10,0-1 0,0-1 1,0 0-1,0-1 0,-1 0 0,1-2 1,0 0-1,19-7 0,19-8-25,56-27-1,-39 14 23,-40 19-94,-31 12-56,-16 3-3205,-13 19-1935,26-19 4435,-1 1 1,-1-1 0,1-1 0,0 1 0,-1 0-1,0-1 1,1 0 0,-1 1 0,0-2 0,0 1-1,-6 2 1,-16-3-2684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4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0 183 160,'0'0'2102,"17"27"-173,9 12 702,39 75-1,-36-69-1565,-24-36-37,-4-16 610,-1 6-1652,2-21-230,0 1 1,1-1 0,1 0 0,1 1-1,1 0 1,1 0 0,1 1 0,0-1-1,2 2 1,0-1 0,2 2 0,0-1-1,0 1 1,2 1 0,0 1 0,33-30-1,-41 41 122,1 0 0,0 0-1,0 0 1,0 1-1,1 0 1,-1 1-1,12-5 1,-16 7 121,0 0 1,-1 0 0,1 1 0,0-1-1,0 1 1,0-1 0,-1 1-1,1 0 1,0 0 0,0 0-1,0 0 1,0 1 0,-1-1 0,1 1-1,0 0 1,0-1 0,-1 1-1,1 1 1,0-1 0,-1 0 0,0 1-1,1-1 1,-1 1 0,4 2-1,-2 3 169,1-1 0,-1 1-1,0 1 1,0-1-1,-1 0 1,0 1 0,-1 0-1,1 0 1,-1-1 0,-1 1-1,0 1 1,0-1-1,0 0 1,-1 0 0,0 0-1,-2 13 1,1 4 584,1-24-723,0 0 1,-1-1-1,1 1 1,0 0-1,-1 0 0,1-1 1,-1 1-1,1 0 0,-1 0 1,0-1-1,1 1 1,-1-1-1,0 1 0,1 0 1,-1-1-1,0 0 0,1 1 1,-1-1-1,0 1 1,0-1-1,0 0 0,0 1 1,1-1-1,-1 0 1,0 0-1,0 0 0,0 0 1,0 0-1,0 0 0,0 0 1,1 0-1,-1 0 1,0 0-1,0 0 0,0-1 1,0 1-1,-1-1 1,-32-9 355,30 7-388,1-1 0,0 0 0,-1 0 0,1-1 0,1 1 0,-1-1 0,0 0 0,1 1 0,0-1 0,0 0 0,1 0 0,0 0 0,-1 0 0,2-1 0,-1 1 0,0 0 0,1 0 0,0-1 0,0 1 0,1 0 0,0 0 0,1-7 0,0 10-10,-1 1 0,1 0 1,-1-1-1,1 1 1,0 0-1,0 0 0,-1 0 1,1 0-1,0 1 0,0-1 1,0 1-1,0-1 1,0 1-1,0-1 0,0 1 1,0 0-1,0 0 0,3 0 1,52 2-800,-36-1-135,-11-1 223,0 1 0,0-1-1,0-1 1,-1 0 0,1 0-1,0-1 1,0 0 0,-1-1-1,1 0 1,-1-1 0,12-5-1,-5-3-256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5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13 438 192,'0'0'144,"-1"0"1,1 1-1,0-1 0,-1 0 0,1 0 1,0 0-1,-1 0 0,1 0 1,0 0-1,-1 0 0,1 0 0,-1 0 1,1 0-1,0 0 0,-1 0 0,1 0 1,0 0-1,-1 0 0,1 0 1,0-1-1,-1 1 0,1 0 0,0 0 1,-1 0-1,1-1 0,0 1 0,-1 0 1,1 0-1,0-1 0,0 1 1,-1 0-1,1 0 0,0-1 0,0 1 1,-1 0-1,1-1 0,0 1 0,0 0 1,0-1-1,0 1 0,0-1 1,0 1-1,0 0 0,-1-1 0,1 1 1,0 0-1,0-1 0,0 1 1,1-1-1,15-20 1413,35-19-1580,-4 5 378,-1-3 1,-1-2-1,-2-1 0,-3-3 0,-1-1 0,51-78 1,-89 122 537,-3 33-146,-10-3-656,-1-1 0,-21 34 0,-5 12-89,6 16-15,11-27-3,21-59-93,0 1 0,0-1 0,1 0 0,-1 1 0,1-1 0,0 1 0,1 8 1,0 0-465,-1-11-889,10-8-6082,6-3 6138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5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51 592,'-2'-1'151,"0"0"0,0 0-1,0 0 1,-1 1 0,1-1-1,0 0 1,0 1 0,0 0-1,0-1 1,-1 1 0,1 0-1,0 0 1,0 0 0,-1 0-1,1 1 1,0-1 0,0 1-1,0-1 1,0 1 0,-3 1-1,-1 3 106,0 1-1,0 0 0,1 0 1,0 1-1,1-1 0,-1 1 1,1 0-1,0 0 0,-5 15 1,2-4 181,1-1 1,0 1-1,-3 25 1,6-18-210,2 0 1,1 0 0,2 27 0,-1-51-224,-1 0 0,0 1-1,1-1 1,-1 0 0,0 1 0,1-1 0,0 0 0,-1 1 0,1-1 0,0 0 0,-1 0 0,1 0-1,0 0 1,0 0 0,0 0 0,0 0 0,0 0 0,0 0 0,0 0 0,1 0 0,-1-1-1,0 1 1,0 0 0,1-1 0,-1 1 0,0-1 0,1 1 0,-1-1 0,0 0 0,1 0 0,-1 0-1,1 1 1,-1-1 0,0-1 0,1 1 0,-1 0 0,1 0 0,-1 0 0,0-1 0,3 0-1,5-1-11,0 0-1,-1-1 0,1 0 1,-1 0-1,9-6 1,-6 4 10,0-1 1,-1 0 0,1-1 0,-2-1 0,1 1 0,-1-1-1,0-1 1,0 0 0,-1 0 0,0-1 0,-1 0 0,0 0-1,-1 0 1,0-1 0,-1 0 0,0-1 0,0 1 0,-1-1 0,-1 0-1,0 1 1,0-2 0,-2 1 0,1 0 0,-1-14 0,-1 22 42,0 0 1,0 0 0,0 0-1,-1 0 1,0 0 0,1 0 0,-1 1-1,-1-1 1,1 0 0,0 1 0,-1-1-1,0 0 1,0 1 0,0 0 0,0-1-1,0 1 1,-1 0 0,1 0 0,-1 1-1,0-1 1,0 0 0,0 1-1,0 0 1,-1-1 0,1 1 0,-1 1-1,1-1 1,-1 0 0,1 1 0,-1 0-1,0 0 1,0 0 0,0 0 0,0 1-1,1-1 1,-1 1 0,-6 0 0,0 0-20,0 1 1,0 0-1,0 0 1,0 1-1,0 0 1,0 0-1,1 1 1,-1 1-1,1 0 1,0 0-1,0 1 1,0 0-1,-15 11 1,13-6-511,1 0 1,0 1 0,-16 21-1,24-29 230,0-1-1,0 1 1,0-1-1,1 1 1,-1 0-1,1 0 1,-1 0-1,1 0 0,0 0 1,0 0-1,1 0 1,-1 0-1,1 0 1,-1 0-1,1 0 1,0 1-1,0-1 1,0 0-1,1 0 0,-1 0 1,1 0-1,0 0 1,0 0-1,2 5 1,11 8-1265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5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83 256,'7'-8'-696,"0"-7"7347,-12 28-5328,-26 44 92,25-49-1302,1 0 0,0 1 0,1-1 0,0 1-1,0 0 1,1-1 0,0 2 0,-2 10 0,3 68 219,3-54-259,-1-33-69,0 0 0,1 1 0,-1-1-1,1 0 1,0 0 0,-1 0 0,1 0 0,0 1 0,-1-1 0,1 0-1,0 0 1,0 0 0,0-1 0,0 1 0,0 0 0,0 0-1,0 0 1,0-1 0,1 1 0,-1-1 0,0 1 0,0-1 0,1 1-1,-1-1 1,0 0 0,0 1 0,1-1 0,-1 0 0,0 0-1,1 0 1,-1 0 0,0 0 0,1 0 0,-1-1 0,0 1-1,2-1 1,6 1 2,-1-1 0,0 0-1,1-1 1,12-4 0,-4-1-23,0-1 1,-1-1-1,0 0 0,-1-2 1,0 1-1,0-2 0,-1 0 1,-1 0-1,0-1 0,-1-1 1,0 0-1,-1-1 1,-1 0-1,0-1 0,-1 0 1,7-17-1,-13 24 22,0 0 0,-1 1 1,0-1-1,0 0 0,-1 0 0,1-10 0,-2 17 12,0 0-1,1 0 0,-1 0 1,0 0-1,0 0 0,0 1 1,0-1-1,-1 0 0,1 0 1,0 0-1,-1 0 1,1 0-1,-1 0 0,0 0 1,0 1-1,1-1 0,-1 0 1,0 1-1,0-1 0,-1 1 1,1-1-1,0 1 0,-1-1 1,1 1-1,0 0 0,-1-1 1,0 1-1,1 0 1,-1 0-1,0 0 0,1 1 1,-1-1-1,-3-1 0,-3 2 6,0 1-1,0 0 1,0 0-1,0 1 1,1-1-1,-1 2 1,0-1-1,1 1 1,-1 0 0,1 1-1,0 0 1,0 0-1,0 0 1,1 1-1,-9 8 1,-3 3-427,0 0 0,1 1 0,2 1 0,-15 21 0,28-36 106,0-1 0,1 1 0,-1-1 0,1 1 1,0 0-1,0 0 0,0 0 0,0 0 0,0 0 0,1-1 1,-1 1-1,1 0 0,0 6 0,9-7-2382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56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43 368,'-9'12'4624,"-41"61"-1802,44-61-2567,0 1 0,0 0 0,1 1 0,1-1 0,0 1 0,1 0 0,1 0 0,0 0 0,1 0 0,0 0 0,2 24 0,0-35-247,0-1-1,0 0 0,0 0 0,0-1 0,0 1 0,1 0 1,-1 0-1,1-1 0,-1 1 0,1 0 0,-1-1 1,1 0-1,0 1 0,0-1 0,0 0 0,0 0 1,0 0-1,0 0 0,0 0 0,0 0 0,0-1 1,0 1-1,0-1 0,1 1 0,-1-1 0,0 0 1,0 0-1,1 0 0,-1 0 0,0-1 0,3 1 0,6-1-21,0 0 0,0-1 0,0 0 0,19-7 0,-19 5-1,0-2 0,0 1-1,0-2 1,-1 1-1,0-1 1,0-1-1,-1 0 1,0 0 0,0-1-1,-1 0 1,0 0-1,0-1 1,-1 0 0,-1-1-1,0 1 1,0-1-1,-1 0 1,0-1 0,-1 1-1,-1-1 1,1 0-1,-2 0 1,0 0-1,0 0 1,-1 0 0,-1-17-1,0 27 45,0-1 0,0 1 0,0 0 0,0 0 0,-1-1 1,1 1-1,-1 0 0,0 0 0,1 0 0,-1 0 0,0 0 0,0 0 0,-1 0 0,1 0 0,0 0 0,0 0 0,-1 1 0,1-1 0,-1 0 0,0 1 0,-2-2 0,0 1 32,0 0 0,0 0 0,0 0-1,0 0 1,0 1 0,0 0-1,0 0 1,-1 0 0,1 1 0,-7-1-1,0 1 5,0 0-1,0 1 0,1 1 1,-1-1-1,0 2 0,1 0 1,-1 0-1,-12 6 0,2 2-779,0 1 0,1 2-1,0 0 1,1 0-1,-20 22 1,37-34 497,0 0 0,0 0 0,0 0 0,1 0-1,-1 0 1,0 1 0,1-1 0,0 1 0,-1-1 0,1 1 0,0 0 0,0-1 0,0 1 0,1 0 0,-1 0 0,1-1 0,0 1 0,-1 5 0,1 14-1370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5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139 121 288,'-4'-26'1473,"4"26"-1405,0 0 1,0 0-1,-1-1 0,1 1 1,0 0-1,0-1 0,0 1 1,-1 0-1,1 0 0,0 0 1,0-1-1,-1 1 0,1 0 1,0 0-1,-1 0 0,1 0 1,0-1-1,-1 1 0,1 0 1,0 0-1,-1 0 0,1 0 0,0 0 1,-1 0-1,1 0 0,0 0 1,-1 0-1,1 0 0,0 0 1,-1 0-1,1 0 0,0 0 1,-1 0-1,1 1 0,-32 28 3031,28-25-3205,-8 10 818,0 0 0,1 0 0,-18 31 0,25-37-578,0 1-1,1 0 1,0 0-1,0 0 1,1 0-1,0 1 1,0-1-1,1 1 0,1 11 1,-1-18-116,1-1 0,0 0 0,0 0 0,1 0-1,-1 1 1,0-1 0,1 0 0,-1 0 0,1 0 0,-1 0 0,1 0 0,0 0 0,0 0 0,0 0 0,3 3-1,-3-4-13,0 0-1,1 0 0,0 0 0,-1-1 1,1 1-1,-1-1 0,1 1 0,0-1 0,-1 1 1,1-1-1,0 0 0,0 0 0,-1 0 1,1 0-1,0 0 0,-1 0 0,1 0 0,0-1 1,-1 1-1,1 0 0,2-2 0,9-2-58,1 0 0,-1-1 0,0-1 0,-1 0 0,1-1 1,-1 0-1,-1-1 0,1 0 0,-1-1 0,14-15 0,-9 7 5,0-2 0,-1 0 0,-1-1 0,0 0 0,12-28 0,-23 42 110,0-1-1,0 0 1,-1 1 0,0-1-1,0 0 1,-1 0-1,1 0 1,-2-1 0,1 1-1,-1 0 1,0 0 0,-1 0-1,-2-13 1,2 19-45,0 0-1,0 0 1,0-1 0,0 1 0,-1 0 0,1 0-1,-1 1 1,1-1 0,0 0 0,-1 0-1,1 1 1,-1-1 0,0 0 0,1 1-1,-1 0 1,0-1 0,1 1 0,-1 0-1,0 0 1,1 0 0,-1 0 0,0 0-1,1 0 1,-4 1 0,0 0-71,-1 0 1,1 0 0,-1 0-1,1 0 1,0 1 0,-10 4-1,-83 62-6275,76-51 4363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5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31 117 144,'0'0'1318,"-30"-1"6133,46-11-7445,0 1-1,1 1 0,0 0 1,25-9-1,21-13 22,-9 11 843,-56 39-561,-4-3-246,-1 1 0,0-1 0,-1 0-1,-18 25 1,-18 32 237,26-32-213,8-15-35,-2-1 0,0-1 1,-31 43-1,37-56-228,-4 4 357,1-11-5685,9-9 2364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5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4 560,'-43'-4'4298,"37"4"-4041,1 1-1,0-1 1,-1 1-1,1 0 1,0 1-1,0-1 1,0 1-1,0 0 1,0 0-1,1 1 1,-1-1-1,1 1 1,-6 4-1,-4 5 248,1 0 0,-18 22-1,8-8-141,16-19-285,0 1-1,1 0 1,0 0-1,1 1 1,0 0 0,0-1-1,1 2 1,0-1-1,1 0 1,0 1-1,0 0 1,1 0 0,0 0-1,1 0 1,0 0-1,1 12 1,1-21-71,0 0 1,0 0-1,0 0 1,0 0-1,0 0 1,0 0-1,0 0 1,1 0-1,-1 0 0,0 0 1,1-1-1,-1 1 1,1 0-1,-1-1 1,1 1-1,-1-1 0,1 0 1,-1 0-1,1 1 1,-1-1-1,1 0 1,-1 0-1,1 0 1,-1 0-1,1-1 0,1 1 1,49-4 8,-36-1-125,0-1-1,0 0 1,-1-2-1,0 1 0,0-2 1,-1 0-1,0-1 0,-1 0 1,0-1-1,-1 0 0,0-1 1,0-1-1,-1 1 1,9-16-1,-18 24 110,0 1 0,-1-1 0,1 0 0,-1 0 0,0 0 0,0 0 0,0 0 0,-1 0 1,1 0-1,-1 0 0,0 0 0,-1-5 0,1 3 8,0 5-6,-1 0 1,0 1-1,1-1 1,-1 1-1,0-1 1,0 1-1,0-1 1,0 1-1,1-1 1,-1 1-1,0 0 1,0-1-1,0 1 1,0 0-1,0 0 1,0-1-1,0 1 1,0 0-1,0 0 1,0 0-1,0 1 1,-1-1-1,-35 0-13,28 0 8,1 0-220,-1 1 0,1 0-1,-1 0 1,1 0 0,0 1 0,-1 0-1,1 1 1,0 0 0,0 0 0,1 1-1,-1 0 1,1 0 0,0 1-1,-7 5 1,13-9 64,-1 0 1,1 0-1,0 0 0,0 0 1,0 0-1,0 0 0,0 0 1,0 0-1,0 0 0,0 1 1,1-1-1,-1 1 0,0-1 1,1 0-1,-1 1 0,1-1 1,0 1-1,-1-1 0,1 4 1,0-3-1162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5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1 416,'-10'75'6635,"6"-52"-6407,0 0 1,0 24 0,4-45-220,0-1-1,0 1 1,0 0 0,0 0-1,0 0 1,0 0-1,1 0 1,-1 0 0,1 0-1,-1-1 1,1 1 0,0 0-1,0 0 1,-1-1 0,1 1-1,1 0 1,1 2 0,-1-3-9,0 0 0,0 0 0,1 0 0,-1 0 0,0 0 0,1 0 1,-1-1-1,1 1 0,-1-1 0,1 1 0,-1-1 0,1 0 0,4-1 0,5 0-46,0 0 0,0-2-1,0 1 1,-1-2 0,1 0-1,0 0 1,-1-1 0,0 0-1,19-13 1,-5 2-48,-1-1 1,43-39-1,-66 55 95,0-1-1,1 1 1,-1 0-1,0-1 1,1 1 0,-1-1-1,0 1 1,0-1-1,0 1 1,0-1 0,-1 0-1,1 1 1,0-1 0,-1 0-1,1 0 1,-1 0-1,0 1 1,1-5 0,-2 6-2,1-1 0,-1 0 0,1 0 0,-1 0 1,1 0-1,-1 0 0,1 0 0,-1 1 1,0-1-1,0 0 0,1 0 0,-1 1 0,0-1 1,0 1-1,0-1 0,0 1 0,0-1 1,0 1-1,0-1 0,0 1 0,0 0 0,0 0 1,0-1-1,0 1 0,0 0 0,0 0 1,0 0-1,0 0 0,0 0 0,0 0 0,-1 1 1,-9-2-388,1 1 1,-1 0-1,1 1 1,-1 0 0,1 1-1,0 0 1,-1 1 0,1 0-1,-16 7 1,4 0-811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5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32 256,'-32'0'1905,"29"1"-1790,0-1 0,0 0 0,0 1 0,0 0 0,0 0 0,0 0 0,1 0 0,-1 0 0,0 0 0,1 1 0,-1-1-1,1 1 1,-1 0 0,1-1 0,0 1 0,0 1 0,0-1 0,0 0 0,0 0 0,0 1 0,1-1 0,-1 1 0,-1 4 0,-23 25 1064,22-26-948,-1 0 0,1 0 0,0 1 0,1 0 0,0-1 0,0 1 0,0 0 0,1 0 0,0 0 0,-2 11 1,4-15-165,-1 0 1,1 1 0,0-1 0,0 0-1,0 0 1,0 0 0,1 0-1,-1 1 1,1-1 0,0 0 0,0 0-1,1 4 1,-1-6-57,0 0 0,0 1 0,0-1 0,0 0 0,0 1 0,1-1 0,-1 0 0,0 0 0,1 0 0,-1 0 0,0 0 0,1 0 0,0-1 0,-1 1 0,1 0 0,-1-1 0,1 1 0,0-1 0,-1 1 0,1-1 0,0 0 0,-1 0 0,1 0 0,2 0 0,9 0 1,1 0-1,-1-1 0,0 0 0,0-1 0,0-1 0,0 0 0,16-6 0,-22 5-22,1 0 1,-1 0 0,0 0 0,0-1-1,0-1 1,-1 1 0,0-1 0,0 0-1,0 0 1,-1-1 0,1 1-1,5-13 1,-6 11 17,-1 0 0,0 0 0,0 0 1,-1-1-1,0 1 0,-1-1 0,0 0 0,0 0 0,-1 0 0,0 0 0,-1-17 1,0 25-5,0 0 1,0 0-1,0 0 1,-1-1 0,1 1-1,0 0 1,0 0 0,-1 0-1,1 0 1,-1 0 0,1 0-1,-1 0 1,0 0 0,1 0-1,-1 0 1,0 0 0,0 0-1,1 0 1,-1 0-1,0 0 1,0 1 0,0-1-1,0 0 1,-1 0 0,-2 0 6,1-1 0,-1 1 0,1 0 0,-1 0 0,1 1 0,-1-1 0,1 1 0,-6-1 0,0 1-75,0 1 0,0-1 0,0 2 1,0-1-1,0 1 0,-11 4 0,-90 45-4406,67-29 2627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9:0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25 339 272,'-1'0'52,"0"0"-1,0 0 1,0 0-1,0 0 1,0 0-1,0 0 0,0 0 1,0-1-1,1 1 1,-1 0-1,0 0 1,0-1-1,0 1 1,0-1-1,0 1 1,1-1-1,-1 1 1,0-1-1,0 0 1,1 1-1,-1-1 1,1 0-1,-1 1 1,0-1-1,1 0 1,-1 0-1,1 0 1,0 1-1,-1-1 1,1 0-1,0 0 1,-1 0-1,1 0 1,0 0-1,0 0 0,0 0 1,0 0-1,0 0 1,0 0-1,0 1 1,0-1-1,0 0 1,0 0-1,1 0 1,-1 0-1,0 0 1,1 0-1,-1 0 1,0 0-1,1 1 1,-1-1-1,2-1 1,-1-3 113,2 1 0,-1-1 0,1 1 0,-1-1 1,1 1-1,0 0 0,1 0 0,6-7 0,325-218 2375,-320 222-2325,-12 6-123,-1 1 0,1-1 0,-1 0 0,0 0 1,0 0-1,1 0 0,-1 0 0,0-1 0,0 1 0,0-1 0,0 1 1,0-1-1,2-3 0,-4 4 364,-2 23 280,-7-1-498,-1-1-1,-1-1 0,0 0 1,-24 29-1,3-2 145,-45 89 984,33-54-643,9 7-315,33-83-573,-2 8 477,4-12-363,0-1 1,0 0-1,0 0 1,0 0-1,0 0 1,0 0-1,0 0 1,-1 1-1,1-1 1,0 0-1,0 0 0,0 0 1,0 0-1,0 0 1,0 0-1,0 0 1,0 1-1,0-1 1,-1 0-1,1 0 1,0 0-1,0 0 1,0 0-1,0 0 1,0 0-1,0 0 0,-1 0 1,1 0-1,0 0 1,0 0-1,0 0 1,0 0-1,0 0 1,0 0-1,-1 0 1,1 0-1,0 0 1,0 0-1,0 0 1,0 0-1,0 0 1,-1 0-1,1 0 0,0 0 1,0 0-1,0 0 1,0 0-1,0 0 1,0 0-1,0-1 1,-1 1-1,1 0 1,0 0-1,0 0 1,0 0-1,0 0 1,0 0-1,0 0 0,0-1 1,0 1-1,0 0 1,0 0-1,0 0 1,0 0-1,0 0 1,0 0-1,0-1 1,-1 1-1,1-1-261,0-1 0,0 1 0,0-1 0,0 1 0,0 0 0,0-1 0,0 1 0,1-1 0,-1 1 0,0 0 0,1-1 0,-1 1 0,1 0 0,-1-1 0,1 1 0,0 0 0,-1 0 0,3-2 0,18-25-749,-17 23 511,26-30-840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4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21 317 16,'0'0'16,"-2"-21"1190,1 21-1134,0 0 0,1 0 1,-1 0-1,0 0 0,1 0 0,-1 0 0,0 0 1,0 0-1,1 1 0,-1-1 0,0 0 0,1 0 1,-1 1-1,0-1 0,1 0 0,-1 1 0,1-1 1,-1 1-1,1-1 0,-1 1 0,1-1 0,-1 1 1,1-1-1,-1 1 0,1 0 0,-1-1 0,1 1 1,0-1-1,0 1 0,-1 0 0,1 0 0,0 0 1,2 31 1371,31 46-111,-23-56-923,90 213 404,-93-394-2500,-7 157 1666,6-94-417,-6 90 427,2-1 1,-1 1-1,1-1 1,-1 1-1,2-1 0,-1 1 1,1 0-1,0 0 1,0 0-1,1 1 1,-1-1-1,7-6 0,-9 12 22,0-1-1,0 1 0,0-1 0,0 1 0,0-1 0,0 1 1,1-1-1,-1 1 0,0 0 0,0 0 0,1 0 1,-1 0-1,0 0 0,0 0 0,0 0 0,1 0 0,-1 0 1,0 0-1,0 1 0,1-1 0,-1 0 0,0 1 0,0-1 1,0 1-1,0 0 0,0-1 0,0 1 0,0 0 0,0 0 1,0-1-1,0 1 0,0 0 0,1 1 0,34 38 195,-29-31-175,-2-3-77,1 0 0,-1 0 0,1 0 0,0-1 0,1 0 0,8 6 0,-12-9-56,-1-1-1,1 0 0,-1 0 0,1-1 0,-1 1 0,1 0 0,-1-1 0,1 0 0,-1 1 0,1-1 0,0 0 0,-1 0 0,1-1 0,0 1 0,-1 0 0,1-1 1,-1 0-1,1 1 0,-1-1 0,1 0 0,-1 0 0,0-1 0,1 1 0,2-3 0,8-5-176,0-1 0,0-1 0,-1 0 1,-1-1-1,0 0 0,0 0 0,-1-1 0,-1-1 0,13-25 0,-14 23 337,-1 0-1,0-1 0,-2 0 0,0-1 1,-1 1-1,0-1 0,-2 1 1,1-32-1,-2 29 119,0-28 309,-1 47-443,0-1 0,0 1 0,0-1 0,0 1 1,-1-1-1,1 1 0,0 0 0,-1-1 0,1 1 0,-1-1 0,1 1 0,-1 0 0,1-1 1,-1 1-1,0 0 0,0 0 0,0 0 0,0-1 0,0 1 0,0 0 0,-2-1 0,2 1-8,0 1 0,0 0-1,-1-1 1,1 1 0,0 0 0,0 0-1,-1 0 1,1 0 0,0 0-1,0 0 1,-1 0 0,1 0-1,0 1 1,0-1 0,-1 0-1,1 1 1,0-1 0,0 1-1,0-1 1,0 1 0,0 0-1,0-1 1,0 1 0,0 0-1,0 0 1,0 0 0,0 0 0,0 0-1,0 0 1,1 0 0,-1 0-1,0 0 1,1 0 0,-1 0-1,1 0 1,-1 0 0,1 1-1,-1-1 1,1 0 0,0 0-1,0 1 1,0 1 0,-5 58 522,5-57-485,0-3-67,-1 8 34,0 1-1,1 0 1,1 0 0,-1 0-1,2 0 1,-1 0 0,2 0-1,-1 0 1,1-1 0,0 1-1,1-1 1,10 17 0,1-2-19,-4-7-15,0 1 1,-1 0 0,-1 0 0,10 29-1,-18-45-30,-1-24-1991,0 16 1793,1 1 0,0-1 1,0 0-1,0 1 0,1-1 1,2-6-1,-3 12 213,9-34-1323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9:0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129 106 800,'-1'-1'118,"1"-1"0,0 1 0,0 0 0,0 0 0,-1-1 0,1 1 0,0 0 0,1 0 0,-1-1 0,0 1 0,0 0 0,0 0 0,1-1 0,-1 1 0,1 0 0,-1 0 0,1 0 0,-1 0 0,1-1 0,0 1 0,-1 0 0,1 0 0,0 0 0,0 1 0,0-1 0,0 0 0,0 0 0,0 0 0,0 1 0,0-1 0,0 0 0,0 1 0,0-1 0,0 1 0,0-1 0,1 1 0,-1 0 0,0-1 0,0 1 0,1 0 1,-1 0-1,0 0 0,0 0 0,1 0 0,1 0 0,20-3 739,54-20 366,-52 15-1151,-1 1 1,1 1-1,39-5 1,-11 6-10,-46 2-6,-36 2-41,7 1 1,-1 1 1,1 0 0,0 2 0,-1 1 0,-41 13-1,-63 33 948,110-42-832,1 2 1,0 0 0,0 0-1,1 2 1,-16 15 0,30-26-133,0 0 0,-1-1 1,1 1-1,0 0 1,0 0-1,0 0 0,0 0 1,1 0-1,-1 0 0,0 0 1,0 0-1,1 0 1,-1 0-1,0 1 0,1-1 1,-1 0-1,1 0 1,0 1-1,-1-1 0,1 0 1,0 1-1,0-1 1,0 0-1,0 1 0,0-1 1,0 0-1,0 0 1,0 1-1,0-1 0,1 0 1,-1 1-1,0-1 1,1 0-1,0 0 0,-1 1 1,1-1-1,-1 0 1,1 0-1,0 0 0,0 0 1,0 0-1,0 0 1,0 0-1,0 0 0,0 0 1,0-1-1,0 1 1,0 0-1,0-1 0,0 1 1,1 0-1,-1-1 0,0 0 1,0 1-1,1-1 1,-1 0-1,0 1 0,1-1 1,-1 0-1,0 0 1,1 0-1,-1 0 0,0 0 1,3-1-1,13 1 3,1 0 0,-1 2 0,1 0 0,-1 1 0,0 1 0,0 0 0,18 8 0,-30-10 1,0 0 1,0 1 0,0 0 0,0-1 0,0 1 0,-1 1 0,0-1 0,1 1 0,-1 0 0,0 0 0,-1 0 0,1 0 0,-1 1 0,0-1 0,0 1 0,0 0 0,0 0 0,-1 0 0,0 0 0,0 0 0,-1 1 0,1-1-1,-1 0 1,0 1 0,0-1 0,-1 9 0,-1-6 35,0 0-1,0 0 1,-1 0-1,0 0 1,0-1-1,-1 1 1,0-1-1,0 1 0,-1-1 1,0 0-1,0 0 1,-1-1-1,-8 10 1,6-8 26,0 0 0,0-1 0,-1 0 0,0 0 0,-1-1 0,1 0 0,-1 0 1,0-1-1,0 0 0,-12 3 0,14-6-26,1-1 0,-1 0-1,1 0 1,-1-1 0,1 0 0,-13-1 0,-6 0-514,25 1 421,-1 0 0,1 0 0,-1 0 0,1 0 0,-1 0 0,1 0 0,0-1 0,-1 1 0,1 0 0,-1 0 0,1 0-1,0 0 1,-1-1 0,1 1 0,-1 0 0,1-1 0,0 1 0,0 0 0,-1-1 0,1 1 0,0 0 0,-1-1 0,1 1 0,0 0 0,0-1 0,0 1 0,-1-1 0,1 1 0,0 0 0,0-1-1,0 1 1,0-1 0,0 0 0,1-21-2129,0 17 1693,1 0 1,-1 0-1,1 0 1,0 0 0,1 1-1,4-9 1,13-9-1005,5-2 180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9:0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15 512,'8'-1'4241,"-7"1"-4134,-1 0 1,0 0-1,0 0 0,0 0 1,0 0-1,0 1 0,0-1 1,1 0-1,-1 0 1,0-1-1,0 1 0,0 0 1,1 0 643,-1 0-643,0 10-633,-15 71 2577,14-26-1048,-1-18-328,5 48-1,-2-84-666,-1 1-1,0 0 0,1-1 0,-1 1 0,1-1 1,-1 1-1,1-1 0,0 1 0,-1-1 0,1 0 1,0 1-1,0-1 0,0 0 0,0 0 1,0 1-1,1-1 0,-1 0 0,0 0 0,0 0 1,1 0-1,-1-1 0,1 1 0,-1 0 1,1-1-1,-1 1 0,1-1 0,-1 1 0,1-1 1,-1 1-1,1-1 0,0 0 0,-1 0 0,1 0 1,-1 0-1,1 0 0,0 0 0,-1-1 1,1 1-1,-1 0 0,1-1 0,-1 1 0,3-2 1,3 0-39,0 0 1,0-1 0,0 0 0,-1 0 0,1 0 0,-1-1-1,0 0 1,7-5 0,-6 0 16,1 1-1,-1-1 1,0 0 0,-1 0-1,0-1 1,-1 0 0,0 0-1,-1 0 1,0-1 0,0 1-1,-1-1 1,0 0 0,-1 0-1,0 0 1,-1 0 0,0-1-1,-2-16 1,1 25 27,0 0 1,0 1 0,0-1-1,-1 0 1,1 0-1,-1 0 1,0 1-1,0-1 1,0 0-1,0 1 1,0-1-1,-1 1 1,1 0 0,-1-1-1,0 1 1,1 0-1,-1 0 1,0 0-1,-3-2 1,1 1 44,-1 0 0,1 0-1,-1 1 1,0-1 0,1 1 0,-1 0 0,0 1-1,0-1 1,-11 0 0,7 0 11,0 2 0,0-1 0,-1 1 0,1 1 0,0-1 0,-1 1-1,1 1 1,0 0 0,0 0 0,0 1 0,-13 6 0,16-5-104,-1-1-387,0 1-1,1 0 1,0 0-1,0 0 0,-9 9 1,13-10 213,1-1-1,-1 1 1,0 0 0,1 0-1,-1 0 1,1 0 0,0 0-1,0 0 1,0 1 0,0-1 0,0 0-1,1 0 1,0 1 0,0-1-1,0 5 1,2 5-2044,11-11 230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9:0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87 140 832,'-12'14'7895,"-38"77"-4128,44-75-3474,1 1 0,1 1 0,0-1 0,2 1 1,0-1-1,0 1 0,2 0 0,3 32 0,-3-49-287,0 0 0,0 0 0,1-1 0,-1 1 0,0 0 0,0 0 0,1 0 0,-1-1 0,1 1 1,-1 0-1,0-1 0,1 1 0,-1 0 0,1-1 0,0 1 0,-1 0 0,1-1 0,-1 1 0,1-1 0,0 1 0,0-1 0,-1 0 0,1 1 0,0-1 0,0 0 0,-1 1 0,3-1 0,28 0 51,-23-2-61,0 0-1,0-1 1,-1 0 0,1 0 0,11-7-1,-7 0-27,-1 0 0,0-1-1,0 0 1,-1-1 0,-1 0-1,0-1 1,0 1-1,-1-2 1,-1 1 0,-1-1-1,1-1 1,-2 1 0,0-1-1,-1 0 1,-1 0 0,0 0-1,-1 0 1,0-1-1,-1 1 1,-1 0 0,-1-1-1,-4-26 1,3 37 65,1-1 0,-2 1-1,1 0 1,-1 0 0,0 0 0,0 0-1,0 1 1,0-1 0,-1 1 0,0 0-1,0 0 1,0 0 0,-1 0 0,1 1-1,-7-4 1,9 5-16,-1 1-1,1-1 1,-1 1 0,0 0-1,1 0 1,-1 0-1,0 0 1,0 0 0,0 1-1,0-1 1,0 1-1,0 0 1,0-1-1,0 2 1,0-1 0,0 0-1,0 0 1,0 1-1,0 0 1,1 0 0,-1 0-1,0 0 1,0 0-1,1 0 1,-1 1-1,0-1 1,1 1 0,0 0-1,-5 3 1,3 0-178,-1 0 1,2 1-1,-1-1 1,0 1-1,1 0 0,0 0 1,1 0-1,-1 0 1,1 0-1,0 1 1,-1 9-1,1-9-549,1 1-1,1-1 0,-1 0 1,1 0-1,1 1 1,-1-1-1,1 0 0,0 0 1,1 1-1,4 10 1,-6-17 598,0 0 0,1 0 1,-1 0-1,1 0 1,-1 0-1,1 0 0,0-1 1,-1 1-1,1 0 0,0 0 1,-1 0-1,1-1 1,0 1-1,0 0 0,0-1 1,0 1-1,0-1 1,0 1-1,0-1 0,0 0 1,0 1-1,0-1 0,0 0 1,0 0-1,0 1 1,0-1-1,0 0 0,0 0 1,0 0-1,1 0 0,14 0-2230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9:0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28 400,'0'0'1150,"0"27"870,0 229 2419,0-251-4431,0 0-1,0-1 1,1 1 0,-1-1 0,1 1-1,0-1 1,0 1 0,1-1-1,-1 1 1,1-1 0,0 0 0,0 0-1,0 0 1,1 0 0,-1 0-1,1 0 1,0-1 0,5 5 0,-5-6-25,-1 0 0,1-1 1,0 0-1,0 1 0,0-1 1,0 0-1,0-1 0,0 1 1,0 0-1,0-1 0,0 0 1,0 0-1,0 0 0,0 0 1,0 0-1,0 0 0,1-1 1,-1 1-1,0-1 0,0 0 1,-1 0-1,1 0 0,0-1 1,0 1-1,0-1 0,-1 1 1,6-5-1,7-5-49,-1 0 1,0-1 0,-1-1-1,0 0 1,-1-1-1,0 0 1,13-22-1,-6 5 30,-2 0 0,23-61 0,-37 85 100,-1 1 1,0-1 0,0 0 0,-1 0 0,1 0 0,-1 0 0,-1 0 0,0-11 0,0 16-27,0 1 0,-1-1 1,1 0-1,-1 0 0,1 0 0,-1 1 1,0-1-1,1 0 0,-1 1 0,0-1 1,0 0-1,0 1 0,0-1 0,-1 1 0,1 0 1,0-1-1,-1 1 0,1 0 0,-1 0 1,1 0-1,-1 0 0,1 0 0,-1 0 1,0 0-1,1 1 0,-1-1 0,0 0 1,0 1-1,0-1 0,1 1 0,-1 0 1,0 0-1,0 0 0,0 0 0,-3 0 0,-4 0-84,-1 1 0,1 0 0,0 0 0,-1 1 0,1 0-1,0 1 1,-12 5 0,3 0-1368,1 1-1,-28 20 1,23-13-270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9:0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10 192,'1'-1'19,"-1"0"1,1 1-1,0-1 0,-1 0 1,1 1-1,0-1 0,-1 1 1,1-1-1,0 1 0,0-1 1,-1 1-1,1 0 0,0-1 0,0 1 1,0 0-1,0-1 0,0 1 1,-1 0-1,1 0 0,0 0 1,0 0-1,0 0 0,0 0 1,0 0-1,0 0 0,0 0 1,-1 1-1,1-1 0,0 0 0,0 0 1,0 1-1,0-1 0,-1 1 1,1-1-1,0 0 0,0 1 1,-1 0-1,1-1 0,0 1 1,-1-1-1,1 1 0,0 0 1,-1 0-1,1-1 0,-1 1 0,1 0 1,-1 0-1,0-1 0,1 1 1,-1 0-1,0 0 0,0 0 1,1 0-1,-1 0 0,0 0 1,0 1-1,1 9 122,0 0 0,-1 0 0,-2 22 0,1-12 118,1-13-177,-1-4-170,1 0 0,-1 0 0,1 0 0,0 1 0,1-1 0,-1 0 0,1 0 0,0 0 0,0 0 0,2 5 0,3-9-438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7:5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34 496,'36'-33'5619,"-36"36"-4856,-2 41 631,-2 1 1,-2 0-1,-2-1 1,-24 78-1,-77 169-411,91-247-732,-146 296 214,87-191-554,73-141-83,2-6 19,1 1 0,-1 0 0,1-1 0,0 1 0,0 0 0,0 0 0,0 0 0,0 0 0,0 0 0,1 0 0,0 0 0,-1 0 0,1 0 0,1 4 0,16-25-3228,12-18 2196,-2-1 1,-1-1-1,-1-1 0,-3-1 0,26-62 0,62-222 84,-51 136 1065,-51 162 134,23-59 398,-28 78-371,1 0 0,-1 1 0,1-1 0,1 1 0,-1 0 0,1 0 0,0 0 0,0 0-1,7-5 1,-9 9-41,0 0 0,0 0 0,0 1-1,-1-1 1,1 1 0,1 0 0,-1-1-1,0 1 1,0 1 0,0-1-1,1 0 1,-1 1 0,0 0 0,0 0-1,1 0 1,-1 0 0,0 0-1,1 0 1,4 2 0,-2 0 62,-1 0 0,1 1 0,-1-1 0,1 1 0,-1 1 0,0-1 0,0 1 0,-1-1 0,1 1 0,4 6 0,-1-1 166,0 0 1,-1 0 0,0 1 0,-1 0-1,0 0 1,-1 0 0,0 1 0,0 0-1,-1 0 1,5 21 0,-8-20-153,0 1 1,0 0-1,-1 0 0,0-1 1,-1 1-1,-1-1 0,0 1 1,-1-1-1,0 1 1,-1-1-1,0 0 0,-1 0 1,-12 21-1,6-17-119,-1 0 0,0-1-1,-1 0 1,-1-1 0,0-1 0,-1 0-1,0-1 1,-23 14 0,25-17-251,1-2 1,-1 1-1,0-2 1,-1 1 0,1-2-1,-1 0 1,-1-1-1,1 0 1,0-1-1,-1 0 1,0-2 0,1 1-1,-18-2 1,29 0 37,1-1 0,0 1 0,-1-1 1,1 1-1,-1-1 0,1 0 0,0 0 1,-1 0-1,1 0 0,0 0 0,0 0 1,0-1-1,0 1 0,0-1 0,0 1 1,0-1-1,0 0 0,1 0 0,-1 0 1,1 0-1,-1 0 0,1 0 0,0 0 0,0 0 1,0-1-1,0 1 0,0 0 0,0-1 1,1 1-1,-1-1 0,1 1 0,0-1 1,-1 1-1,1-1 0,0 1 0,1-1 1,-1 1-1,0 0 0,1-1 0,-1 1 1,3-5-1,9-19-847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7:5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0 848,'2'1'93,"1"-1"-1,-1 1 1,1-1 0,-1 1-1,0 0 1,1 0-1,-1 0 1,0 0-1,0 1 1,0-1-1,0 0 1,0 1 0,0 0-1,0-1 1,-1 1-1,1 0 1,0 0-1,-1 0 1,1 0-1,-1 0 1,0 0 0,0 0-1,0 0 1,0 1-1,0-1 1,0 0-1,-1 1 1,1-1-1,-1 1 1,1 3 0,1 10 582,0 1 1,0 1 0,-2 17 0,0-28-451,2 43 798,-1 48-207,-2-91-744,1 0 0,-1 0 0,0 1 0,-1-1-1,1 0 1,-1-1 0,-1 1 0,0 0 0,-6 11 0,8-15 291,2-21-558,4 3-62,1 0-1,0 0 0,1 1 1,1 0-1,0 0 0,1 0 1,11-12-1,3-2-661,1 0 0,30-24 0,-40 39 607,8-7-425,0 1-1,32-20 1,-46 34 612,1 0-1,-1 1 1,1 0 0,0 0-1,0 1 1,1 0 0,-1 1-1,1 0 1,-1 0-1,20 0 1,-29 3 162,1-1 1,0 1-1,0-1 1,0 1-1,-1-1 1,1 1-1,0 0 1,0-1-1,-1 1 0,1 0 1,-1-1-1,1 1 1,-1 0-1,1 0 1,-1 0-1,1-1 1,-1 1-1,0 0 1,1 0-1,-1 0 0,0 0 1,0 0-1,0 0 1,1 0-1,-1 0 1,0 0-1,0-1 1,-1 1-1,1 0 1,0 1-1,-5 37 1107,-25 24 641,22-49-1297,1 1 0,0-1-1,1 1 1,1 0 0,-7 28 0,7-13 227,2-22-569,1 1 0,0 0 0,1-1 0,0 1 1,1 0-1,-1 0 0,2 0 0,-1 0 0,3 10 1,-1-18-179,1 0 1,0-1 0,0 1-1,-1-1 1,1 1 0,0-1 0,0 0-1,-1 0 1,1-1 0,0 1 0,0 0-1,-1-1 1,5-1 0,2-1-226,1-1 0,-1-1 0,0 1 0,-1-2 0,1 1 0,-1-1 0,0 0 0,0-1 0,-1 0 0,0 0 0,0 0 0,-1-1 0,0 0 0,9-14 0,-8 10 2,-1 0 0,0-1 0,-1 1 0,0-1-1,-1 0 1,0-1 0,-1 1 0,0-1 0,-1 1-1,0-18 1,-2 30 237,0 0 0,0-1-1,0 1 1,0-1 0,0 1 0,0-1-1,0 1 1,0 0 0,-1-1 0,1 1-1,0-1 1,-1 1 0,1 0 0,-1-1-1,0 1 1,1 0 0,-1 0 0,0 0-1,-1-2 1,-26-1-674,17 4 415,-1 0-318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7:5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 1649,'-20'16'1107,"1"2"0,1 0 0,1 1 0,-26 35 1,-50 93 2157,85-134-3078,-96 177 1015,-17 29-3314,112-210-1290,9-24 1625,10-27 308,4 5 987,1 1 0,2 0 0,28-43 0,76-97 754,-67 101 175,-39 54-67,2 1 0,21-22 0,-31 34-47,1 2 0,-1-1-1,1 1 1,1 0 0,-1 1 0,1-1 0,0 2 0,15-7-1,-22 11-262,-1-1 0,1 0-1,-1 1 1,1-1-1,-1 1 1,1-1-1,-1 1 1,1 0-1,0 0 1,-1 0 0,1 0-1,0 0 1,-1 0-1,1 0 1,-1 0-1,1 1 1,0-1-1,-1 1 1,1-1 0,-1 1-1,1-1 1,-1 1-1,0 0 1,1 0-1,-1 0 1,0 0-1,1 0 1,-1 0 0,0 0-1,0 0 1,0 0-1,0 1 1,0-1-1,0 0 1,0 1-1,0-1 1,-1 1 0,1-1-1,-1 1 1,1-1-1,-1 1 1,1-1-1,-1 1 1,0 0-1,0-1 1,0 3 0,1 3-12,-1-1 0,-1 0 1,1 0-1,-1 1 0,0-1 1,-1 0-1,1 0 1,-1 0-1,0-1 0,-1 1 1,-4 8-1,-1-1-78,-1 0 0,-1 0-1,0-1 1,0 0 0,-16 12 0,21-19-293,0-1 0,-1 0 0,0 0 0,0-1 0,0 0 0,-1 0 0,1 0 0,-1-1 0,1 0 0,-1 0 0,0 0 1,0-1-1,0 0 0,-8 0 0,12-1 106,3 0 154,-1 0-1,1 0 0,-1 0 1,1 0-1,-1 0 0,1 0 1,-1 1-1,1-1 1,-1 0-1,1-1 0,-1 1 1,1 0-1,-1 0 1,1 0-1,-1 0 0,1 0 1,0 0-1,-1-1 1,1 1-1,-1 0 0,1 0 1,-1-1-1,1 1 1,0 0-1,-1 0 0,1-1 1,0 1-1,-1-1 1,1 1-1,0 0 0,-1-1 1,1 1-1,0-1 0,0 1 1,0 0-1,-1-1 1,1 1-1,0-1 0,0 1 1,0-1-1,0 1 1,0-1-1,0 1 0,0-1 1,0 1-1,0-1 1,0 1-1,0-2 0,0-17-1071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7:5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53 216 640,'11'0'2497,"-11"16"-1472,0 5-33,-15 0-399,-3 6-289,10-7-176,-3 1-368,11 1-353,-11-7-223,11-30-3698</inkml:trace>
  <inkml:trace contextRef="#ctx0" brushRef="#br0" timeOffset="1">144 10 240,'0'-10'1313,"0"26"-1297,0-1-128,4 7-144,7-7-81,6 1 1,-2 5-160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7:5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80 160,'48'2'318,"-18"-1"-72,49-4 0,-71 2-216,0 0 0,-1-1 1,1 1-1,0-2 0,-1 1 1,1-1-1,-1 0 0,0-1 1,0 1-1,0-1 1,6-6-1,-11 9 9,-1-1 0,1 1 0,-1-1 0,0 0 0,1 1 0,-1-1 0,0 0 0,0 0 0,0 0-1,-1 0 1,1 0 0,0 0 0,-1 0 0,1 0 0,-1 0 0,0 0 0,1 0 0,-1 0 0,-1-4 0,-23 5 1063,19 1-992,0 1-1,0 0 1,-1 0 0,1 0-1,0 1 1,0-1 0,1 1 0,-1 1-1,0-1 1,1 1 0,-1-1 0,1 1-1,0 1 1,0-1 0,-4 4 0,-8 10 141,1 0 0,-16 22 1,14-16 4,12-16-206,0 0-1,0 1 0,1-1 0,1 1 1,-1 0-1,1 1 0,1-1 1,-1 0-1,1 1 0,1-1 0,-1 1 1,2 0-1,-1-1 0,1 1 1,2 14-1,-2-21-51,0-1-17,0 1 0,0 0 0,0-1-1,0 1 1,0 0 0,1 0-1,-1-1 1,1 1 0,-1 0-1,1-1 1,0 1 0,-1-1-1,1 1 1,0-1 0,0 1-1,0-1 1,0 0 0,0 1 0,1-1-1,-1 0 1,0 0 0,0 0-1,1 0 1,-1 0 0,3 1-1,0 0-100,0-1-1,0 0 0,0 0 1,0 0-1,1 0 0,-1-1 0,0 1 1,0-1-1,1 0 0,4-1 0,6-1-416,0-1 0,0 0 0,0-1 0,0-1 0,17-8-1,8-7-1145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4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39 256,'0'-2'55,"-1"0"-1,1 0 1,0 1-1,-1-1 1,0 0-1,1 0 1,-1 1-1,0-1 1,0 1-1,0-1 1,0 1-1,0-1 1,0 1-1,0 0 1,-1-1-1,1 1 1,0 0-1,-1 0 1,1 0-1,-1 0 1,1 0-1,-1 0 1,1 1-1,-1-1 1,0 0-1,-3 0 1,4 0-28,0 1 0,0 0 0,0-1 0,0 1 0,-1 0 0,1 0 1,0 0-1,0 0 0,0 0 0,-1 0 0,1 0 0,0 0 0,0 1 0,0-1 0,0 0 0,-1 1 0,1-1 1,0 0-1,0 1 0,0 0 0,0-1 0,0 1 0,0 0 0,0-1 0,0 1 0,0 0 0,1 0 0,-1 0 1,0 0-1,0 0 0,1 0 0,-1 0 0,1 0 0,-1 0 0,1 0 0,-1 0 0,1 0 0,-1 0 0,1 0 1,0 2-1,-3 19 189,1 0 0,2-1 0,0 1 0,1 0 0,7 32 0,30 111 464,-16-83-519,15 54-26,12 51-41,-47-150-107,-3-31-77,1 0 1,0 0-1,1 0 0,0 0 1,0 0-1,2 8 1,-1-90-3075,-9 50 3065,0 0 0,-2 1 1,-1-1-1,-1 2 0,-1-1 0,-16-23 1,17 28 236,9 17-100,0-1-1,1 1 0,-1-1 0,0 1 0,1-1 0,0 0 0,0 1 1,0-1-1,1 0 0,-1 0 0,1 0 0,0 0 0,0 0 0,0 0 1,0 1-1,1-1 0,0 0 0,0 0 0,0 0 0,0 1 0,0-1 0,1 0 1,0 1-1,-1-1 0,1 1 0,1 0 0,-1 0 0,0-1 0,5-3 1,8-6-42,-1 0 0,2 2 1,0-1-1,0 2 1,18-8-1,27-20-43,-56 35 7,1-1 0,-1 0 0,1 0 0,-1 0 0,0-1 0,-1 0 0,1 0 0,-1 0 0,0 0 0,0-1 0,-1 0 0,0 0 0,0 0 0,0 0 0,0 0 0,-1 0 0,0-1 0,-1 1 0,2-11 0,-3 15 272,-1 40 1173,2-28-876,-1-3-148,3 26 2509,-2-32-2892,-1 0 0,1-1 1,-1 1-1,1-1 0,-1 1 0,1-1 0,-1 1 0,1-1 1,0 1-1,-1-1 0,1 1 0,0-1 0,-1 0 0,1 1 1,0-1-1,0 0 0,-1 0 0,1 0 0,0 0 1,0 1-1,0-1 0,-1 0 0,1 0 0,0 0 0,0 0 1,-1-1-1,1 1 0,0 0 0,0 0 0,-1 0 1,1-1-1,0 1 0,0 0 0,-1-1 0,1 1 0,0 0 1,-1-1-1,1 1 0,-1-1 0,2 0 0,56-42-3376,-39 26 2357,1 2 52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7:5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75 1697,'0'-72'6360,"0"70"-5063,0 5 42,-2 11-800,0 0-1,-1 0 1,-1 0 0,-1-1 0,1 1-1,-11 17 1,-9 29-116,-88 258-893,-17-6-5589,75-178 219,47-130 4741,5-4-256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7:5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63 688,'6'-14'136,"-6"12"-11,0 0-1,1-1 0,0 1 1,0-1-1,-1 1 0,1 0 1,1 0-1,-1 0 0,0-1 1,0 1-1,1 0 0,-1 1 0,1-1 1,0 0-1,0 0 0,-1 1 1,1-1-1,0 1 0,0-1 1,0 1-1,1 0 0,-1 0 1,0 0-1,0 0 0,1 0 1,-1 0-1,0 1 0,1-1 1,-1 1-1,1 0 0,-1 0 1,1 0-1,-1 0 0,3 0 1,3 1-131,-1 0 1,1 0 0,-1 1-1,1 0 1,-1 1 0,0 0-1,0 0 1,0 0 0,7 5-1,63 43-1510,-68-44 1240,-1-2 172,-1 0 0,0 1 0,-1 0 0,1 0 0,-1 1 1,0 0-1,-1 0 0,0 0 0,0 1 0,-1 0 1,1 0-1,-2 0 0,1 0 0,3 13 0,-6-14 120,0 1-1,0-1 1,0 0-1,-1 0 0,0 0 1,-1 1-1,0-1 1,0 0-1,0 0 0,-1 0 1,0 0-1,0 0 1,-1 0-1,0 0 0,0-1 1,0 0-1,-1 1 1,-6 6-1,5-5 9,0-1 0,-1 0 0,0 0 0,0 0 1,0-1-1,-1 0 0,0 0 0,-1-1 0,1 0 0,-1 0 0,0-1 1,0 0-1,0 0 0,-1-1 0,1 0 0,-1-1 0,0 1 0,0-2 1,0 1-1,-10-1 0,18-1-24,0 0 1,1 0 0,-1 0-1,1 0 1,-1 0 0,1 0-1,-1 0 1,1 0 0,-1 0-1,1-1 1,-1 1 0,1 0-1,-1 0 1,1-1 0,-1 1-1,1 0 1,-1-1 0,1 1-1,-1-1 1,1 1 0,0 0-1,-1-1 1,1 1 0,0-1-1,-1 1 1,1-1-1,0 1 1,0-1 0,0 1-1,-1-1 1,1 0 0,0 0-1,1-25-41,17-23-94,-6 27 121,2 1-1,0 0 0,1 1 1,1 0-1,1 2 1,1-1-1,0 2 1,2 1-1,0 0 1,31-18-1,-49 32 18,0 1 0,0 0 0,0-1 0,0 1-1,0 0 1,1 0 0,-1 0 0,1 0 0,-1 1 0,0-1 0,1 1 0,-1-1 0,1 1-1,0 0 1,-1 0 0,1 0 0,-1 0 0,1 0 0,-1 1 0,1-1 0,3 2-1,-4 0-6,-1-1-1,1 1 1,-1 0-1,1 0 1,-1 0-1,1 0 0,-1 0 1,0 0-1,0 0 1,0 1-1,0-1 0,-1 0 1,1 1-1,0-1 1,-1 0-1,0 1 1,0-1-1,1 1 0,-1-1 1,-1 0-1,1 4 1,1 63-1074,2-47 576</inkml:trace>
  <inkml:trace contextRef="#ctx0" brushRef="#br0" timeOffset="1">511 254 544,'8'-12'508,"-7"11"-392,0-1 1,-1 1-1,1 0 1,0 0-1,-1 0 1,1 0 0,0-1-1,0 1 1,0 0-1,0 1 1,0-1-1,0 0 1,0 0-1,0 0 1,1 1 0,-1-1-1,0 0 1,0 1-1,2-1 1,-2 42 1902,-2-19-1802,0 0-1,-2-1 0,-1 1 0,0-1 0,-2 0 0,0-1 0,-16 36 0,18-42-185,4-13-29,0 0-1,0 1 0,-1-1 1,1 0-1,0 0 0,0 0 1,-1 0-1,1 0 1,0 0-1,-1 0 0,1 0 1,-1 0-1,0 0 1,1 0-1,-1 0 0,0 0 1,1-1-1,-1 1 0,0 0 1,0 0-1,0-1 1,0 1-1,-1 1 0,0-2-163,2-11-252,2 0 261,1 1 1,0 0-1,0 0 1,1 1-1,0-1 1,1 1-1,0 0 1,11-15-1,-2 0-267,6-7-377,1 1 0,1 1 0,2 1 0,36-33-1,-35 38 6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7:58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0 384,'6'16'512,"-6"-1"209,0 3 63,0 1 145,0 3 111,0 5-32,0-2-159,-11 2-321,11 0-224,-11-7-160,11-3-64,0-7-288,5-20-4626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7:5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0 608,'0'0'1705,"-1"3"-648,-12 16 642,11-16-1370,-1 0-1,1 1 1,0-1-1,0 0 1,1 1-1,-1 0 1,1-1-1,0 1 1,-1 0-1,2-1 1,-1 1-1,0 0 1,1 7-1,0 2-506,1 0-1,1 0 0,0 0 0,1 0 0,1 0 0,0-1 1,0 0-1,11 20 0,-13-27 70,1 0-1,-1 0 1,1-1 0,0 1 0,1-1-1,-1 1 1,1-1 0,0 0 0,0 0 0,0-1-1,0 1 1,0-1 0,1 0 0,0 0-1,0-1 1,0 1 0,0-1 0,0 0-1,0 0 1,0-1 0,1 0 0,10 2 0,4-3 56,-1-1 1,1 0 0,19-4 0,-31 3 59,-1 0 0,1-1 1,-1 0-1,0 0 0,0 0 1,0-1-1,0 0 0,0 0 1,-1-1-1,9-8 0,2-3 175,-1 0 0,26-35 0,-38 45 214,1-1 1,-1 1-1,0-1 1,-1 0-1,0-1 1,0 1 0,-1-1-1,0 1 1,0-1-1,0 0 1,0-14-1,-2 21-319,0 0-1,0 0 1,0 0-1,-1 0 1,1 0-1,0 0 1,0 0-1,-1 1 1,1-1-1,-1 0 1,1 0-1,-1 0 1,1 1-1,-1-1 1,1 0-1,-1 1 1,0-1-1,1 0 1,-1 1-1,0-1 1,0 1-1,1-1 1,-1 1-1,0-1 1,0 1-1,0 0 1,0-1-1,-1 1 1,-37-4-146,26 5-1165,0 0 1,0 1-1,-25 7 0,7 2-1997,1 4-1459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7:5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1 112,'-11'0'129,"1"0"0,-1 1 0,1 1 0,-1 0 0,1 0 1,0 1-1,0 0 0,0 1 0,0 0 0,1 0 0,-1 1 0,-15 12 0,2-4 241,18-11-8,0 1 0,1-1-1,-1 1 1,1 0 0,0 0 0,0 0-1,0 1 1,-6 6 0,10-9-212,-1-1 0,0 1 0,1 0 0,-1 0-1,1-1 1,-1 1 0,1 0 0,-1 0 0,1 0 0,-1-1 0,1 1 0,0 0 0,0 0 0,-1 0 0,1 0 0,0 0 0,0 0 0,0 0 0,0 0 0,0 0-1,0 0 1,0 0 0,0 0 0,1-1 0,-1 1 0,0 0 0,0 0 0,1 0 0,-1 0 0,1 0 0,-1 0 0,1-1 0,-1 1 0,1 0 0,-1 0 0,1-1-1,0 1 1,-1 0 0,1-1 0,0 1 0,0-1 0,1 2 0,45 15 1439,-25-11-875,4 1-287,1-2 0,1-1 0,-1-1 0,0-1 0,41-2 0,-49 0-262,100 0 862,637 5 4704,0 38-3610,-299-17-1941,-202-15-165,456 3 410,-202-8 577,-244 0-307,578 32 456,-265-6-984,-274-19-65,-68-12-95,-142-4-83,159 17 1,-169-3 98,-4-1-15,127 33-1,-92-22 65,75 17-64,-135-28-2,1-2 1,66 1 0,-7-2-19,-14-2 14,1-6 0,116-14 1,-120 7-2,17-4 32,125-29 1,-169 30-65,113-5 1,7 1 19,4-6-670,36 18-505,-125 5-2091,-128-2-9905,-14 0 9159,-10 0 496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0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75 432,'0'0'825,"32"-6"-17,-19 2-538,-1 0 0,1 2-1,1-1 1,-1 2 0,0-1 0,24 2 0,-32-2-192,0 0-1,0 0 1,0-1 0,0 0-1,-1 0 1,9-7 0,3-1-57,-12 9 99,0-1 1,0 1-1,0 1 0,1-1 0,-1 0 0,1 1 0,-1 0 0,1 0 0,0 1 0,-1-1 0,7 1 0,-11 37 2641,0-33-2613,-11 247 6502,-11 374 148,23-476-5907,-9 304 1676,-20-1 1,-88 452-1,88-744-2636,-71 364 138,21-111-845,56-290-1004,15-76 25,-6 25-3140,-6-26-1549,19-45 6169,-1 0 0,0 0-1,1 0 1,-1 0 0,1 0-1,-1 0 1,0 0 0,0 0-1,0 0 1,0-1 0,1 1-1,-1 0 1,0-1 0,0 1-1,0 0 1,-1-1 0,1 1-1,0-1 1,0 0 0,0 1-1,0-1 1,0 0 0,-1 1-1,1-1 1,0 0 0,0 0 0,0 0-1,0 0 1,-3-1 0,-16-2-2996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0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37 275 208,'-1'-1'71,"0"-1"0,0 1 1,0 0-1,0-1 0,0 1 0,0 0 1,0 0-1,-1 0 0,1 0 0,0 0 0,-1 0 1,1 0-1,-1 0 0,1 1 0,-1-1 0,1 1 1,-1-1-1,-2 0 0,-5-4 1601,32 4-594,59-3-202,99-17 0,28-2 272,575-3 448,-485 3-1031,-81 3 566,377 6 118,-12 1-1145,-148-2 151,110-7-54,207-4 95,-465 20-282,-26-2 81,334-4-113,538 12 344,-560-16 1853,445 16-1002,-818 11-1240,-1-1 88,10 0-1673,-234-10-9205,6 0 8948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0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295 114 208,'36'-106'3447,"-36"106"-3357,1 0 0,-1-1-1,0 1 1,0 0 0,0-1 0,0 1 0,0 0-1,0-1 1,0 1 0,1 0 0,-1-1 0,0 1 0,0 0-1,1-1 1,-1 1 0,0 0 0,0 0 0,1-1-1,-1 1 1,0 0 0,1 0 0,-1-1 0,0 1-1,1 0 1,-1 0 0,0 0 0,1 0 0,-1 0-1,0 0 1,1-1 0,-1 1 0,1 0 0,-1 0 0,0 0-1,1 0 1,0 1 0,8 11 2981,3 25 203,-8-9-2049,-2 0-1,-1 0 0,-4 41 0,1 2-195,-9 136 466,-55 314-1,33-308-1340,6-17-45,-37 232-42,22-216-60,-56 357-38,75 143-1566,23-555 814,0 319-3491,0-319 135,0 1-3325,0-135 5466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0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0 336,'0'6'230,"1"0"-1,0 0 1,0-1-1,0 1 1,1 0 0,0-1-1,0 0 1,0 1-1,6 8 1,8 22 1641,-11-16-836,0-1-1,-2 1 1,-1-1 0,0 40-1,2 12 1141,9 214 4814,-11-181-5116,0 404 3242,8 182-815,17-350-3435,13 373 909,-75 173-1774,-12-348 0,40-435-1274,-7 185-6784,3-279-693,9-8 8260,0 0-1,0 0 1,0 0-1,-1-1 1,1 1-1,0-1 1,0 1-1,-1-1 1,-2 0-1,-19 4-2695,-3 6 543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0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74 327 1633,'-73'-22'9700,"73"18"-9524,1 0 0,0 0-1,0 0 1,0 0 0,0 0-1,0 1 1,1-1 0,0 0-1,0 1 1,0-1 0,0 1-1,0 0 1,6-6 0,44-41-423,-30 31 403,71-59-145,24-22 74,-158 211 2260,34-91-2138,2 0-1,0 0 0,1 0 1,-3 39-1,7 86 282,1-73-370,-1-60-92,1-1-1,0 1 0,0-1 0,1 0 0,1 0 0,7 20 0,-9-28-113,0 1-1,1-1 0,-1 0 1,1 0-1,0 0 1,-1 0-1,1-1 0,1 1 1,-1 0-1,0-1 0,1 1 1,-1-1-1,1 0 1,0 0-1,0 0 0,0 0 1,0-1-1,0 1 0,0-1 1,0 0-1,0 0 1,0 0-1,1 0 0,-1 0 1,1-1-1,3 1 0,-3-1-387,0 0 0,0 0-1,-1 0 1,1 0-1,0-1 1,-1 1 0,1-1-1,0 0 1,-1-1-1,1 1 1,-1 0 0,5-3-1,-6 2 184,0 0 0,0 0 0,0 0 0,-1-1 0,1 1-1,-1 0 1,1-1 0,-1 1 0,0-1 0,0 1 0,0-1 0,0 1 0,-1-1 0,1 0 0,0 0-1,-1 1 1,0-5 0,1-23-1545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5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1 474 416,'3'8'289,"-1"1"-1,0-1 0,0 1 1,-1 0-1,0 0 1,0-1-1,-1 1 0,0 0 1,-2 10-1,31-22-8,-3-9-250,-1-2-1,-1-1 1,0 0-1,-1-2 0,30-28 1,-5 6-25,393-320-1582,-379 307 865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0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74 640,'-6'-35'2108,"1"-4"3713,4 59-4565,-7 23-3726,6-22-2180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06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269 592 416,'0'0'4472,"-4"0"-3050,-2 1-1079,-1 0 1,1 1 0,-1 0 0,1 0 0,0 0 0,0 1-1,0 0 1,0 0 0,0 1 0,1-1 0,-10 10 0,-57 53 1375,71-65-1695,-19 18 469,-33 44 0,48-56-455,1-1 0,0 1 1,0 0-1,1 0 0,0 0 0,0 0 1,1 0-1,0 1 0,0-1 0,0 1 1,1-1-1,0 9 0,1-15-35,0-1-1,0 1 1,0-1-1,0 1 1,0 0-1,0-1 1,0 1-1,0-1 1,0 1-1,0-1 1,1 1-1,-1-1 1,0 1-1,0-1 1,1 1-1,-1-1 0,0 1 1,1-1-1,-1 1 1,0-1-1,1 0 1,-1 1-1,1-1 1,-1 0-1,1 1 1,-1-1-1,0 0 1,1 1-1,-1-1 1,1 0-1,0 0 1,-1 0-1,1 1 1,0-1-1,25-5-56,27-22-355,-25 8 85,-1-1-1,-1-2 1,-2 0-1,0-2 1,-1 0-1,-1-2 1,-1 0-1,21-37 1,-4-3-282,-2-2 0,40-109 0,-61 137 588,-2-1 0,11-59 1,-19 69 1592,-2 0-1,0-32 1,-16 83-63,6-12-1233,-6 16 28,0 1 0,1 0 0,1 0 1,2 1-1,1 0 0,0 1 0,-4 41 1,5-7-2,2-1 1,5 81-1,0-132-284,1 0 0,-1-1 1,2 1-1,-1 0 0,1-1 0,1 1 0,-1-1 1,1 0-1,1 0 0,-1 0 0,2 0 0,-1 0 0,8 10 1,-7-14-35,0 1 0,0-1 0,0 0 1,0 0-1,1 0 0,-1-1 1,1 0-1,0 0 0,0 0 1,0-1-1,0 0 0,1 0 0,-1 0 1,0-1-1,1 0 0,-1 0 1,1-1-1,8 0 0,11-2-477,0-1-1,-1-1 1,0-1-1,0-2 1,0 0-1,36-16 1,61-18-4625,-67 40-2177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0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71 544,'11'-68'2441,"-11"66"-1990,0 19 867,-2 7-739,-2 0-1,-1 0 1,0-1 0,-2 0-1,0 0 1,-2-1-1,-14 27 1,17-35-334,-25 50 459,-14 34-175,39-89-573,6-19-232,8-27-306,11 6 289,1 1 0,1 1 0,1 1 0,2 0-1,1 2 1,1 1 0,1 1 0,37-25 0,-6 11 275,-55 36 57,0 0-1,0 0 0,0 1 1,0-1-1,0 1 1,0 0-1,1 0 0,-1 0 1,0 0-1,1 0 0,-1 1 1,0 0-1,1 0 1,-1 0-1,1 0 0,5 1 1,-8 0 0,1 0 0,-1 0 0,0 0 0,0 0 0,0 0 0,0 0 0,0 0 0,0 1 0,0-1 0,0 0 0,-1 0 0,1 1 0,0-1 0,-1 1 1,1-1-1,-1 1 0,1-1 0,-1 1 0,0-1 0,0 2 0,1 36 474,-1-28-374,-1 3-13,0 1 0,-1-1 0,-7 22-1,6-21-85,-1-1 0,2 1-1,-2 24 1,4 66-149,0-105 75,0 1 1,0-1 0,0 1 0,0-1 0,0 1 0,0-1 0,0 1 0,0-1-1,0 1 1,0-1 0,0 1 0,0-1 0,1 0 0,-1 1 0,0-1-1,0 1 1,1-1 0,-1 1 0,0-1 0,0 0 0,1 1 0,-1-1 0,0 0-1,1 1 1,-1-1 0,0 0 0,1 1 0,-1-1 0,1 0 0,-1 0 0,1 1-1,-1-1 1,0 0 0,1 0 0,-1 0 0,1 0 0,21-6-1329,17-22-991,-18 8 1042,-1-1 0,34-46 1,-36 43 1265,1 0 0,30-28 1,-47 50 1092,-4 28 1399,-26 26-311,23-45-1876,0 1 0,1-1 0,-1 1 0,2 0 0,-1 0 0,1 0 0,1 0 0,-1 1 0,1-1 0,1 1-1,-1 9 1,2-13-192,-1 0-1,2 0 0,-1 0 0,0 0 0,1-1 0,0 1 0,0 0 0,1 0 0,-1 0 0,1-1 1,0 1-1,0-1 0,3 5 0,-2-6-78,-1-1 0,1 0 0,0 1 0,0-1 0,0-1 0,0 1 0,0 0 0,0-1 0,0 1 0,0-1 0,1 0 0,-1 0 0,1 0 1,-1-1-1,1 1 0,-1-1 0,1 1 0,-1-1 0,5-1 0,2 0-118,-1 0 0,1-1 0,-1 0 0,0 0 0,1-1 0,-1-1 0,-1 1 0,1-1 0,0-1 0,-1 0 0,0 0 0,0-1 0,-1 1 0,1-2 1,-1 1-1,0-1 0,8-11 0,-7 9 106,-1-1 1,0 0 0,0 0-1,-1 0 1,0-1 0,-1 0 0,0 0-1,-1-1 1,0 1 0,-1-1-1,0 0 1,-1 0 0,1-19 0,-3 31 43,0-1 1,0 0 0,0 1-1,0-1 1,0 0 0,0 1-1,-1-1 1,1 0 0,0 1-1,0-1 1,-1 0 0,1 1-1,-1-1 1,1 1 0,0-1-1,-1 1 1,1-1 0,-1 1-1,1-1 1,-1 1 0,0-1-1,1 1 1,-1 0 0,1-1-1,-1 1 1,0 0 0,1-1-1,-2 1 1,-27-3 409,-29 16-34,-11 22-577,63-32-72,1 1 1,0-1 0,0 1-1,0 0 1,0 1 0,1-1-1,0 1 1,0 0 0,0 0-1,-3 6 1,7-10 167,-1-1 0,1 1 0,-1-1 0,1 1 0,0-1 0,-1 1 0,1 0 0,0-1 0,-1 1 0,1-1 0,0 1 0,0 0 1,0-1-1,0 1 0,0 0 0,0-1 0,0 1 0,0 0 0,0 0 0,0-1 0,0 1 0,0 0 0,0-1 0,0 1 0,0 0 0,1-1 0,-1 1 0,0-1 0,1 1 0,-1 0 0,0-1 0,1 1 0,-1-1 1,1 1-1,-1-1 0,1 1 0,-1-1 0,1 1 0,26 2-2058,-22-3 2190,15 0-987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0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0 111 320,'79'-36'2631,"-79"36"-2562,0 0 1,0 0-1,0 0 1,1 0 0,-1 0-1,0 0 1,0 0-1,0 0 1,1 0 0,-1-1-1,0 1 1,0 0-1,1 1 1,-1-1 0,0 0-1,0 0 1,0 0-1,1 0 1,-1 0 0,0 0-1,0 0 1,0 0-1,1 0 1,-1 0 0,0 0-1,0 0 1,0 1-1,0-1 1,1 0 0,-1 0-1,0 0 1,0 0-1,0 1 1,0-1-1,0 0 1,0 0 0,0 0-1,1 0 1,-1 1-1,0-1 1,0 0 0,3 16 1221,-3 24-678,0-31-190,0 6-179,1-3-181,-1 1 1,0-1-1,-1 1 0,0-1 1,-1 0-1,0 0 0,-1 0 0,-7 19 1,9-28-312,1-5-917,1-1 1025,0 1 0,0 0-1,1-1 1,-1 1 0,0 0 0,1 0 0,-1 0-1,1 0 1,0 1 0,0-1 0,3-3 0,4-4-188,60-91-909,-56 78 1389,1 0 1,1 0-1,1 2 0,0 0 1,26-23-1,-42 43-104,1 0-1,-1-1 1,0 1-1,0 0 1,1 0-1,-1 0 1,0 0-1,0-1 1,1 1-1,-1 0 1,0 0-1,1 0 1,-1 0 0,0 0-1,1 0 1,-1 0-1,0 0 1,0 0-1,1 0 1,-1 0-1,0 0 1,1 0-1,-1 0 1,0 1-1,1-1 1,-1 0-1,0 0 1,0 0 0,1 0-1,-1 0 1,0 1-1,0-1 1,1 0-1,-1 0 1,0 0-1,0 1 1,0-1-1,1 0 1,-1 0-1,0 1 1,0-1-1,0 0 1,0 0 0,0 1-1,1-1 1,-1 0-1,0 1 1,0-1-1,0 0 1,0 1-1,0-1 1,0 1-1,5 30 1307,-9 36 101,-1-35-1171,1 0 1,1 54 0,3-83-384,3-4-114,1 0 0,-1 0 1,1-1-1,-1 1 0,1-1 1,-1 1-1,0-1 0,0 0 1,4-4-1,4-1-107,18-14-38,-1 0-1,-1-2 0,26-29 1,25-20 683,-77 71-277,0 0 0,0 0 0,0 0 1,0 0-1,0 0 0,0 0 0,0 1 1,1-1-1,-1 0 0,0 1 0,0-1 1,1 1-1,-1-1 0,0 1 0,1 0 1,-1 0-1,1-1 0,-1 1 0,0 0 1,3 0-1,-3 1 26,0-1 0,-1 1 0,1 0 0,0-1 0,0 1 0,-1 0 0,1-1 0,0 1 0,-1 0 0,1 0 0,-1-1 0,1 1 0,-1 0 0,1 0 0,-1 0 0,0 0 0,1 0 0,-1 0 0,0 0 0,0 0 0,0 1 0,1 7 142,-1-1 0,0 0 0,0 0 0,-1 0 0,0 0 0,-3 10 0,-23 105 95,20-40-5026,8-82 4621,-1-1 1,0 0-1,0 0 1,0 0-1,1 1 1,-1-1-1,0 0 0,0 0 1,1 0-1,-1 0 1,0 1-1,0-1 1,1 0-1,-1 0 1,0 0-1,1 0 1,-1 0-1,0 0 0,1 0 1,-1 0-1,0 0 1,0 0-1,1 0 1,-1 0-1,0 0 1,1 0-1,-1 0 1,0 0-1,0 0 0,1 0 1,-1 0-1,0-1 1,1 1-1,-1 0 1,0 0-1,1-1 1,-1 1-179,20-8-1395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0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8 576,'6'-8'3807,"-9"23"-2389,-11 27-245,2-17-722,0 0 0,2 1 1,0 0-1,-7 41 0,-13 113-398,17-93-260,12-41-181,1-29-2487,6-31 2529,0 0 0,0 1 1,2 0-1,0 0 0,15-19 0,-7 11 326,1 1 1,1 0-1,0 1 1,40-30-1,-48 42 204,1 0 0,-1 1-1,1 0 1,1 1 0,-1 0 0,1 1 0,0 0-1,0 1 1,0 0 0,0 1 0,0 0 0,19 0-1,-30 2-172,1 1-1,-1-1 1,0 1-1,1-1 1,-1 1-1,0-1 1,1 1-1,-1 0 0,0 0 1,0 0-1,1-1 1,-1 1-1,0 0 1,0 0-1,0 1 1,0-1-1,-1 0 0,1 0 1,0 0-1,0 1 1,-1-1-1,1 0 1,-1 1-1,1-1 1,-1 0-1,1 1 0,-1-1 1,0 1-1,0-1 1,0 1-1,0-1 1,0 3-1,0 63-101,-1-45-56,1 50-1795,-9-70 323,7-2 645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0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16 256,'0'0'259,"5"-16"1080,2 16-1458,-13 0-391,5 0 5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0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0 176,'-1'4'271,"0"1"-1,-1-1 0,0 0 1,1 0-1,-1 0 1,-1 0-1,1 0 1,-1-1-1,1 1 1,-1-1-1,0 1 1,-1-1-1,1 0 1,0 0-1,-1 0 0,-5 3 1,-72 44 2190,63-42-2224,0-1-1,-1-1 1,1-1-1,-1 0 1,-21 2-1,17-3-280,-1 1 0,-29 10-1,52-15-7,1 0 0,0 1 0,0-1 0,0 0 0,0 0 0,0 0 0,0 0 0,-1 0 0,1 1 0,0-1 0,0 0 1,0 0-1,0 0 0,0 0 0,-1 0 0,1 0 0,0 0 0,0 0 0,0 0 0,-1 0 0,1 0 0,0 0 0,0 0 0,0 0 0,-1 0 0,1 0 0,0 0 0,0 0 0,0 0 0,0 0 0,-1 0 0,1 0 0,0 0 0,0 0 0,0 0 0,-1 0 0,1 0 0,0 0 0,0-1 0,0 1 0,0 0 0,0 0 0,-1 0 0,1 0 0,0 0 0,0 0 0,0-1 0,0 1 0,0 0 0,0 0 0,0 0 0,0 0 0,-1-1 0,1 1 0,0 0 0,0 0 1,0 0-1,0-1 0,8-13-1481,18-17 17,-1 0 455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0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61 720,'1'-1'80,"0"0"0,0 0-1,-1 0 1,1 0-1,0 1 1,1-1 0,-1 0-1,0 0 1,0 1-1,0-1 1,0 1 0,0-1-1,1 1 1,-1 0-1,0-1 1,2 1 0,9-1 3411,-12 24-1562,-2 13-1422,-3 1 0,-1-1 0,-1 0 0,-2 0 0,-2-1-1,-28 64 1,33-92 145,4-20-514,7-24-154,3 20-18,0 1 1,1 0-1,0 0 0,1 1 0,1 0 0,1 1 1,0 0-1,0 1 0,16-12 0,-11 11-779,0 0 0,2 1-1,38-20 1,-47 29 219,-1 1 0,1 0 0,-1 1 0,1 0 0,0 0 0,0 1 1,0 1-1,18 0 0,-23 0 406,-4 0 172,0 0-1,0 1 1,0-1 0,0 0-1,0 1 1,0-1 0,-1 1-1,1-1 1,0 1 0,0-1-1,0 1 1,0 0 0,0-1-1,-1 1 1,1 0 0,0 0-1,-1-1 1,1 1 0,-1 0-1,1 0 1,0 0-1,-1 0 1,0 0 0,1 1-1,0-1 83,-1 1-1,1-1 0,-1 0 0,1 0 0,-1 0 0,1 0 0,0 0 0,-1 0 0,1 0 0,0 0 0,0 0 0,0-1 0,0 1 0,0 0 0,0 0 1,0-1-1,0 1 0,0-1 0,0 1 0,0-1 0,0 1 0,1-1 0,-1 0 0,0 1 0,2-1 0,4-1-8,0 0 0,-1-1 0,1 1-1,0-1 1,-1-1 0,1 1 0,-1-1 0,0 0-1,0-1 1,0 0 0,0 0 0,-1 0 0,1 0-1,-1-1 1,0 0 0,-1 0 0,1 0 0,-1-1-1,0 1 1,0-1 0,-1 0 0,1 0 0,3-12-1,-6 18-23,-1-1-1,0 0 0,1 1 1,-1-1-1,0 1 0,1-1 0,-1 0 1,0 1-1,0-1 0,1 0 1,-1 1-1,0-1 0,0 0 0,0 1 1,0-1-1,0 0 0,0 1 1,0-1-1,0 0 0,0 1 0,0-1 1,-1 0-1,1 1 0,0-1 1,0 0-1,-1 1 0,1-1 0,0 0 1,-1 1-1,1-1 0,-1 1 1,1-1-1,0 1 0,-1-1 0,1 1 1,-1-1-1,0 0 0,-1 1 62,0 0 0,0 0 0,-1 0 0,1 1 0,0-1 0,0 0 0,0 1 0,0-1 0,0 1 0,0 0 0,0 0-1,-2 1 1,-60 36 1642,62-37-1675,-12 10 73,1 0 1,0 0-1,1 1 1,0 1-1,1 0 0,0 1 1,1 0-1,1 0 0,0 1 1,-7 19-1,14-31-104,0 1 1,0 0-1,1 0 0,-1 0 0,1 0 0,0 0 1,0 0-1,1 0 0,-1 0 0,1 0 0,0 0 1,0 1-1,0-1 0,1 0 0,-1 0 1,2 4-1,-1-6-23,0 1 1,0-1-1,1 0 1,-1 0 0,0 0-1,1 0 1,-1-1-1,1 1 1,0 0-1,0-1 1,0 1 0,-1-1-1,1 1 1,0-1-1,1 0 1,-1 0-1,0 0 1,0 0 0,0 0-1,1-1 1,-1 1-1,0-1 1,1 1-1,-1-1 1,1 0 0,-1 0-1,5 0 1,7-1-225,-1 0 0,1-1 1,-1-1-1,1 0 0,-1 0 0,0-1 1,0-1-1,0 0 0,-1-1 1,0-1-1,13-8 0,-4 0-875,-1 0 1,0-1-1,-2-1 0,0-1 1,18-24-1,-30 36 158,-5 5 112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4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12 127 496,'-4'-5'1469,"4"5"-1374,-1 0 0,1 0 0,0 0 0,-1 0 0,1-1 0,-1 1-1,1 0 1,0 0 0,-1-1 0,1 1 0,0 0 0,-1 0 0,1-1 0,0 1 0,0 0 0,-1-1 0,1 1 0,0 0 0,0-1 0,0 1 0,-1-1 0,1 1-1,0 0 1,0-1 0,0 1 0,0-1 0,0 1 0,0 0 0,0-1 0,0 1 0,0-1 0,0 1 0,0-1 0,0 0 0,2 1 8,-1-1 1,0 0 0,1 1-1,-1-1 1,1 1-1,-1 0 1,1-1 0,0 1-1,-1 0 1,1 0-1,-1 0 1,1 0 0,-1 0-1,1 0 1,1 1-1,4-1 89,102-5 841,156-28 1,33-3-129,456 19-430,-159 1-446,211 36 32,-392-15-99,33 1 39,488 16-4,-246 3 54,-389-9-78,-173-9 36,113 3 22,31 2-41,176 7 68,-272-5-57,23 3 84,-76-7 483,-7 2-493,-69-6-44,1-2 0,51-3 0,112 15 459,6-1-100,35-3-315,-192-13-23,-33-1 42,1 2-1,-1 0 1,1 2 0,35 7-1,-10-7 305,-54 22-4883,-5-20 3776,0 0-1,0 0 1,0-1 0,0-1 0,-9 3-1,0 1-111,-25 6-609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4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84 208,'-22'0'631,"14"-1"-397,-1 1 1,1 0 0,0 0 0,0 1 0,-1 0 0,1 1 0,0 0 0,0 0 0,-11 5 0,6-2 351,12-5-483,-1 0 1,1 1-1,0-1 1,-1 1-1,1-1 0,0 1 1,0-1-1,0 1 0,-1 0 1,1 0-1,0 0 0,0-1 1,0 1-1,0 0 1,0 0-1,1 1 0,-2 0 1,1 0 58,-1 0 1,1 0 0,0 1 0,1-1-1,-1 0 1,0 0 0,1 1 0,-1-1-1,1 0 1,0 1 0,0-1-1,0 4 1,0-5-73,0 0 0,1 0 0,-1 0 0,0 0 0,1 0 0,-1 0 0,1 0 0,-1 0-1,1-1 1,-1 1 0,1 0 0,0 0 0,-1-1 0,1 1 0,0 0 0,0-1 0,0 1 0,-1-1 0,1 1 0,0-1-1,1 1 1,6 1 244,-1 0 1,0-1-1,1 0 0,0 0 0,-1-1 0,13 0 1,-8 0-285,447-26 2929,2-31-1096,-211 24-521,516-24 751,1341 57-1798,-1025 59 161,-419-11-464,-121-41-37,191 15 365,-71 58-126,-461-54-4,-74-12 158,73 11 1486,-161-10-1208,-34-13-610,-1 0 0,1 0 0,0 0-1,0 0 1,0-1 0,0 0 0,0 0 0,8 1 0,-6-1-22,1 0 1,-1 0-1,0 1 1,1 0-1,-1 1 1,0-1-1,9 6 1,33 10 26,31 11-6,-63-21-27,-1-2 0,1 0 0,27 6 0,9-6 2,-32-4-23,-1 1 0,26 6-1,-27-2-2587,-52 2-8644,29-8 10869,1 0 1,-1 0-1,0 1 0,1 0 1,-1-1-1,1 1 0,-1 1 1,1-1-1,0 0 0,0 1 1,0 0-1,0 0 0,0 0 1,1 0-1,-1 0 0,1 0 1,0 1-1,0-1 0,0 1 1,0-1-1,1 1 0,-1 0 1,1 0-1,0 0 0,-1 6 1,2-7-41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5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38 421 624,'-4'2'179,"1"1"-1,0-1 1,0 1-1,0-1 1,0 1 0,0 0-1,0 0 1,1 0-1,-1 1 1,1-1-1,0 0 1,-2 5-1,37-10 1020,-12-9-1082,0 0 0,-1 0-1,27-23 1,-2 3-80,139-84-91,111-77-2075,-221 136 1146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46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18 256,'-27'9'9578,"39"3"-4006,5-1-6243,-7-5 1021,1-1-1,0 0 1,0-1 0,0-1 0,0 1 0,1-2-1,-1 0 1,18 2 0,102-2 294,-85-2-469,78 0-11,550-13 368,-82 4 79,-427 9-560,150 13-18,-1-1 19,1956-12 367,-1776 39-104,-288-17-312,463 3 82,-144 1 60,4 0-111,-251-15-119,2 0 116,19 13-7,-141-7 16,-134-15-44,415 23 99,-387-26-71,0 3-1,0 1 0,0 3 1,51 13-1,-50-8-19,14 5 56,-58-14-57,-1 0 0,0-1 0,0 0 0,16 0 0,13 2 44,28-1 89,-64-2-53,40 0 127,11 12 183,-49-6 757,-3-6-1150,0 0 1,0 0-1,-1 1 0,1-1 0,0 0 1,0 0-1,0 0 0,-1 0 0,1 1 1,0-1-1,0 0 0,-1 0 0,1 0 1,0 0-1,0 0 0,-1 0 0,1 0 1,0 0-1,0 0 0,-1 0 0,1 0 1,0 0-1,-1 0 0,1 0 0,0 0 1,0 0-1,-1 0 0,1 0 0,0 0 1,0 0-1,-1 0 0,1 0 0,0 0 1,0 0-1,-1-1 0,1 1 0,0 0 1,0 0-1,0 0 0,-1-1 1,1 1-1,0 0 0,0 0 0,0 0 1,0-1-1,-1 1 0,1 0 0,0 0 1,0-1-1,-3-1-230,0 0-1,0 0 1,0-1 0,0 1 0,0-1 0,1 0-1,-1 0 1,1 0 0,0 0 0,-1 0 0,2-1-1,-1 1 1,-2-7 0,-21-18-4108,1 10 2326,21 17 1710,1 0 0,-1-1 0,0 1 1,1-1-1,-1 0 0,1 0 0,0 0 0,0 0 0,0 0 1,0 0-1,0-1 0,0 1 0,0-1 0,1 1 1,-1-1-1,1 0 0,-1 1 0,1-1 0,0 0 1,1 0-1,-2-6 0,2-70-3579,0-42 3107,-11 67 4855,11 87-3694,-1-17-325,1-12-86,-1 0 0,1 0-1,0 0 1,0 0 0,0 0 0,0 0-1,1-1 1,-1 1 0,1 0 0,0 0-1,0-1 1,3 7 0,-4-10-89,1 0 0,-1 1 1,0-1-1,0 0 0,1 0 1,-1 0-1,0 1 0,1-1 1,-1 0-1,0 0 0,1 0 0,-1 0 1,0 0-1,1 0 0,-1 0 1,1 0-1,-1 0 0,0 0 1,1 0-1,-1 0 0,0 0 0,1 0 1,-1 0-1,0 0 0,1 0 1,-1-1-1,0 1 0,1 0 1,-1 0-1,0 0 0,0 0 0,1-1 1,-1-9-926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8:47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0 176,'0'0'675,"2"38"64,2-34-680,-1 1 0,1-1-1,0 0 1,0 0 0,0-1 0,1 1-1,-1-1 1,1 0 0,0 0 0,7 2-1,-2 1 15,0-2 0,1 1 0,0-1 0,13 2 0,139 30 253,-156-34-292,0 1 0,-1 0 0,1 0 1,0 1-1,-1-1 0,0 1 0,0 1 1,0-1-1,0 1 0,-1 0 0,1 0 1,-1 1-1,-1 0 0,1 0 0,-1 0 0,0 0 1,0 1-1,-1-1 0,0 1 0,0 0 1,-1 0-1,0 0 0,3 13 0,-3 61 304,-4 1 0,-19 138 0,1-117-356,12-67-491,1 1 0,-3 72 0,10-84-216,0-8 26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9:0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1 274 256,'0'0'6673,"11"-7"-6023,97-63 123,45-29-204,-107 62-180,30-19 639,-76 55-993,0 1 0,1 0 0,-1-1 0,1 1 0,-1 0 0,0-1 0,1 1 0,-1 0 0,1 0 0,-1-1 0,1 1 0,-1 0 0,1 0 0,-1 0 0,1 0 0,-1 0 0,1 0 0,-1 0 0,1 0-1,-1 0 1,1 0 0,-1 0 0,1 0 0,-1 0 0,1 0 0,-1 0 0,1 0 0,-1 1 0,0-1 0,1 0 0,-1 0 0,1 1 0,-1-1 0,1 0 0,-1 1 0,0-1 0,1 0 0,-1 1 0,0-1 0,1 0 0,-1 1 0,3 27 883,-14 32 334,-17 30 51,16-57-1175,1 0 0,2 0 0,2 1 0,0 0 0,-1 56-1,8-28-148,0-60 64,-3 3-41,3-5-1,0 0-1,0 1 1,0-1-1,0 0 1,0 0-1,0 1 1,0-1 0,0 0-1,-1 0 1,1 0-1,0 1 1,0-1-1,0 0 1,0 0-1,0 0 1,0 1 0,-1-1-1,1 0 1,0 0-1,0 0 1,0 0-1,0 1 1,-1-1 0,1 0-1,0 0 1,0 0-1,0 0 1,-1 0-1,1 0 1,0 0-1,0 0 1,-1 0 0,1 0-1,0 0 1,0 0-1,0 0 1,-1 0-1,1 0 1,0 0 0,0 0-1,-1 0 1,1 0-1,0 0 1,0 0-1,0 0 1,-1 0-1,1 0 1,-12 4-24,11-3-42,0 0 0,1 0 0,-1-1 1,0 1-1,0-1 0,0 1 0,0-1 0,0 1 1,0-1-1,0 1 0,0-1 0,0 0 1,0 0-1,0 1 0,0-1 0,0 0 0,0 0 1,0 0-1,0 0 0,0 0 0,-1-1 0,-57 1 17,57 0-48,-20 12-106,22-12 205,0 1 0,0-1 0,0 1 0,0-1 0,1 1 0,-1-1 0,0 1 0,0-1 0,0 0 0,1 1 1,-1-1-1,0 1 0,0-1 0,1 0 0,-1 1 0,0-1 0,1 0 0,-1 1 0,0-1 0,1 0 0,-1 1 1,1-1-1,-1 0 0,0 0 0,1 1 0,-1-1 0,1 0 0,-1 0 0,1 0 0,-1 0 0,1 0 1,-1 0-1,0 0 0,1 0 0,-1 0 0,1 0 0,-1 0 0,1 0 0,-1 0 0,1 0 0,-1 0 0,1 0 1,-1 0-1,0-1 0,1 1 0,0 0 0,32-13-21,-14 6 35,16 0-22,0 2 0,1 1 0,0 2 0,54 3 0,-30 0-40,-58-1-51,-28 0-7633,-7 0 4000,12 0 970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9:0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23 135 736,'-2'-2'166,"0"1"-1,0-1 1,0 0-1,1 0 1,-1 0-1,1 0 1,-1 0-1,1 0 1,0 0-1,0 0 1,0-1-1,0 1 1,0 0-1,0-1 1,1 1-1,-1 0 1,1-1-1,-1 1 1,1-1-1,0 1 1,0-1-1,0 1 1,1-1-1,-1 1 1,2-5-1,-1 4-44,1-1 0,-1 1 0,1 0 0,0-1 0,0 1 0,1 0 0,-1 0 0,1 0 1,-1 1-1,1-1 0,0 1 0,0-1 0,0 1 0,0 0 0,0 0 0,5-2 0,5-1-13,1 1 1,0 0 0,0 0 0,1 2 0,-1 0 0,1 0 0,-1 1-1,1 1 1,16 2 0,4-1 78,-32-1-144,0 0 1,0 0-1,0 0 1,0 1-1,0 0 1,0-1-1,0 1 1,0 0-1,0 1 1,0-1-1,0 0 1,0 1 0,-1 0-1,1-1 1,-1 1-1,1 0 1,-1 0-1,0 1 1,0-1-1,0 0 1,3 5-1,-4-5 57,0 0 0,0 0-1,0 1 1,0-1 0,0 0 0,-1 1-1,1-1 1,-1 0 0,0 1 0,1-1-1,-1 1 1,0-1 0,-1 1 0,1-1-1,0 1 1,-1-1 0,1 0-1,-1 1 1,0-1 0,0 0 0,0 1-1,0-1 1,0 0 0,0 0 0,0 0-1,-1 0 1,1 0 0,-3 2 0,-21 21 565,0-1 0,-2-1 0,-54 34 1,20-14-537,41-33-171,19-9 40,0-1 0,0 0 0,0 0 1,0 0-1,0 1 0,0-1 0,0 0 0,0 1 0,0-1 0,1 1 0,-1-1 0,0 1 1,0-1-1,0 1 0,0 0 0,1-1 0,-1 1 0,0 0 0,1 0 0,-1-1 0,1 1 1,-1 0-1,1 0 0,-1 0 0,1 0 0,-1 0 0,1 0 0,0 0 0,0 0 1,-1 0-1,1 0 0,0 0 0,0 0 0,0 0 0,0 0 0,0 0 0,0 0 0,0 0 1,1 0-1,-1 0 0,0 0 0,0 0 0,1 0 0,-1 0 0,1 0 0,0 1 0,0 0 13,0 0 0,1 0 0,-1 0 0,1 0 0,-1-1 0,1 1 0,0 0 0,-1-1 0,1 1 0,0-1 0,0 0 0,0 1 0,0-1-1,0 0 1,1 0 0,-1-1 0,0 1 0,5 1 0,43 3 110,-23-5-76,-1-1 1,0-2 0,45-10 0,-58 10-216,0-1 0,0-1 0,0 0 0,-1-1-1,0 0 1,0 0 0,0-2 0,20-15 0,-29 18 148,-3 5-239,0 0-1,0-1 0,0 1 0,-1-1 1,1 1-1,0 0 0,0-1 1,-1 1-1,1-1 0,0 1 0,0 0 1,-1-1-1,1 1 0,0 0 0,-1 0 1,1-1-1,-1 1 0,1 0 0,0 0 1,-1 0-1,1-1 0,-1 1 1,1 0-1,0 0 0,-1 0 0,1 0 1,-1 0-1,1 0 0,-1 0 0,1 0 1,0 0-1,-1 0 0,1 0 0,-1 0 1,0 0-1,-13 0-1387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9:0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135 160 1008,'-2'-3'146,"0"0"0,1 1 0,-1-1-1,1 0 1,0 0 0,-1 0-1,2 0 1,-1 0 0,0 0-1,0 0 1,1 0 0,0-1 0,0 1-1,0 0 1,0 0 0,0 0-1,0-1 1,1 1 0,0 0-1,0 0 1,-1 0 0,2 0-1,-1 0 1,0 0 0,1 1 0,-1-1-1,1 0 1,0 1 0,0-1-1,0 1 1,0-1 0,0 1-1,0 0 1,1 0 0,5-4 0,12-3 2,0 0 1,1 2-1,1 0 1,-1 2-1,1 0 1,0 1-1,0 1 1,38 0-1,-47 3-76,0-1 75,-1 1 1,1 0 0,-1 1-1,18 3 1,-29-4-110,0 1-1,1-1 1,-1 0-1,0 0 1,1 1-1,-1-1 1,0 1-1,1-1 1,-1 1-1,0 0 1,0-1-1,0 1 1,0 0-1,0 0 1,0 0-1,0 0 1,0 0 0,0 0-1,0 0 1,0 0-1,-1 0 1,1 0-1,0 1 1,-1-1-1,1 0 1,-1 0-1,1 1 1,-1-1-1,0 0 1,1 1-1,-1-1 1,0 0 0,0 1-1,0-1 1,0 0-1,0 1 1,0-1-1,-1 0 1,1 1-1,0-1 1,-1 0-1,1 1 1,-1-1-1,1 0 1,-1 0-1,0 0 1,1 1-1,-1-1 1,0 0 0,-1 2-1,-4 4 72,0 1 0,0-1-1,0 0 1,-1-1 0,0 0-1,0 0 1,0 0 0,-1-1 0,0 0-1,0 0 1,0-1 0,-1 0 0,-8 3-1,1-1 46,-1-1 0,0-1 0,0 0-1,0-1 1,0-1 0,-20 0 0,35-2-213,14 12-85,11 5 175,-5-4-2,-1 0 0,28 29 0,-40-37-15,-1 0-1,0 0 0,0 1 1,0 0-1,-1 0 1,0 0-1,0 0 1,0 0-1,-1 0 1,0 1-1,0-1 1,-1 1-1,1 10 1,-2-7 6,0-1 0,-1 1 1,0 0-1,0-1 1,-1 1-1,-1-1 1,1 0-1,-2 0 1,1 0-1,-1 0 0,0 0 1,-1-1-1,0 1 1,-1-1-1,0 0 1,0-1-1,0 0 0,-9 8 1,6-7 0,1-1 1,-1 0 0,-1 0-1,1-1 1,-1 0-1,0 0 1,-1-2 0,1 1-1,-1-1 1,0 0-1,0-1 1,0-1 0,-1 0-1,1 0 1,-13 0-1,14-2-28,0 0 0,0-1-1,1 0 1,-1-1-1,0 0 1,0 0 0,1-1-1,-17-7 1,22 8-58,1 0 0,-1 0 0,1 0 0,0-1 0,0 1 0,0-1 0,0 0 0,1 0 0,-1 0 0,1 0 0,0 0 0,0 0 0,0-1 0,0 1 0,0-1 0,1 1 0,-1-1 0,1 0 0,0 1 0,0-1 0,1 0 0,-1 0 0,1 0 0,0-6 0,0-67-8056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9:1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406 110 448,'0'-9'291,"1"2"179,-1-1-1,0 1 0,0 0 0,-1-1 0,0 1 0,0 0 0,0-1 0,-1 1 0,0 0 0,-1 0 1,0 0-1,-4-7 2045,-4 32 1320,-25 48-3156,-1 20 632,-5 12-651,-64 112 0,63-134-632,26-44-265,-1 0-1,-26 34 1,33-56 890,10-10-867,1 1 0,-1-1 0,1 0 0,0 0 0,-1 1 1,1-1-1,-1 0 0,1 0 0,-1 0 0,1 0 0,-1 0 0,1 0 1,-1 0-1,1 0 0,-1 0 0,1 0 0,-1 0 0,1 0 0,-1 0 1,1 0-1,-1-1 0,1 1 0,-1 0 0,1 0 0,-2-1 0,-4-13-6408,6 0 5431,5-10-16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9:1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2 139 624,'-1'-3'139,"1"-1"0,0 1 0,-1-1 0,1 1-1,1-1 1,-1 1 0,0-1 0,1 1 0,0-1-1,0 1 1,0 0 0,0-1 0,0 1 0,1 0-1,-1 0 1,1 0 0,0 0 0,0 0 0,0 0-1,0 1 1,1-1 0,-1 1 0,1-1 0,0 1-1,-1 0 1,1 0 0,0 0 0,0 0 0,0 1-1,0-1 1,1 1 0,-1 0 0,0 0 0,1 0-1,6-1 1,38-11-170,1 3 0,0 2 0,1 1 0,-1 3 0,56 3-1,-105 1-11,1 0 0,0 1-1,-1-1 1,1 0 0,-1 0-1,1 1 1,-1-1-1,1 0 1,-1 1 0,1-1-1,-1 0 1,1 1-1,-1-1 1,1 1 0,-1-1-1,0 1 1,1-1-1,-1 1 1,0-1 0,1 1-1,-1 0 1,0-1 0,0 1-1,0-1 1,1 1-1,-1 0 1,0-1 0,0 1-1,0 0 1,0-1-1,0 1 1,0-1 0,0 1-1,0 0 1,-1-1-1,1 1 1,0-1 0,0 1-1,0 0 1,-1-1-1,1 1 1,0-1 0,-1 1-1,1-1 1,0 1 0,-1-1-1,0 1 1,-15 29-1057,-4-10 291,-7 1-602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9:1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44 384,'-9'0'2737,"24"0"-2112,7 0-161,8 0-240,7 0-80,0-6-64,6-4-288,-2 0-304,2-1-257,-6 5-63,-11 6 96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9:1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1 692 560,'16'-2'697,"18"-12"-461,-1-1 0,-1-2 0,0-1 0,37-28 0,-50 32-176,-7 6-8,0-1-1,-1-1 1,19-20-1,-26 26-8,-1 0-1,1 0 0,-1 0 0,0-1 1,-1 1-1,1-1 0,-1 0 0,0 1 1,0-1-1,0 0 0,-1-1 0,1 1 1,0-9-1,-2 13 147,-3 1 75,-5 0-102,0 1 1,1 1-1,-1 0 0,1 0 0,-1 0 0,1 1 0,0 0 0,0 0 0,-10 7 0,-63 46 1125,67-46-1161,0 1 0,1 0-1,1 0 1,-12 15-1,20-23-113,1 0 0,-1 1 0,1 0-1,-1 0 1,1 0 0,1 0 0,-1 0-1,0 0 1,1 0 0,0 0 0,0 1 0,0-1-1,1 0 1,-1 1 0,1-1 0,0 1-1,1-1 1,-1 0 0,1 1 0,1 7-1,-1-10-24,1-1-1,-1 1 0,0-1 0,1 1 0,-1-1 0,1 1 1,-1-1-1,1 0 0,0 0 0,0 0 0,0 0 0,-1 0 1,1 0-1,0 0 0,0-1 0,0 1 0,0 0 0,0-1 1,0 0-1,0 0 0,1 1 0,-1-1 0,0-1 0,0 1 1,0 0-1,0 0 0,0-1 0,0 1 0,2-1 0,7-1-156,1-1 1,-1 0-1,0 0 0,11-5 0,3-5-65,0-1 0,-1-1 1,0-1-1,-1-1 0,-1-1 0,-1-1 0,0-1 1,-2-1-1,0 0 0,-1-2 0,-1 0 1,-2-1-1,0 0 0,-2-1 0,0-1 0,16-50 1,-2 5 417,19-58 353,-43 114 349,0 0 0,0 1 1,0-28-1,-5 56-554,-1-1 0,0 0 0,-1 0-1,0 0 1,-9 18 0,-6 20 43,-75 276 221,90-309-895,1 0-1,0 0 1,2 1 0,0 31 0,1-32-814,5-17 531,-1 0 0,1-1 0,-1 1 0,1-1 0,-1 0 1,1 0-1,5-2 0,11-3-359,1-4-280</inkml:trace>
  <inkml:trace contextRef="#ctx0" brushRef="#br0" timeOffset="1">727 533 688,'15'0'4658,"-26"0"-4257,1 0-401,10-4-929,0-8-31,0-3 15,0-7 113,6-3-64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9:1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10 432,'4'-6'3261,"-8"3"-3656,20 10-1342,-2-3 1478,0-1 0,-1-1 0,29 2 1,-40-3 291,-1-1 0,1 1 1,0-1-1,0 1 1,0 0-1,0 0 0,0-1 1,-1 2-1,1-1 1,0 0-1,-1 0 0,1 0 1,-1 1-1,1-1 1,-1 1-1,0-1 1,1 1-1,-1-1 0,0 1 1,0 0-1,0 0 1,0 0-1,-1-1 0,1 1 1,0 0-1,-1 0 1,1 0-1,-1 0 0,0 0 1,0 0-1,0 0 1,0 0-1,0 3 0,1 8 239,-1 1 0,0-1-1,-4 23 1,-6 4 134,-1-2-1,-2 1 1,-33 68-1,-2 6-146,33-75-225,-160 418-10,173-451-62,0 1 0,0 0 0,1 0 0,-1 0-1,2 1 1,-1-1 0,1 0 0,0 7-1,0-10-145,0-15-232,3-18 379,1-1 0,2 1 0,1 0 0,1 1 0,2-1 0,20-42-1,-9 18 66,0-2 71,2 1-1,2 1 1,3 2 0,2 0-1,58-77 1,-81 121-55,0 0 0,1 1 0,0 0 0,0 0 0,1 0 0,-1 1-1,1 0 1,1 1 0,-1 0 0,1 1 0,0 0 0,0 0 0,0 1 0,0 0 0,0 1-1,1 0 1,0 0 0,-1 1 0,16 1 0,-23 0-25,0 0 0,0 1 0,0-1 0,1 1 1,-1 0-1,0 0 0,-1 0 0,1 0 0,0 0 0,0 0 0,0 1 0,-1 0 0,1-1 1,-1 1-1,1 0 0,-1 0 0,0 1 0,1-1 0,-1 0 0,-1 1 0,1-1 0,0 1 1,0-1-1,-1 1 0,0 0 0,1 0 0,-1 0 0,1 5 0,-1-4 11,0 0-1,0 1 1,0-1-1,-1 0 1,1 0-1,-1 1 1,0-1-1,-1 0 1,1 0-1,-1 1 1,0-1-1,0 0 1,0 0-1,0 0 1,-1 0-1,0 0 1,1 0-1,-2 0 1,1 0-1,-4 4 1,-6 6 122,-1-1 0,0 0 1,-1 0-1,0-2 0,-1 0 1,0 0-1,-1-2 1,0 0-1,-30 13 0,29-19-287,40-5 25,-6 1-18,0 0 0,0-2 0,0 0 0,-1 0 0,1-2 0,-1 0 0,24-11 0,103-63-895,-108 57 882,-1-1-1,-1-2 0,-1-1 0,-1-2 1,-2-1-1,40-49 0,-69 77 153,3-1 51,-1-1 1,0 1 0,-1-1 0,1 1 0,0-1-1,-1 0 1,1 0 0,-1 0 0,0 0 0,0 0-1,0 0 1,0-7 1035,-16 32 76,6-10-1068,0 1 0,0 1 1,2-1-1,-1 1 0,2 1 0,0-1 0,1 1 0,0 0 0,1 1 1,1-1-1,0 0 0,1 1 0,0 23 0,2-20-112,-1-13 19,1 1 0,0 0 0,1-1 1,-1 1-1,1-1 0,0 1 0,3 7 0,-3-12-35,0 0 1,0 0-1,0 0 0,1-1 0,-1 1 1,1 0-1,-1-1 0,1 1 0,-1-1 1,1 0-1,0 1 0,-1-1 1,1 0-1,0 0 0,0 0 0,0-1 1,0 1-1,0 0 0,0-1 0,0 1 1,0-1-1,1 1 0,-1-1 0,0 0 1,0 0-1,0 0 0,3-1 1,8 1-405,1-2 1,-1 1 0,0-2-1,0 0 1,0 0 0,0-1 0,0-1-1,-1 0 1,1-1 0,-2 0 0,1-1-1,0 0 1,-1-1 0,17-15 0,0 1-450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3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127 694 208,'-10'0'295,"0"-1"-1,0-1 0,-1 0 1,-9-3-1,-37-5 8820,57 9-8960,-1 1 0,1 0-1,-1-1 1,1 1 0,-1 0-1,1-1 1,-1 1 0,1-1-1,-1 1 1,1-1 0,0 1 0,-1-1-1,1 1 1,0-1 0,-1 1-1,1-1 1,0 1 0,0-1-1,-1 0 1,1 1 0,0-1-1,0 1 1,0-1 0,0 0-1,0 1 1,0-1 0,0 1 0,0-1-1,0 0 1,0 1 0,0-1-1,1 0 1,1-2-110,0-1 0,0 1 0,1 0 1,0 0-1,-1 0 0,1 1 0,0-1 0,1 1 0,-1 0 1,0 0-1,1 0 0,-1 0 0,7-2 0,5-5 8,92-47 21,150-57 1,58-29-109,-252 111-15,-46 24-70,0 0 0,0-2 0,-1 0 0,0-1 0,0 0 1,-1-1-1,-1-1 0,0 0 0,13-16 0,-26 27-12,1-1 1,-1 0-1,1 0 1,-1 0-1,0 0 0,0 0 1,0 0-1,0 0 0,0 0 1,0-1-1,-1 1 0,1 0 1,-1 0-1,1-1 1,-1 1-1,0 0 0,0-1 1,0 1-1,-1-5 0,0 5-40,0 0 0,0 1 0,0-1-1,0 0 1,0 1 0,-1-1-1,1 0 1,0 1 0,-1 0-1,1-1 1,-1 1 0,0 0-1,1 0 1,-1 0 0,0 0-1,0 0 1,-3-1 0,-6-2-616,-1 1 0,1 1 1,-1 0-1,1 0 0,-24 1 0,-121 1-3643,153 0 4655,8-30 899,-3 27-990,0 0 0,0 1 0,0-1 0,1 1-1,-1 0 1,0 0 0,1 0 0,0 0 0,-1 0 0,1 0-1,0 1 1,0-1 0,0 1 0,0 0 0,0 0 0,0 0-1,0 0 1,0 1 0,1-1 0,-1 1 0,0 0 0,0 0-1,0 0 1,1 0 0,-1 1 0,0-1 0,0 1 0,6 1-1,-4 0 32,-1 1-1,1-1 1,-1 1-1,0-1 1,0 1-1,0 0 1,0 1-1,-1-1 1,1 1-1,-1-1 1,0 1-1,0 0 1,0 0-1,-1 1 1,1-1-1,-1 1 1,3 8-1,4 22 358,-2 1 0,-2 0-1,-1 0 1,-2 1-1,-2-1 1,-3 41 0,0 15-4483,13-115-253,0 4 3235,0-15-332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9:13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96 302 480,'27'-48'2415,"-17"39"282,-13 35-1299,-3-7-1172,-1 1 0,-2-2 0,0 1 0,-20 31 0,-4 6-113,-2 27-374,33-80-121,2-21-2926,2 1 3168,-1 1 0,2-1 0,0 1 0,1-1-1,1 1 1,0 0 0,2 1 0,-1-1 0,2 1 0,12-19 0,-15 26 142,47-92 1203,-35 59 3651,-12 79-4541,-2 0 0,-2 74 0,-3-79-130,1-1 1,3 1 0,0-1-1,14 63 1,-16-94-185,0 1-1,1 0 1,-1 0-1,1 0 1,0 0 0,-1 0-1,1-1 1,0 1 0,0 0-1,0-1 1,0 1-1,1-1 1,-1 1 0,0-1-1,1 1 1,-1-1 0,1 0-1,-1 0 1,1 0-1,-1 0 1,1 0 0,0 0-1,3 1 1,-2-1 1,0-1 0,-1 0 1,1-1-1,0 1 0,0 0 0,-1-1 1,1 1-1,0-1 0,-1 0 1,1 0-1,0 0 0,-1 0 0,1-1 1,3-2-1,10-7 12,-1-1 0,-1-1 0,24-27 1,-32 34-14,62-75-284,78-121 1,-23 28-223,-117 166 232,28-34-596,-32 40 618,0-1 0,0 1 0,0 0 0,0 0 0,0 1 0,1-1 0,-1 0 0,0 1 0,1-1 0,-1 1 1,1 0-1,0 0 0,-1 0 0,5-1 0,-6 14-2044,-1 3 1159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9:1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92 448,'9'-11'288,"-6"6"-154,0 1 1,1-1 0,0 1 0,-1-1 0,2 1 0,-1 0 0,0 1 0,1-1 0,-1 1 0,1 0-1,0 0 1,0 0 0,1 1 0,-1-1 0,0 1 0,1 1 0,0-1 0,-1 1 0,9-1 0,-12 2-98,-1 1 0,0-1 1,0 1-1,1-1 1,-1 1-1,0-1 0,0 1 1,0 0-1,0 0 0,0-1 1,0 1-1,0 0 1,0 0-1,0 0 0,0 0 1,-1 0-1,1 0 1,0 1-1,-1-1 0,1 0 1,0 0-1,-1 0 1,0 1-1,1-1 0,-1 0 1,0 1-1,0-1 1,1 0-1,-1 1 0,0-1 1,0 0-1,-1 2 1,2 2 7,-1 1 1,0 0 0,0-1 0,-1 1 0,0 0 0,0-1-1,-2 6 1,-4 4-29,-1 0 0,-1-1-1,-1 0 1,0-1 0,0 0-1,-1 0 1,-1-1 0,0-1-1,-1 0 1,0-1 0,-17 11-1,26-19-11,1 0-1,-1-1 0,0 1 0,1-1 0,-1 0 0,0 0 0,0 0 0,0 0 0,0-1 0,0 1 1,0-1-1,-4-1 0,6-33 6,3 21-27,1 1 0,0-1 0,1 1 0,0-1 0,1 1 0,0 0 0,1 1 0,1-1 0,0 1 0,0 0 0,1 0 0,0 1 0,1 0 0,0 0 0,1 1 0,0 0 0,0 1 0,1-1 0,0 2 0,21-13 0,-29 19 19,0 0 1,0 0-1,0 1 1,0-1-1,1 0 1,-1 1-1,0-1 1,0 1-1,0 0 1,0 0-1,1 0 1,2 0-1,-4 0-1,-1 1-1,1-1 1,0 0-1,0 1 1,0-1-1,0 1 1,-1-1-1,1 1 1,0-1-1,0 1 1,-1-1-1,1 1 1,0 0-1,-1-1 1,1 1-1,-1 0 1,1 0-1,-1-1 1,1 1-1,0 2 1,0 3-1,0 0 0,0 0 1,0 1-1,0-1 0,-1 1 1,-1 11-1,1 18 22,16 36-32,-16-69-44,1-1 0,-1 1 0,1-1-1,0 1 1,0-1 0,0 0 0,0 1 0,0-1 0,1 0 0,-1 0-1,0 0 1,1 0 0,0 0 0,0 0 0,-1 0 0,1 0 0,0-1-1,1 1 1,-1-1 0,0 0 0,0 1 0,0-1 0,1 0-1,3 1 1,36-2-1445,-23 0 763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9:1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37 752,'5'-7'345,"-4"4"-156,0 0 1,1 1 0,-1-1-1,1 1 1,0-1-1,0 1 1,0 0 0,0 0-1,0 0 1,0 0 0,4-2 1032,-6 8-91,-1 6-734,-1 1 1,0-1-1,-1 1 1,-1-1-1,1 0 1,-2 0-1,1 0 1,-8 11-1,-4 11 132,-50 96 367,-15 33-957,60-93-724,17-22-2653,4-44 1962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9:14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18 384,'-6'-3'191,"0"0"0,0 1 1,0-1-1,0 2 0,-1-1 0,1 1 0,0-1 0,-1 2 0,1-1 0,-13 1 0,18 0 210,10 3 108,-5 1-403,1 1 0,-1-1-1,0 1 1,0 0-1,-1 0 1,0 0 0,1 1-1,-2-1 1,4 9 0,-5-11-58,0 0 1,0 0 0,-1-1-1,1 1 1,-1 0 0,0 0-1,1 0 1,-1 0 0,-1 0 0,1 0-1,0 0 1,-1 0 0,0 0-1,1 0 1,-1 0 0,0 0-1,-1-1 1,1 1 0,0 0-1,-1-1 1,0 1 0,1-1 0,-4 4-1,-10 9 130,0-1 0,0-1 0,-1 0 0,-30 18 0,36-25-168,0-1 0,-1 0 1,1 0-1,-1-1 0,0 0 0,0-1 1,0 0-1,0-1 0,-19 2 1,30-4-19,0-1 1,-1 1 0,1 0 0,0-1 0,0 1-1,0 0 1,-1-1 0,1 1 0,0 0 0,0-1-1,0 1 1,0 0 0,0-1 0,0 1 0,0 0-1,0-1 1,0 1 0,-1 0 0,2-1 0,-1 1-1,0 0 1,0-1 0,0 1 0,0-1 0,0 1-1,0 0 1,0-1 0,0 1 0,0 0 0,1-1-1,-1 1 1,0-1 0,0 1-3,4-8-19,0 1 0,1 0 0,-1-1 0,2 1 1,-1 1-1,0-1 0,1 1 0,1 0 1,-1 0-1,1 1 0,0 0 0,0 0 1,12-6-1,1 0 47,0 2 0,0 0 0,1 1 0,25-6 0,-39 12 20,-1 1-1,1-1 0,-1 2 1,1-1-1,-1 1 0,1-1 0,-1 2 1,1-1-1,-1 1 0,1 0 1,-1 0-1,8 3 0,-9-2-5,-1 1 1,0-1-1,0 1 1,0-1-1,0 1 0,0 1 1,0-1-1,-1 0 0,0 1 1,1 0-1,-1-1 0,-1 1 1,1 1-1,0-1 1,-1 0-1,0 1 0,2 4 1,1 5-50,2-1 1,0 1-1,0-1 1,15 19-1,-19-29-77,0 1-1,0 0 0,0-1 0,0 0 0,1 0 0,0 0 1,-1 0-1,1 0 0,0-1 0,0 0 0,1 1 1,-1-2-1,0 1 0,1 0 0,-1-1 0,1 0 1,-1 0-1,9 1 0,16-2-633,-19 1 396,0 0-1,1-1 1,-1 0-1,0-1 1,1 0-1,-1-1 1,0 0 0,0-1-1,17-6 1,-16 3-149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9:1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1 480 832,'1'-5'121,"0"0"0,0 1-1,1-1 1,0 0-1,0 0 1,0 1 0,0-1-1,1 1 1,-1 0-1,1 0 1,0 0-1,1 0 1,-1 0 0,1 1-1,7-6 1,65-47 789,-74 54-884,32-20 197,185-128 281,-173 116-418,-3-2-1,64-68 1,-105 102 981,-5 6-405,-59 93 1058,-68 148 1,62-112-1574,35-68-205,19-33 69,-2 0 0,-2-2 0,0 0 0,-2-1 0,-29 33 0,38-48-1,11-13-12,-1 0-1,1 0 1,-1 0-1,1 0 1,-1 0-1,0 0 1,1-1-1,-1 1 1,0 0-1,0 0 1,1-1-1,-1 1 1,0 0-1,0-1 1,0 1-1,0-1 1,0 1-1,-1-1 1,1 0-121,1-6-85,0 0 147,1 0 0,0 0 0,1-1 0,-1 1 0,1 0 0,0 1 0,1-1 0,0 0 0,0 1 0,0-1 0,6-8 0,-2 3-5,1-2 52,0 1-1,0 0 0,2 0 0,-1 1 0,1 1 0,13-12 0,-19 19 21,-1 0 0,1 0-1,0 0 1,0 0 0,1 1-1,-1-1 1,0 1 0,1 0 0,0 1-1,-1-1 1,1 1 0,0 0-1,0 0 1,0 0 0,-1 1-1,1-1 1,0 1 0,0 1 0,0-1-1,0 1 1,8 1 0,30 30-108,-37-30-207,1 0-1,-1 0 0,0 0 0,1-1 1,0 0-1,-1 0 0,1 0 1,0-1-1,0 0 0,-1-1 0,1 1 1,0-1-1,-1 0 0,1-1 1,-1 0-1,1 0 0,-1 0 0,0-1 1,0 0-1,0 0 0,11-8 1,4-9-567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9:1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90 496,'0'0'2046,"-2"3"-1293,-7 10 5,-3 2-32,2 1 0,0-1 0,-10 25 0,19-37-664,-1 1-1,1-1 1,-1 1 0,1 0 0,0-1-1,0 1 1,1 0 0,-1 0 0,1 0-1,0-1 1,0 1 0,0 0 0,1 0-1,-1 0 1,1-1 0,0 1 0,0 0-1,0-1 1,1 1 0,-1 0 0,1-1-1,4 7 1,-4-8-70,0-1 0,0 1-1,1 0 1,-1-1 0,1 1 0,0-1 0,-1 0-1,1 0 1,0 0 0,0 0 0,-1-1-1,1 1 1,0-1 0,0 1 0,0-1-1,0 0 1,0 0 0,0 0 0,-1-1 0,1 1-1,5-2 1,1 0-69,0 0 0,0-1 0,0 0 0,0 0 0,12-7 0,-2-2-33,-1 0-1,-1-1 0,0-1 1,-1-1-1,19-21 1,-26 26 89,-1 0 0,0-1 1,-1 0-1,0 0 0,-1 0 1,0-1-1,-1 0 0,0 0 0,-1-1 1,3-13-1,-6 2-1012,-2 23 901,1 0 0,0 1 0,-1-1-1,1 1 1,0-1 0,-1 1-1,1 0 1,-1-1 0,1 1 0,0-1-1,-1 1 1,1 0 0,-1-1-1,1 1 1,-1 0 0,0-1 0,1 1-1,-1 0 1,1 0 0,-1 0-1,1 0 1,-1-1 0,0 1 0,1 0-1,-1 0 1,1 0 0,-1 0 0,-1 0-1,-8 0-1793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9:1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68 148 832,'0'0'3042,"0"10"-1938,-9 5 33,-8 6-65,6 7-191,0-3-385,3 2-208,8-2-176,-11-3-160,11-7-416,0 1-336,11-20-4531,-3-8 4211</inkml:trace>
  <inkml:trace contextRef="#ctx0" brushRef="#br0" timeOffset="1">174 47 1121,'6'-22'944,"-6"13"48,0-3-47,0 8 768,5 4-1793,5 0-321,1 0-303,4 0-272,0 0 47,7 0 129,0 0 15,4 0-239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29:1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0 240,'11'6'261,"-9"-4"-106,0-1 0,0 0 0,1 0 0,-1 1 0,0-1 0,0 1-1,0 0 1,-1 0 0,1-1 0,0 1 0,1 3 0,-3-4-77,1 1 1,-1-1-1,0 1 1,0-1 0,0 1-1,0-1 1,-1 1-1,1-1 1,0 1-1,-1-1 1,1 0-1,-1 1 1,1-1-1,-1 0 1,0 1 0,1-1-1,-1 0 1,0 1-1,0-1 1,0 0-1,0 0 1,0 0-1,0 0 1,0 0-1,-2 1 1,-19 21 833,1 1 0,1 1-1,-28 45 1,44-60-841,1 0 0,0 0 0,0 1 0,1-1 0,0 1 0,1-1 1,0 1-1,1 0 0,0 0 0,2 15 0,-1 11 3,-1-33-74,0 1 0,1-1-1,-1 0 1,1 1 0,0-1-1,0 0 1,0 0 0,1 1 0,0-1-1,-1 0 1,1 0 0,1 0-1,-1-1 1,1 1 0,-1-1-1,1 1 1,0-1 0,0 0-1,0 0 1,1 0 0,-1 0-1,1-1 1,0 1 0,6 2-1,-10-5 6,1 0-1,0 1 0,0-1 1,0 0-1,-1 1 0,1-1 0,0 1 1,-1-1-1,1 1 0,0-1 0,-1 1 1,1 0-1,0-1 0,-1 1 1,1 0-1,-1-1 0,1 1 0,-1 0 1,0 0-1,1-1 0,-1 1 0,0 0 1,1 0-1,-1 0 0,0-1 1,0 1-1,0 0 0,0 0 0,0 1 1,0 0 11,-1 0 0,0 0 1,1 0-1,-1 0 0,0 0 0,0 0 1,0 0-1,-1-1 0,1 1 1,0 0-1,-1-1 0,-1 2 0,-2 2 18,-1 1 0,0-2 0,-1 1-1,1-1 1,-1 0 0,-10 5 0,-25 8 14,-22 8-84,19-19-3837,45-12 805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0:0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40 139 176,'0'-7'4277,"0"20"-3579,0 20-1276,0-32 426,-2 21 4946,-1-22-4521,-12 2 2642,13 7 3429,-13-9-4573,12 0-1048,18 0-461,-11 1-176,0-1-1,1 1 1,-1-1 0,0 1-1,0 0 1,0 1 0,7 2-1,-7-2-20,0-1 0,1 1 0,0-1 1,-1 0-1,1 0 0,-1 0 0,9 0 0,7-1 16,5 1 17,1-2 0,0 0 0,0-2 0,33-7 0,136-38 550,-162 39-502,102-24 84,-92 29-160,16-3-110,44-11 65,-80 15-44,-1 0 1,1-1 0,0-1-1,36-15 1,-50 18-68,-1 0-1,0 0 1,1 1-1,-1 0 1,1 0 0,-1 1-1,1 0 1,12 2-1,-11-1-281,0 0 0,0-1 1,0-1-1,0 1 0,19-5 0,-17 1-404,1 1 1,-1 0-1,23-2 0,-3 4-5796,-31-7 379,-1-10 3416,0 8 1485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0:1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1 128,'0'0'3370,"-11"2"1024,12-1-4260,-1 1 0,0-1 0,0 1 1,1-1-1,-1 0 0,1 1 0,-1-1 1,1 0-1,0 1 0,-1-1 0,1 0 1,0 0-1,0 1 0,0-1 0,0 0 1,0 0-1,0 0 0,0 0 0,1 0 1,1 1-1,41 16 1170,57 1-653,-89-17-522,98 8-26,170-7 0,-150-5-71,-9 14-22,101-2 12,-205-11 3,-14 1-32,1-1 0,0 1 1,0 0-1,0 0 0,-1 0 0,1 1 1,0-1-1,0 1 0,0 0 0,-1 0 1,1 0-1,0 0 0,4 3 0,12 11 434,-19-14-408,-1 0-13,0 0 0,1 0 0,-1 0 0,1 0 0,-1 0 1,1 0-1,-1 0 0,1 0 0,-1 0 0,1-1 0,0 1 0,-1 0 0,1 0 0,0-1 0,0 1 0,0 0 1,0-1-1,0 1 0,-1-1 0,1 1 0,0-1 0,0 0 0,0 1 0,0-1 0,0 0 0,0 0 0,2 1 1,-2-1-2,0 0 0,0 1 1,0-1-1,0 1 0,0-1 1,-1 1-1,1-1 1,0 1-1,0 0 0,-1-1 1,1 1-1,0 0 1,-1 0-1,1 0 0,-1-1 1,1 1-1,-1 0 0,1 0 1,-1 0-1,1 0 1,-1 0-1,0 0 0,0 0 1,0 0-1,1 0 1,-1 0-1,0 0 0,0 0 1,0 0-1,0 0 0,-1 0 1,1 0-1,0 1 1,0-1 19,0 1 676,0 30 257,0-5-840,-4 106 305,2-116-314,0-1 0,-1 0 0,-1-1 0,0 1 0,-13 29 0,6-18 190,-14 54 0,12-38-184,-6 25-21,12-37-99,-2-2-1,-23 56 0,22-61 31,1 2 0,1-1 0,2 1 0,-5 31-1,3-14-9,3 33-5,5-61-7,0 0 0,-1 1-1,-4 15 1,-2 43 47,7-59-37,-1-1 0,-1 1 0,0-1 0,-7 28 0,-16 62 8,22-94-11,0 0 0,1 1 0,-1 20 0,-2 9-77,-11 21 21,10-42 70,1 1 0,1-1 1,1 1-1,-2 24 0,-4 14-84,1-25 75,-21 88 9,0-10-32,15-62-2,10-36 7,1-1 1,0 1-1,0 0 0,-1 23 0,4-19 5,1-9 4,-1 0 1,0 1-1,0-1 0,-1 0 0,0 0 1,-1 0-1,0 0 0,-4 10 0,0-2-11,0 1-1,1-1 0,-3 25 0,4-23 0,-1 1 1,-8 24-1,7-25 1,0 0-1,2 1 0,-3 20 0,-11 40 0,3-28-13,-15 104 1,16-90 18,9-44-4,1 0-1,0 0 0,0 26 0,3-27 19,-1-1-1,-1 1 0,-8 26 1,0 6-71,-1 1 133,7-33-72,1 1 1,1-1-1,-1 27 1,2 1-43,-11 61 0,6-59 52,-1 63 0,8 447-97,-1-551 80,2 1-1,-1-1 0,1 1 1,1-1-1,-1 1 1,2-1-1,-1 0 1,7 15-1,-9-24-20,0 0-1,0 0 1,0 1-1,1-1 0,-1 0 1,0 0-1,0 0 1,0 1-1,0-1 1,0 0-1,0 0 1,0 1-1,0-1 1,0 0-1,0 0 1,0 0-1,0 1 1,0-1-1,0 0 1,0 0-1,0 1 1,0-1-1,-1 0 1,1 0-1,0 0 1,0 1-1,0-1 1,0 0-1,0 0 1,0 0-1,-1 0 1,1 1-1,0-1 1,0 0-1,0 0 1,0 0-1,-1 0 1,1 0-1,0 1 0,-1-1 1,-13 3-262,-24-2 467,31-2-269,-27 0 185,1-1 0,-1-3 0,1 0 0,0-2 0,-46-16 0,57 14-33,-1-2 0,2 0 0,-27-18 0,26 15-92,0 1 1,-47-20-1,60 30-273,0-1-1,0 0 1,1 0-1,-1-1 0,1 0 1,-12-10-1,17 13-34,0-1 1,0 0-1,0 0 0,1 0 0,-1-1 0,1 1 0,0-1 1,0 1-1,0-1 0,0 0 0,1 1 0,0-1 0,-1 0 1,1 0-1,1 0 0,-1 0 0,1 0 0,-1-5 0,1-60-4725,0 28 1457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30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18 592,'0'-1'102,"0"0"0,-1 0-1,1 0 1,0 0 0,-1 0 0,1 1-1,-1-1 1,1 0 0,-1 0-1,0 0 1,1 1 0,-1-1 0,0 0-1,0 1 1,1-1 0,-1 1-1,0-1 1,0 1 0,0-1 0,0 1-1,1-1 1,-1 1 0,0 0-1,0 0 1,0-1 0,0 1 0,0 0-1,0 0 1,0 0 0,0 0-1,0 0 1,0 0 0,0 0 0,0 0-1,0 1 1,0-1 0,-1 1-1,-2-1 660,2 0 619,4 12-918,0 0 1,1 0 0,0-1-1,1 1 1,0 0-1,1-1 1,0 0 0,9 13-1,12 29 406,19 73 565,58 259 0,-95-347-1421,-4-23-43,-1 0-1,-1 0 0,1 20 0,-3-32-555,-2-35-3156,-52-132-2294,24 31 3595,15 65 903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0:1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74 752,'1'1'121,"1"-1"-1,-1 0 0,0 0 0,1 1 0,-1-1 0,0 0 1,0 1-1,1-1 0,-1 1 0,0 0 0,0-1 1,0 1-1,0 0 0,0 0 0,2 1 0,-2-1-3,0 0-1,1 1 0,-1-1 0,0-1 1,1 1-1,-1 0 0,1 0 0,-1 0 1,1-1-1,0 1 0,-1-1 0,1 1 1,0-1-1,-1 0 0,4 1 0,38-2 1674,0-2-1,77-14 0,272-48 452,-361 60-2238,0 2-1,58 1 0,-56 3-57,-32-1 74,1 0 0,0 0-1,-1 0 1,1 0 0,-1 1-1,1-1 1,0 1-1,-1-1 1,1 1 0,-1 0-1,1 0 1,-1-1 0,0 1-1,1 0 1,1 2 0,7 4-1258,4-3-4424,-26-11 3137,-4-2 1384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0:1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90 176,'0'0'350,"32"-20"2283,51 21 2445,-4 0-4150,0-3 0,103-15 0,-28-5-650,1 7 1,166 5-1,-203 10 1427,-68 0-3506,-71-5-6317,2 4 6589,-3 1-536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0:1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1 272,'38'11'5408,"71"-13"-2523,-38 0-1657,96 8 0,-83 7-553,-45-6-247,74 3 0,-87-9-366,32 0-54,-56-1 6,1 0 0,-1-1 1,1 1-1,-1 0 0,1-1 0,-1 1 1,1-1-1,-1 0 0,0 0 1,1 0-1,-1 0 0,0 0 0,0-1 1,0 1-1,0-1 0,3-2 1,1 3 699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0:3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1 159 432,'0'-1'71,"-1"-7"425,1 1-1,0 0 1,1-1 0,0 1 0,3-14 0,-2 18-339,0-1 0,-1 1 0,1 0 0,0 0 0,1 0 0,-1 0 1,0 1-1,1-1 0,0 1 0,0-1 0,-1 1 0,1 0 0,0 0 1,4-2-1,8-4 308,0 1 1,0 0-1,0 0 0,1 2 1,0 0-1,30-5 1,-7 5 506,69 1 0,-106 4-926,0 0 0,0 0 0,0 1 0,0-1 0,0 0 0,0 1 0,0-1 0,0 1 0,-1 0 0,1 0 0,0 0 0,-1 0 0,1 0 0,0 0 0,-1 0 0,1 0 0,-1 0-1,1 1 1,-1-1 0,0 1 0,0-1 0,0 1 0,1 0 0,-2-1 0,1 1 0,0 0 0,0 0 0,0-1 0,-1 1 0,1 0 0,-1 0 0,1 4 0,-1-2 135,1 1 0,-1-1-1,0 1 1,0-1 0,-1 1 0,1-1-1,-1 1 1,0-1 0,0 1 0,0-1 0,-1 0-1,0 0 1,0 0 0,-2 5 0,-13 12 827,-1-1 1,-1 0 0,-1-1-1,0-1 1,-1-1-1,-44 27 1,30-21 273,29-21-947,0 1 0,0-1-1,0-1 1,0 1 0,0-1-1,-9 0 1,10 0 430,20-1-619,-10 0-196,27-2 103,1-1-1,0-2 1,42-12 0,-42 9-105,0 1 1,0 2 0,47-2 0,-77 7 1568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0:3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35 480,'-8'-3'960,"0"-1"-1,0 2 1,0 0-1,0 0 0,0 0 1,-1 1-1,-10-1 1,20 2-823,-1 0 0,0 0 0,0 0 0,1-1 0,-1 1 1,0 0-1,1 0 0,-1-1 0,0 1 0,0 0 0,0-1 0,1 1 1,-1 0-1,0-1 0,0 1 0,0 0 0,0-1 0,0 1 0,1 0 1,-1-1-1,0 1 0,0 0 0,0-1 0,0 1 0,0-1 0,0 1 0,0 0 1,0-1-1,0 1 0,0 0 0,-1-1 0,1 1 0,0 0 0,0-1 1,0 1-1,0 0 0,-1-1 0,1 1 0,0 0 0,0-1 0,0 1 1,-1 0-1,1 0 0,0-1 0,0 1 0,-1 0 0,1 0 0,0-1 1,-1 1-1,1 0 0,-1 0 0,17-1-16,-1 1 1,0 0-1,1 1 0,-1 1 0,0 0 1,1 1-1,-1 1 0,-1 0 0,1 1 1,16 9-1,-26-12-111,4 2 32,0 1-1,0 0 0,-1 0 0,0 1 0,14 13 1,-19-17 25,-1 1 0,0 0 1,-1 0-1,1 0 0,0 0 1,-1 0-1,0 0 0,1 0 1,-1 0-1,0 0 1,-1 1-1,1-1 0,-1 0 1,1 1-1,-1-1 0,0 1 1,0-1-1,-1 0 0,1 1 1,-1-1-1,-1 6 0,-2 5 402,-1-1 1,0 1-1,-1-1 0,-1 0 0,0-1 0,0 0 0,-16 19 0,-76 78 4205,55-63-2677,-56 60 1842,99-104-3831,0-1 0,0 0 1,0 1-1,0-1 0,0 1 0,0-1 1,0 1-1,1-1 0,-1 1 0,0-1 1,1 1-1,0 0 0,-1-1 0,1 1 1,0 0-1,0 2 0,0-3-8,0 0 0,1-1 0,-1 1 0,0 0 1,1 0-1,-1-1 0,1 1 0,-1 0 0,1-1 0,-1 1 0,1 0 0,-1-1 1,1 1-1,0-1 0,-1 1 0,1-1 0,0 1 0,-1-1 0,1 1 0,0-1 0,0 0 1,-1 1-1,1-1 0,0 0 0,0 0 0,0 0 0,-1 0 0,1 1 0,0-1 1,0 0-1,0-1 0,0 1 0,0 0 0,46-2 0,-1-1 0,0-3 0,0-2 0,46-14 0,-71 19-1687,-17 8-2520,-22 19-6633,5-9 6135,10-5-908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1:1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45 64,'4'40'688,"-4"30"-120,0-63-146,0-9-8,0-39 154,0-6 1667,0 44 106,0 27-1472,1-22-793,-1-1 1,0 0-1,0 0 0,0 0 0,0 1 1,-1-1-1,1 0 0,0 0 0,0 0 1,-1 1-1,1-1 0,-1 0 0,1 0 1,-1 0-1,1 0 0,-1 0 0,0 0 1,1 0-1,-1 0 0,0 0 0,0 0 1,0 0-1,0 0 0,0-1 0,0 1 1,0 0-1,0-1 0,0 1 0,0-1 1,-2 2-1,0 4 490,3-4-174,2-6-264,40-48-59,-36 47 393,-15 18-30,-33 19 301,41-31-726,0 0 0,-1 0-1,1-1 1,0 1-1,0 0 1,-1-1-1,1 1 1,0-1 0,-1 0-1,1 1 1,0-1-1,-1 0 1,1 0-1,-1 0 1,1 0 0,-1 0-1,1 0 1,0 0-1,-1-1 1,1 1-1,0 0 1,-1-1 0,1 1-1,0-1 1,-1 1-1,1-1 1,0 0-1,0 0 1,0 1 0,-1-1-1,1 0 1,0 0-1,0 0 1,0 0-1,1 0 1,-1-1 0,0 1-1,0 0 1,0 0-1,0-3 1,0-22 26,0 19-38,0-1 1,1 0-1,0 1 1,1-1-1,2-11 0,-2 17 4,1 1 0,0-1 0,0 0 0,0 1 0,0-1 0,0 1 0,0 0 0,1-1 0,-1 1 0,0 0 0,1 0 0,-1 1 0,1-1 0,-1 0 0,1 1 0,-1 0 0,1-1 0,-1 1 0,1 0 0,-1 0 0,1 1 0,0-1 0,-1 0 1,1 1-1,-1 0 0,5 1 0,-3 3 65,-1 1 1,0-1-1,0 1 1,0 0 0,0 0-1,-1 0 1,0 0 0,-1 0-1,1 1 1,-1-1 0,0 8-1,2 78 949,-3-68-726,-1-4-25,-1 0 0,-1 1 0,-1-1-1,-1 0 1,0 0 0,-2-1 0,0 0 0,-12 22 0,-1-3 511,-1-1 0,-52 66 1,-15 8 98,88-111-936,-1 0-1,1 1 1,-1-1-1,1 0 0,0 0 1,-1 1-1,1-1 1,-1 0-1,1 0 1,-1 1-1,1-1 0,0 0 1,-1 0-1,1 0 1,-1 0-1,1 0 0,-1 0 1,1 0-1,-1 0 1,1 0-1,-1 0 1,1 0-1,-1 0 0,1 0 1,-1 0-1,1 0 1,-1-1-1,1 1 0,-1 0 1,1 0-1,0-1 1,-1 1-1,1 0 1,-1 0-1,1-1 0,0 1 1,-1 0-1,1-1 1,0 1-1,-1-1 0,1 0 1,-12-17-3445,9 7 2304,1 1-1,0-1 1,0 0-1,1 1 1,0-1 0,1 0-1,0 0 1,1 0 0,2-14-1,6-6-170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1:1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84 384,'-3'-1'209,"0"0"0,0-1 0,1 1-1,-1-1 1,1 0 0,-1 1 0,1-1 0,0 0-1,0 0 1,-1-1 0,1 1 0,1 0 0,-1-1-1,-2-3 1,4 5 63,9-19 1308,-3 16-1368,0 0 1,0 1-1,1 0 1,-1 0-1,1 0 1,0 1-1,0 0 1,14-2-1,-18 3-159,0 1-1,0-1 0,0 1 0,0-1 0,0 1 1,0 0-1,0 0 0,0 1 0,0-1 1,0 1-1,0-1 0,0 1 0,0 0 0,0 0 1,0 1-1,0-1 0,-1 0 0,1 1 0,0 0 1,-1-1-1,1 1 0,1 3 0,0 1 60,0 1-1,-1 0 0,1 0 0,-2 0 1,1 0-1,-1 0 0,0 1 1,-1-1-1,0 1 0,0 0 0,0-1 1,-1 1-1,0-1 0,-1 1 1,0 0-1,0-1 0,0 1 1,-4 9-1,-1 1 68,0-1 0,-1 1 0,-1-1-1,-1-1 1,0 0 0,-16 21 0,-24 40 560,45-75-676,11-13-9,15-13-38,-19 19-8,1 0-1,-1 1 1,1 0-1,0 0 1,0 0 0,1 0-1,-1 0 1,1 1-1,-1 0 1,1 0-1,0 0 1,1 1 0,-1-1-1,0 1 1,1 1-1,-1-1 1,12-1 0,-14 3 15,1 0 0,-1 1 1,1 0-1,-1-1 0,0 1 1,0 0-1,1 1 0,-1-1 1,0 1-1,0-1 1,0 1-1,0 0 0,0 0 1,-1 0-1,1 0 0,0 1 1,-1-1-1,0 1 0,0-1 1,0 1-1,0 0 0,0 0 1,0 0-1,-1 0 1,1 0-1,-1 0 0,0 1 1,0-1-1,0 0 0,0 1 1,0 4-1,3 15 165,-1 0 0,-2 1 0,-1 38 1,0-35 15,-1-10 64,-1 0-1,-1 0 1,0 0-1,-2 0 1,1-1-1,-2 1 1,0-1-1,-1 0 1,-1-1 0,-13 20-1,21-33-220,-1-1 0,1 0 0,-1 0 0,1 0 0,-1 0 0,0 0 0,1 0 0,-1 0 0,0-1 0,0 1 0,0 0 0,0 0 0,1 0 0,-1-1 0,0 1 0,0 0 0,-1-1 0,1 1 0,0-1 0,0 0 0,0 1 0,0-1 0,0 0 0,0 1 0,-1-1 0,1 0 0,0 0 0,0 0 0,0 0 0,0 0 0,-1 0 0,1-1 0,0 1 0,0 0 0,0 0 0,0-1 0,0 1 0,-1-1 0,1 1 0,0-1 0,0 0 0,0 1 0,0-1 0,1 0 0,-2-1 0,-3-3-69,0-1 0,0 0 0,1-1 0,0 1 0,-5-12 0,7 14-253,2 3 103,-1 0-1,0 0 0,0 0 0,0 0 1,0 1-1,0-1 0,0 0 0,0 0 0,0 0 1,0 1-1,0-1 0,0 1 0,-1-1 0,1 1 1,0-1-1,0 1 0,-1 0 0,1 0 1,0-1-1,0 1 0,-1 0 0,1 0 0,0 0 1,-1 1-1,1-1 0,0 0 0,-2 1 0,-36 11-5673,12 3 2137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2:1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1 480,'0'0'534,"0"39"2689,0-37-3150,0 0 0,0 0 1,0 0-1,0 0 0,0 0 1,-1 0-1,1 0 1,-1-1-1,1 1 0,-9 13 12402,-1-15-8897,-21 3 6792,31-1-10342,0 1 0,1-1 0,-1 0 0,1 0 0,0 1 0,-1-1 0,1 0 0,0 0 0,0 0 0,1 0 0,-1 0 0,0 0 0,1 0 0,-1-1 0,1 1 0,-1 0 0,1-1 0,0 1 0,0-1 0,0 0 0,0 0 0,3 2 0,57 22 563,-29-12-452,-17-8-139,-1-1 0,1 0 0,0-1 0,0 0 0,0-2 0,23 1 0,3 0 0,439 7 0,-311-10 0,-83-3 0,-1-5 0,99-21 0,-88 12 0,122-7 0,18 10 0,-221 15 0,0 0 0,0-1 0,20-4 0,-29-1-1949,-15-6-5898,-16-5-5643,23 16 12578,-15-10-2903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2:2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1 368,'-1'0'73,"0"0"0,0 0-1,0-1 1,0 1 0,0 0-1,0 0 1,0 1 0,0-1-1,0 0 1,0 0 0,0 0-1,0 1 1,0-1 0,0 0-1,0 1 1,0-1 0,1 1-1,-1-1 1,-1 2 0,12 8 2280,34 9-869,-9-10-1116,1 0 0,0-3 0,41 3 0,260 2 958,135-7-978,-257-6-333,213-16-71,-407 18 58,-14-1-2,0 1 0,0-1 0,0 1 0,-1 1 0,1-1 0,0 1-1,0 0 1,-1 1 0,1 0 0,0 0 0,-1 0 0,0 1 0,0-1 0,0 2-1,0-1 1,0 1 0,6 4 0,107 92 59,-115-96 36,1 0 1,-1 0-1,-1 1 1,1 0 0,-1 0-1,1 0 1,-1 0-1,-1 0 1,1 0-1,3 12 1,10 61 786,-9-41-764,-3-8 179,-1 0-1,-2 1 0,-3 40 1,1-7 518,0-41-528,-1 0-1,-1 0 1,-1 0-1,-11 35 1,-38 87 287,25-73-398,-208 672 1590,223-697-1514,-86 341 1032,15-33-646,79-322-531,-3 54 0,1-3-41,-12 112 59,-11 69 17,-3-88 291,-68 207 1,82-331-414,3 1-1,3 1 1,1 1-1,3 0 1,-3 76-1,1 13-40,1 8 45,8-124-7,-7 44 0,5-51-25,1-1 0,1 1 0,1-1 1,3 41-1,1-30-17,-2 45 1,-2-47 86,1-27-86,12 5-315,-8-2-3591,-4-2 4618,0 21-5964,0-48-4366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2:2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33 112,'-32'0'1878,"16"0"2522,18-18 2400,166 19-879,86 8-4324,185-5-1286,-239-6-398,431 2-1711,-606-2 1724,-1-1-1,0 0 0,30-9 1,-27 5 47,-9 8 835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3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99 464,'0'0'53,"0"0"0,0 0 0,0 0 1,0 0-1,0 0 0,-1 0 0,1 0 0,0 0 0,0 0 0,0 0 0,0 0 0,-1 0 0,1 0 0,0 0 0,0 0 0,0 0 1,0 0-1,-1 0 0,1 0 0,0 0 0,0 0 0,0 0 0,0 0 0,0 0 0,0 0 0,-1-1 0,1 1 0,0 0 0,0 0 1,0 0-1,0 0 0,0 0 0,0 0 0,0-1 0,0 1 0,0 0 0,-1 0 0,1 0 0,0 0 0,0-1 0,0 1 0,0 0 1,0 0-1,0 0 0,0 0 0,0 0 0,0-1 0,0 1 0,0 0 0,0 0 0,0 0 0,0 0 0,1-1 0,-1 1 0,0 0 1,0 0-1,51-22 173,1 3 1,1 2 0,81-15 0,-103 28-286,-21 5-258,-15 2-828,-31 22 50,21-12 675,-5 2-157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2:2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0 528,'-18'0'9479,"52"3"-8404,0 1 1,0 2-1,0 2 0,39 13 0,49 11-304,30-7-404,225 9 0,153-32-277,-482-3-58,-1-2-1,1-2 0,78-20 1,-111 24-47,4-2-63,-14-4-2964,27 1-5415,-28 0 6669,-4-4 161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2:25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1 512,'0'9'9261,"0"41"-5953,-7 88 1094,-24 66-2751,19-110-1477,10-47-276,2-45-178,47-116-7543,74-171 7432,-118 279 461,1 0-1,-1 0 1,1 0 0,0 1 0,0-1 0,0 1 0,1 0 0,0 0 0,0 1 0,0-1 0,11-6 0,-13 9-15,0 0 1,0 1-1,1 0 0,-1 0 1,0 0-1,0 0 0,1 0 1,-1 1-1,0-1 0,1 1 1,-1 0-1,0 0 0,1 0 1,-1 1-1,0-1 0,1 1 1,-1 0-1,0 0 1,0 0-1,1 0 0,-1 0 1,0 1-1,0-1 0,-1 1 1,5 3-1,0 1 81,0 0 0,0 0 0,0 1 0,-1 0 0,0 1 0,0-1-1,-1 1 1,0 0 0,0 1 0,-1-1 0,0 1 0,-1 0 0,0 0 0,0 0 0,-1 0 0,0 0 0,0 1 0,-1-1 0,-1 1 0,0 16 0,-1-22-51,0-1 1,0 1-1,0 0 1,0-1-1,0 1 1,-1 0-1,0-1 1,0 0-1,0 1 1,0-1 0,0 0-1,-1 0 1,1 0-1,-1-1 1,0 1-1,0 0 1,0-1-1,0 0 1,0 0-1,0 0 1,-1 0-1,1 0 1,-1-1 0,-3 2-1,-4 1 198,0 1 1,0-2-1,0 0 0,-1 0 0,1-1 1,-1 0-1,-11-1 0,-5 1 294,19-1-390,0-1 1,0 1 0,1-1-1,-1-1 1,-16-3-1,24 4-188,1 0 0,0-1 0,-1 1 0,1-1 0,0 1 0,0-1 0,0 1-1,-1-1 1,1 1 0,0-1 0,0 1 0,0-1 0,0 0 0,0 1 0,0-1 0,0 1-1,0-1 1,0 1 0,0-1 0,0 1 0,0-1 0,0 1 0,1-1 0,-1 0 0,0 1-1,0-1 1,0 1 0,1 0 0,-1-1 0,0 1 0,1-1 0,-1 1 0,0-1 0,1 1-1,-1 0 1,1-1 0,-1 1 0,1 0 0,-1-1 0,1 1 0,-1 0 0,1 0 0,-1-1-1,1 1 1,-1 0 0,1 0 0,0 0 0,16-4-53,0 2 0,0 0-1,0 1 1,0 0 0,25 4 0,4-2-56,-28 1 92,0 1-1,-1 0 1,1 1-1,0 1 1,-1 0 0,0 2-1,0 0 1,-1 1-1,0 0 1,27 20-1,-41-27 39,1 0-1,-1 1 1,0-1-1,0 1 0,0-1 1,0 1-1,0 0 1,0-1-1,0 1 1,-1 0-1,1 0 0,-1 1 1,1-1-1,-1 0 1,0 0-1,0 1 0,0-1 1,0 1-1,0-1 1,-1 1-1,1-1 1,-1 1-1,1-1 0,-1 1 1,0-1-1,0 1 1,0 0-1,0-1 1,-1 1-1,0 2 0,0-2 47,-1-1 0,0 1 0,0-1-1,0 1 1,0-1 0,0 0 0,-1 0 0,1 0-1,0 0 1,-1 0 0,0-1 0,1 1-1,-1-1 1,0 1 0,0-1 0,0 0 0,0 0-1,0 0 1,0-1 0,0 1 0,0-1-1,0 0 1,0 0 0,-6 0 0,-34 0 400,0-2 0,-1-1 0,-51-12 1,92 14-1216,-1 0 1,1 1-1,0 0 0,-1 0 1,1 0-1,0 0 1,-1 0-1,1 1 1,0-1-1,-1 1 1,1 0-1,0 0 0,0 0 1,0 1-1,0-1 1,0 1-1,0 0 1,-3 2-1,-21 12-4045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2:2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40 129 1297,'-3'0'343,"1"-1"0,-1 0 0,1 0 0,-1-1 0,1 1 0,0 0 0,-1-1 0,1 1 0,0-1 0,0 0 1,0 0-1,0 0 0,0 0 0,1 0 0,-4-4 0,5 4-214,-1 1-1,1-1 1,0 1 0,0 0-1,-1-1 1,1 1 0,0-1-1,0 1 1,0-1 0,1 1-1,-1 0 1,0-1 0,1 1-1,-1-1 1,0 1 0,1 0-1,0-1 1,-1 1-1,1 0 1,0 0 0,-1-1-1,1 1 1,0 0 0,0 0-1,0 0 1,0 0 0,0 0-1,0 0 1,1 0 0,-1 1-1,0-1 1,2-1 0,9-5 26,0 0 0,1 0 1,-1 2-1,1-1 1,1 1-1,-1 1 0,1 1 1,0 0-1,17-2 0,21 1 100,60 2-1,-73 2-67,-33 0-214,0 0 1,0 1-1,0 0 1,0 0 0,0 0-1,0 1 1,-1-1-1,8 4 1,-11-4 160,-1 0 0,1 0 0,0 0 0,-1 0 0,1 0 0,0 0 0,-1 0-1,1 1 1,-1-1 0,0 1 0,1-1 0,-1 1 0,0-1 0,0 1 0,0 0 0,0 0 0,0-1 0,-1 1 0,1 0 0,0 0 0,-1 0 0,0 0 0,1 0 0,-1 3 0,0-4-14,0 0 0,0 0 0,-1 0 0,1 0 0,-1 0 0,1 0 0,0 0 0,-1-1 0,0 1 0,1 0 0,-1 0 0,1-1 1,-1 1-1,0 0 0,0-1 0,1 1 0,-1 0 0,0-1 0,0 1 0,0-1 0,1 1 0,-1-1 0,0 0 0,0 1 1,-1-1-1,-33 9 1897,14-4-668,-63 25 2666,83-30-4004,0 0-1,0 0 1,1 1 0,-1-1-1,0 0 1,0 0 0,1 1-1,-1-1 1,0 0 0,0 1-1,1-1 1,-1 1 0,1-1-1,-1 1 1,0-1 0,1 1-1,-1-1 1,1 1 0,-1 0 0,1-1-1,-1 1 1,1 0 0,-1-1-1,1 1 1,0 0 0,0-1-1,-1 1 1,1 0 0,0 0-1,0 0 1,0-1 0,0 1-1,0 1 1,0 0-20,1 1 0,0-1 0,0 0 0,0 0 1,0 0-1,0 0 0,0 0 0,1 0 0,-1 0 0,1-1 0,2 4 0,3 2-58,1-1 0,0 0 0,0 0 0,0-1-1,12 6 1,-6-5 55,0 0 0,1-1 0,-1 0 0,1-1 0,17 1 0,-32-4 84,1 0 0,0 0 0,0 0 0,-1 0 0,1 0 0,0 0-1,-1 0 1,1 0 0,-1 0 0,0 1 0,1-1 0,-1 0 0,0 0 0,1 0 0,-1 0-1,0 1 1,0-1 0,0 0 0,0 0 0,0 0 0,-1 2 0,-2 30 2684,0-30-2674,1 0-1,0 0 1,-1 0-1,1 0 1,-1-1-1,0 1 1,0-1-1,0 1 1,0-1-1,0 0 1,0 0-1,-1 0 1,-6 2-1,-53 15 489,45-14-528,1-2-42,-1-1 0,0-1 0,1 0 0,-1-1 0,-32-5 0,48 5-167,0 0-1,0-1 1,-1 1-1,1 0 1,0-1-1,0 0 1,0 1-1,0-1 1,0 0-1,0 0 1,0 0 0,1 0-1,-1-1 1,0 1-1,0 0 1,1-1-1,-1 1 1,1-1-1,0 0 1,-1 1-1,1-1 1,0 0 0,0 0-1,0 0 1,0 0-1,0 0 1,0 0-1,1 0 1,-1-2-1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2:3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53 144,'0'0'3807,"14"28"-1403,-11 25-866,-3-41-1243,0-1 1,1 1-1,0 0 1,1 0-1,6 21 1,-4-32-234,0 0 1,-1-1-1,1 1 0,0-1 1,0 0-1,-1 0 1,1 0-1,0-1 1,7-1-1,-6-1-55,-1 0 0,1-1 0,-1 0-1,0 1 1,0-1 0,0-1 0,0 1 0,-1-1 0,0 1 0,0-1-1,5-10 1,-4 7-5,1-1-1,-2-1 1,1 1 0,-1 0-1,-1-1 1,2-11-1,-3-69 4049,-12 104-3052,-9 22 760,19-31-1363,0-1 0,0 1 0,1-1-1,-1 1 1,1 0 0,0-1 0,0 1 0,2 8-1,-2-3 180,-10 43 790,10 4-1199,0-56 30,48-11-1129,-46 8 960,0-1 0,0 0-1,-1 0 1,1 0 0,-1-1 0,0 1 0,0 0-1,0 0 1,0-1 0,0-6 0,0 8 21,0-55 233,-2 30 1030,1 26-627,-39-30 6003,36 29-6639,0 1 1,-1-1-1,1 1 1,0 0-1,-1 0 1,1 0-1,0 1 1,-1-1-1,1 1 1,-1 0-1,1-1 1,-1 2-1,1-1 1,-1 0-1,1 1 1,-1-1-1,1 1 1,0 0-1,-1 0 1,-3 2-1,-4 2 28,0 1 0,0-1 0,1 2-1,-15 11 1,6-3-75,1 0 0,1 1 0,1 1 0,0 1 0,1 0 0,1 1 0,-20 37 0,31-48 0,0 1 0,0-1 0,1 1 0,1 0 0,-1 0 0,1 0 0,1 0 0,0 0 0,2 18 0,-1 5 0,-1-29 0,0 1 0,0-1 0,1 0 0,0 1 0,-1-1 0,1 1 0,1-1 0,-1 0 0,0 0 0,1 0 0,-1 0 0,1 0 0,0 0 0,0 0 0,0 0 0,0-1 0,1 1 0,-1-1 0,1 1 0,0-1 0,-1 0 0,1 0 0,0 0 0,0-1 0,0 1 0,1-1 0,-1 1 0,0-1 0,0 0 0,5 0 0,10 3 0,0-1 0,1 0 0,-1-2 0,26-1 0,-37 0 0,12-1 0,-1-1 0,1-1 0,33-10 0,-35 8 0,0 1 0,0 1 0,31-3 0,-62 7 0,-1 1 0,1 0 0,0 0 0,0 2 0,-17 5 0,19-7 0,0 0 0,-1 0 0,1-2 0,-1 1 0,1-2 0,-14-1 0,-16 0 0,31 2 0,1 0 0,0-1 0,-1 0 0,1-1 0,0 0 0,0-1 0,0 0 0,1 0 0,-1-1 0,1 0 0,-1-1 0,1 0 0,-14-10 0,19 9 0,0 0 0,0-1 0,1 1 0,0-1 0,0 1 0,1-1 0,0 0 0,0 0 0,1 0 0,-1 0 0,1 0 0,1-13 0,0 14 0,1 1 0,0 0 0,0-1 0,0 1 0,1 0 0,-1 0 0,1 0 0,1 0 0,-1 0 0,1 0 0,0 0 0,0 1 0,0 0 0,0-1 0,1 1 0,0 0 0,6-4 0,10-8 0,0 0 0,36-19 0,-10 6 0,-27 16 0,93-57 0,-108 69 0,0 0 0,-1 0 0,1 0 0,0 0 0,0 0 0,0 1 0,0 0 0,-1 0 0,5 0 0,-7 0 0,5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2:3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56 32767,'0'-2'0,"0"0"0,0 0 0,0 0 0,-1 0 0,1 0 0,0 0 0,-1 0 0,0 0 0,0 0 0,1 0 0,-1 1 0,0-1 0,0 0 0,0 0 0,-1 1 0,1-1 0,0 1 0,-1-1 0,1 1 0,-4-3 0,1 2 0,1 0 0,-1 0 0,0 0 0,0 1 0,0-1 0,0 1 0,0 0 0,0 0 0,-8 0 0,4 1 0,0-1 0,1 1 0,-1 1 0,0 0 0,1 0 0,-1 0 0,1 1 0,-1 0 0,1 1 0,-14 6 0,21-9 0,-117 81 0,104-70 0,1 0 0,0 1 0,1 0 0,0 1 0,1 0 0,-13 23 0,20-30 0,1-1 0,0 1 0,0-1 0,0 1 0,1 0 0,-1 0 0,2 0 0,-1 0 0,0 0 0,1 0 0,1 0 0,-1 0 0,1 0 0,-1 0 0,2 0 0,-1 0 0,1 0 0,0 0 0,0-1 0,0 1 0,1-1 0,0 1 0,0-1 0,1 0 0,4 6 0,19 4-3271,-20-13 800,1 0 0,0-1 1,0 0-1,0 0 0,0-1 0,13-1 0,0 1-122,-10 0-3383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2:4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1 304,'-22'0'4330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2:4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1 720,'0'0'3922,"15"0"-4450,4 0-256,10 0-193,3 0-15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2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1377,'0'0'6659,"11"0"-6323,4 16-736,13 0-897,2-5-736,7-1 48</inkml:trace>
  <inkml:trace contextRef="#ctx0" brushRef="#br0" timeOffset="1">543 127 1825,'0'-10'1921,"0"-5"32,-16 3-33,6 6-383,10 2-512,0-2-529,10 6-5282,12 0 1872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2:5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316 146 720,'0'-35'3431,"8"-55"0,0 70 7514,-1 48-7137,-2 53-899,-8-47-2201,-1 0 0,-2 0 0,-1-1 1,-22 59-1,-2 12-16,-69 207-14,94-294-679,1 0-1,1 0 1,0 1 0,2 0-1,-2 32 1,4-48-172,0-29-14773,0 20 14198,0 0 0,0 0 0,-1 0 0,0 0-1,0 0 1,-5-13 0,-6-14 228,12 34 663,0 0 1,0-1-1,0 1 0,0-1 1,0 1-1,0-1 0,0 1 1,0-1-1,0 1 0,0 0 1,-1-1-1,1 1 0,0-1 1,0 1-1,0-1 0,0 1 1,-1 0-1,1-1 0,0 1 1,0-1-1,-1 1 1,1 0-1,0-1 0,-1 1 1,1 0-1,0 0 0,-1-1 1,1 1-1,0 0 0,-1 0 1,1-1-1,-1 1 0,1 0 1,0 0-1,-1 0 0,1 0 1,-1 0-1,1 0 0,-1-1 1,1 1-1,-1 0 0,1 0 1,0 0-1,-1 1 0,1-1 1,-2 0-1,-18 12 3658,12-1-2861,0 1-1,0-1 1,1 1-1,1 0 1,-10 25-1,11-25-566,2 1 0,-1 1 0,2-1 0,-1 0 1,1 27-1,-9 45 2180,12-94-2493,0 1 0,0-1 0,1 0 0,1 1 0,-1 0 0,1-1 0,1 1-1,0 0 1,0 0 0,0 1 0,1-1 0,8-9 0,-2 3-14,1 1-1,0 1 0,0 0 0,1 0 1,21-13-1,-22 15 441,-22 9 445,-16-1-2220,23 1 549,0-1 0,0 0 0,1 0 0,-1 0 0,0-1 0,1 1 0,0-1 0,-1 1 0,1-1 1,0 0-1,0 0 0,1 0 0,-1 0 0,0 0 0,1 0 0,0 0 0,0 0 0,-1-5 0,-1-4-2020,1 0 0,1 0 0,-1-25 0,2 1-293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2:5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387 154 448,'4'-22'1376,"-1"0"-1,-1 0 0,-1-28 0,0 40-1415,-1 9 281,0 0 0,1 0 0,-1 1 0,0-1 0,0 0 0,1 0 0,-1 1 0,0-1 0,0 0 0,0 0 0,0 0-1,0 1 1,0-1 0,0 0 0,-1 0 0,1 0 0,0 1 0,0-1 0,0 0 0,-1 0 0,1 1 0,-1-1 0,1 0-1,0 1 1,-1-1 0,1 0 0,-1 1 0,1-1 0,-1 1 0,0-1 0,1 1 0,-1-1 0,1 1 0,-1-1 0,0 1 0,0 0-1,1-1 1,-1 1 0,0 0 0,0-1 0,1 1 0,-1 0 0,0 0 0,0 0 0,-1 0 0,-8 1 435,-1 1 0,1 0 0,-1 0 0,1 1 0,0 0 0,0 1 0,0 0 0,1 1 0,-1 0 0,1 1 0,0-1 0,1 2 0,-1-1 0,1 1 0,-11 13 0,-13 14 916,3 2-1,-31 45 1,44-58-1535,2 0 1,0 1-1,-17 42 1,26-54-62,1-1 0,1 1-1,0 0 1,1 0 0,0 0 0,1 0 0,0 1 0,1-1-1,0 0 1,3 21 0,-1-28 4,-1 0 0,1 0 0,0 0 0,0 0 0,0-1 0,1 1 0,0 0 0,0-1 0,0 0 0,0 0 0,0 0 0,1 0 0,0 0 0,0-1 0,0 0 0,0 1 0,1-2 0,-1 1 0,1 0 0,0-1 0,-1 0 0,1 0 0,0 0 0,0-1 0,1 0 0,-1 0 0,0 0 0,8 0 0,0 0 0,1 0 0,-1-1 0,0-1 0,0 0 0,0 0 0,0-2 0,-1 1 0,1-2 0,-1 0 0,20-8 0,7-12-2128,-34 20 1043,1-1 0,-1 0 0,0 1 0,-1-2 1,1 1-1,-1 0 0,0-1 0,0 0 0,-1 0 0,0 0 0,0 0 1,0-1-1,-1 1 0,3-11 0,1-37-3223,-6 38 906,0 5 508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2:07:3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528 259 480,'3'-5'175,"0"1"0,0-1 0,-1 0 0,0 0 0,1 0 0,-2 0 0,1 0 0,0 0-1,-1 0 1,0-1 0,-1 1 0,1-1 0,-1 1 0,0-11 0,0 7 75,0 0 1,1 0 0,0 0-1,1 0 1,2-9-1,9-14 633,-9 25-461,0-1 1,-1 1-1,-1-1 0,1 0 0,-1 0 1,-1 0-1,2-14 886,-7 22-505,-3 1-710,0 1 0,1 0-1,-1 1 1,1-1 0,-1 1 0,1 0 0,0 1 0,0 0-1,1 0 1,-1 0 0,1 0 0,-9 10 0,-8 4 76,-49 37 110,-145 123 58,189-153-326,2 1-1,1 1 0,1 1 0,1 1 1,-28 50-1,46-72-10,1 0 0,0 0 0,0 1-1,1-1 1,0 1 0,0 0 0,1 0 0,0 0 0,0 0-1,1 10 1,0-15-17,0 1 0,1-1 0,-1 1 0,1-1 0,0 1 0,0-1 0,0 0-1,0 1 1,1-1 0,-1 0 0,1 0 0,0 0 0,0 0 0,0 0 0,1-1 0,-1 1-1,0 0 1,1-1 0,0 0 0,-1 0 0,1 0 0,0 0 0,0 0 0,6 2 0,7 1-354,-1-1 1,1 0 0,0-1 0,0-1 0,1-1 0,-1 0 0,0-1 0,0-1 0,1 0 0,-1-1 0,26-7-1,7-4-1023,-1-2-1,67-29 0,-17-3-176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31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0 192,'-70'140'2334,"69"-139"-2240,0 0 0,1 0-1,-1 0 1,1 0 0,-1 0-1,1 0 1,-1 0-1,1 0 1,0 0 0,-1 0-1,1 0 1,0 0-1,0 0 1,0 0 0,0 0-1,0 1 1,0-1-1,0 0 1,0 2 0,2-3-39,0 0 0,1 1 1,-1-1-1,0 0 1,0 0-1,0-1 1,0 1-1,0 0 1,0-1-1,0 1 1,0-1-1,3-1 1,77-23-28,-58 16-378,0 1 0,1 1 1,0 2-1,0 0 0,42-2 0,-64 7 259,-2 0 54,0 0 0,-1 0 0,1 0 0,-1-1 1,1 1-1,-1 0 0,1 0 0,-1 0 0,1 0 1,-1 0-1,1 0 0,-1 0 0,1 0 0,-1 1 0,1-1 1,-1 0-1,1 0 0,-1 0 0,1 0 0,-1 1 1,1-1-1,-1 0 0,1 1 0,-1-1 0,1 0 0,-1 1 1,0-1-1,1 0 0,-1 1 0,0-1 0,1 1 1,-1-1-1,0 1 0,1-1 0,-1 1 0,0-1 0,0 1 1,0-1-1,1 1 0,-1-1 0,0 1 0,0-1 1,0 1-1,0-1 0,0 1 0,0-1 0,0 1 0,0-1 1,0 1-1,0-1 0,-1 1 0,1 15-958</inkml:trace>
  <inkml:trace contextRef="#ctx0" brushRef="#br0" timeOffset="1">201 418 416,'-5'24'458,"0"1"266,5-25-691,0 0 1,0 0 0,0-1 0,0 1 0,0 0-1,0 0 1,1 0 0,-1 0 0,0 0 0,0 0 0,0 0-1,0 0 1,0 0 0,1 0 0,-1 0 0,0 0-1,0 0 1,0 0 0,0 0 0,0 0 0,1 0 0,-1 0-1,0 0 1,0 0 0,0 0 0,0 0 0,0 0 0,1 0-1,-1 0 1,0 0 0,0 0 0,0 0 0,0 1-1,0-1 1,0 0 0,1 0 0,-1 0 0,0 0 0,0 0-1,0 0 1,0 0 0,0 1 0,0-1 0,0 0-1,0 0 1,0 0 0,0 0 0,0 0 0,0 1 0,0-1-1,0 0 1,13-12 196,0 1 1,27-19-1,12-10-144,-11 0-1330,66-84 1,-92 104 477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2:5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91 488 480,'0'-175'4530,"0"145"6027,-6 153-3095,-8 0-3939,-7 125-1406,21-95-1778,0-159-599,1-17-514,-2 0 0,-1 0 0,-6-34 0,0 18-60,-4-47 0,6 37 453,1-11 218,3 0 0,7-88 1,-4 132 527,1 0 0,0 0 0,1 0 0,0 0 0,2 0 0,-1 1 0,2 0 0,0 0 0,1 0 0,16-25 0,-20 38-112,0-1 1,1 1-1,-1-1 0,0 1 1,1 0-1,0 0 1,-1 1-1,1-1 1,0 1-1,0-1 0,0 1 1,0 1-1,0-1 1,0 0-1,0 1 1,0 0-1,0 0 0,7 1 1,28-4 459,10-11-692,0-1 1,-2-3 0,0-1 0,66-40 0,-104 51-3671,-28 20-1765,-57 73-8409,5 9 8449,-36 43 4175,42-60 1534,35-39 1134,-2-2-1,-45 40 1,67-68-222,9-8-899,0 1-1,-1 0 1,1-1-1,0 1 0,0 0 1,0-1-1,0 1 0,1 0 1,-1 0-1,0 0 0,0 0 1,0 0-1,1 0 1,-1 0-1,0 0 0,1 0 1,-1 0-1,1 1 0,-1-1 1,1 0-1,-1 2 0,10-1 3562,28-3-1209,-20 0-2084,1-2 0,-1-1 0,0 0 0,-1-1 1,29-12-1,81-46 251,-74 35-685,-32 18-461,59-34 523,-36 10-6767,-74 48-8425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0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29 320,'0'-28'20084,"1"34"-19502,-1 0 1,1 1-1,1-1 1,-1 0-1,1 0 0,0 0 1,5 8-1,-4-8 59,-1 0 0,1 0 1,-1 0-1,0 1 0,-1-1 0,0 1 0,1 10 0,14 131 1934,-6 232-2575,-10-316 0,9 261 0,7 210 0,-11-156 0,-2 183 0,-5-291 0,12 94 0,9-99 0,-1 1 0,-19-139 0,-1-10 0,16 152 0,-4-111 0,-6-64 0,4 89-259,-9-180-152,0-1 0,-1 0-1,1 0 1,0 0 0,-1 0 0,0-1-1,0 1 1,0 0 0,0-1-1,0 1 1,0-1 0,-1 1 0,-4 2-1,5-3-180,-1 0 0,1 0 0,-1 1 0,1-1 0,0 1 0,0-1 0,0 1 0,0 0 0,0-1 0,1 1 0,-1 0 0,1 0 0,-2 6 0,3-9 335,0 1-1,-1 0 1,1-1 0,0 1 0,-1 0 0,1-1 0,-1 1-1,1-1 1,0 1 0,-1-1 0,0 1 0,1-1 0,-1 1-1,1-1 1,-1 1 0,1-1 0,-1 0 0,0 1-1,1-1 1,-1 0 0,0 0 0,0 1 0,1-1 0,-1 0-1,0 0 1,1 0 0,-1 0 0,0 0 0,0 0 0,0 0-1,-22-1-4631,6-3 2234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08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4036 704,'-1'0'87,"0"0"0,0 0 0,-1 1 0,1-1 0,0 0 0,0 0 0,0 1-1,-1-1 1,1 1 0,0-1 0,0 1 0,0-1 0,0 1 0,0 0 0,0-1 0,0 1 0,0 0-1,0 0 1,0 0 0,1 0 0,-1 0 0,0 0 0,0 0 0,1 0 0,-1 0 0,1 0 0,-2 4 3494,25-37 555,16-24-854,-2 0 0,45-96 1,41-131 4240,-109 248-6658,249-762 1514,5-12-994,-139 544-1385,-1 1 0,58-216 0,-69 246 0,-71 150 0,49-126 0,-63 131 0,-17 43 0,21-69 0,-34 87-3341,-8-4-8870,0-3 788,6 9 5647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10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4 331 704,'-1'-55'499,"-1"31"476,2 0-1,0 0 1,1 0-1,2 0 1,0 0-1,9-29 1,-9 45 120,-1 0 0,0 1 0,-1-1 0,0 0 0,0 0 0,-1-8 0,9 1 7998,5 46-1109,15 78-7984,-4 0 0,-5 2 0,-5 0 0,1 161 0,-16 650 0,-6-780 0,-25 148 0,13-79 0,12 277 0,8-272 0,-6-116 0,-27 147 0,29-236 0,-13 149 0,7 285 0,10-261 0,3-71 0,33 181 0,-2-35 0,-29-207 0,28 99 0,-30-132 0,7 50 0,-7-47-10495,-31-29-7455,15-3 13692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1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5232 96,'-18'13'2071,"34"-35"2040,4-6-2930,86-175 6011,-35 61-4587,151-324 1206,-154 316-2911,6-15 165,215-436 1525,6 22-1136,-40 69 581,-11 23-69,31 20-324,-65 159-1594,-149 217-48,68-115 0,60-163 0,-97 219 0,3-6 0,-31 46 0,-59 101 0,-4 7 0,0 1 0,0 0 0,-1 0 0,1 0 0,0-1 0,-1 1 0,1 0 0,-1-1 0,0 1 0,1 0 0,-1-1 0,0 1 0,0-1 0,0 1 0,0-2 0,-42 1-25364,21 15 21867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1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247 138 576,'3'-19'1171,"0"0"0,-2 0 0,-1-32 0,0 21 9560,4 53-8594,3 22-408,-2 0-1,-2 1 0,-5 73 0,0-25-197,2-56-1080,-11 255 1881,-11-8-1238,-30 258-465,43-436-619,-8 44 50,-61 566 441,75-408 66,5-168-496,-3-132-72,0 0 1,-1 1 0,1-1-1,-5 12 1,3-12 5,1 0-1,0 0 1,0 0 0,0 12-1,1-14 15,1 0 0,-1 0 0,-1 0 0,0 0 0,-3 8-1,-3 24-491,8-37-263,-37-24-29516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1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53 386 112,'-42'0'7033,"40"0"-6246,-7 11 4460,15-11-1858,31 0 2109,-1 1-5176,48 6-1,28 5 234,-82-9-458,0 0 0,1-2-1,36-4 1,5 1-1,317-30 91,2-1-195,416 33 98,-678-5-100,137-25 0,38-3 14,4 31-15,-185 5-12,230-25 1,-277 10 61,133-22-30,322-9-1,-415 37 21,139-23 0,-71 5-12,55-11-35,-131 17 3,192-8 0,-39 15 8,4 0 62,-32 13 16,257-4 10,-175-13-38,201 15 2699,-510 37-2136,0-6-28,-1 0 0,-1 1 0,-1-1 0,-2 1 0,-4 44 0,1 2-194,2 11 32,-7 224 454,3-4-857,6-165-15,7 298 2,-8-377 0,13 93 0,-7-81 0,-5 150 0,-5-103 0,3-80 0,0 24 0,11 100 0,5-1 0,-9-64 0,-6-73 0,8 55 0,7 3 0,-4 1 0,1 134 0,-13-212-5,1-1 0,0 1 1,1-1-1,0 1 0,7 19 0,-4-13-19,-4-15-798,-1 0-1,1 0 1,-1 0 0,0 0 0,1 1 0,-1-1 0,0 0-1,0 0 1,-1 0 0,1 1 0,0-1 0,-1 0 0,-1 4 0,1-4 219,0 1 0,-1 0 1,1-1-1,-1 1 0,0-1 1,0 1-1,0-1 0,0 0 1,-3 2-1,-5 4-323,-1-1 1,0 0-1,0-1 0,-13 5 0,-9 6-2632,8-4 1402,-3-11 203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2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26 403 528,'-25'0'18539,"272"-8"-9087,329-51-7136,-567 58-2193,859-36 841,-553 35-991,520-69 116,-779 64-77,212-31 47,-119 13-48,240-7-1,125 11 59,-45-26-63,-290 27-36,364-14 100,257 34-4,-604 11-10,-125-7-44,84 14 0,-83-8 9,87 1 1,316-11-33,-275 10 17,41-10 295,-200 0-6030,-14 0-6187,-49-1 6951,-7-4 758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2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15 192,'0'-1'168,"0"1"1,1 0-1,-1-1 0,0 1 1,0-1-1,1 1 0,-1 0 1,0-1-1,0 1 0,1-1 1,-1 1-1,0-1 0,0 1 1,0-1-1,0 1 0,0-1 1,0 1-1,0-1 0,0 1 1,0 0-1,0-1 0,0 1 1,0-1-1,0 1 0,0-1 0,0 1 1,0-1-1,-1 1 0,1-1 1,-6 2 1764,2 6-3743,2-4 1580,1 1-1,-1-1 0,0 0 1,1 0-1,-1 0 1,-1 0-1,1 0 1,0 0-1,-1-1 1,1 1-1,-1-1 1,0 1-1,-5 2 0,-21 19-671,29-24 883,-1 0 0,1 1 0,0-1 0,-1 0 0,1 1 0,0-1-1,0 0 1,-1 0 0,1 1 0,0-1 0,-1 0 0,1 0 0,-1 0 0,1 0 0,0 0-1,-1 1 1,1-1 0,0 0 0,-1 0 0,1 0 0,-1 0 0,1 0 0,0 0 0,-1 0-1,1 0 1,-1 0 0,1 0 0,0-1 0,-1 1 0,0 0 0,1 0-61,-2 0-467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32,'0'0'32,"0"-6"16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3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7 592,'-8'-1'185,"7"1"-169,1 0 1,-1 0 0,0-1 0,1 1-1,-1 0 1,0 0 0,0 0 0,1 0-1,-1 0 1,0 0 0,1 0 0,-1 0-1,0 0 1,0 0 0,1 0 0,-1 0-1,0 0 1,1 1 0,-1-1 0,0 0-1,1 0 1,-1 1 0,1-1 0,-1 1-1,0-1 1,1 0 0,-1 1 0,1-1-1,-1 1 1,1-1 0,-1 1 0,1 0-1,0-1 1,-1 1 0,1-1 0,0 1-1,-1 0 1,1 0 0,0 1 159,5-1-77,0 0 1,0 0-1,1-1 0,-1 0 0,0 0 1,0 0-1,8-2 0,5 1 249,104 1 1229,-121 0-1594,-1 0 1,1 0-1,0 0 1,0 0-1,0 0 1,0 0-1,-1 0 1,1 0-1,0-1 1,0 1-1,0 0 0,-1-1 1,1 1-1,0 0 1,0-1-1,-1 1 1,1-1-1,0 1 1,-1-1-1,1 1 1,-1-1-1,1 0 1,0 0-1,-1 0-23,0 1-1,0-1 0,0 1 1,0 0-1,0-1 0,0 1 1,0-1-1,0 1 0,0 0 1,0-1-1,-1 1 0,1 0 0,0-1 1,0 1-1,0 0 0,-1-1 1,1 1-1,0 0 0,0 0 1,-1-1-1,1 1 0,0 0 1,-1 0-1,1-1 0,0 1 1,-1 0-1,1 0 0,0 0 1,-1 0-1,1-1 0,0 1 0,-1 0 1,1 0-1,-1 0 0,1 0 1,0 0-1,-1 0 0,1 0 1,0 0-1,-1 0 0,1 0 1,-1 0-1,1 0 0,0 1 1,-1-1-1,-24 0-1117,9 0 275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2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59 80,'2'-1'120,"-1"-1"1,0 1-1,1-1 1,-1 0-1,0 1 1,0-1-1,0 0 1,0 0-1,0 0 0,0 0 1,-1 0-1,2-4 1,-2-14 4189,0 9-1072,-5 11-1901,-11 4 11006,14 140-7045,-9 77-3579,0 451 662,13-416-1886,9-55-495,0 5 0,-9-161 0,13 72 0,-1-20 0,-9-21 0,-7 84 0,0-47 0,2 223 0,-11-262 0,12-65 0,-1 0 0,-1 0 0,0 0 0,0 0 0,0 0 0,-1 0 0,-5 14 0,2-4 0,1 1 0,1-1 0,1 1 0,1-1 0,1 1 0,3 34 0,0 6 0,-3-41 1,-2 6-9,2 1 1,1-1 0,1 1-1,1-1 1,1 0-1,2 0 1,11 36-1,-17-61 20,3 6-4972,2-48-22768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2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40 160,'0'0'85,"-9"-39"11001,9 39-10969,-8 51 2491,5-24-1577,-2 7 35,-10 68 1833,-3 139 0,7 89-1290,11 79-2609,0 739 10639,0-657-9606,0-52-7074,0-2-9776,0-450 12829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29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0 224,'0'0'913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3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48,'0'-3'101,"1"0"0,-1 0 0,1 0 0,0 0 0,0 0 0,0 1 1,0-1-1,0 0 0,2-3 0,5-11 422,-1 10-1954,-6 7 1998,0-1 0,0 1 0,0 0 0,0 0 1,0 0-1,0 0 0,0 0 0,0 0 0,0 0 0,0 0 0,0 1 0,0-1 0,0 0 0,0 1 0,0-1 0,-1 0 1,1 1-1,0-1 0,0 1 0,0 0 0,0-1 0,0 1 0,-1 0 0,1-1 0,1 2 0,2 9 1135,-6 67 266,0-44-1692,1 0 1,2 0-1,9 63 0,-8-90-257,-1 0 0,1-1 0,0 1 0,0-1 0,1 0 0,0 0 0,0 0 0,6 10 0,-6-14-1,-1 0-1,1 1 1,-1-1 0,1 0-1,0-1 1,0 1 0,0 0-1,0-1 1,0 0 0,0 1 0,0-1-1,0-1 1,1 1 0,-1 0-1,0-1 1,0 1 0,1-1 0,5-1-1,-2 1-15,0-2-1,0 1 1,0-1 0,0 0-1,0 0 1,-1-1 0,1 0-1,-1 0 1,0 0 0,0-1-1,0 0 1,0 0-1,-1-1 1,0 1 0,1-1-1,-2-1 1,1 1 0,-1-1-1,7-10 1,8-13-103,-1-1 1,21-54-1,-35 77 87,5-14-68,-2 0 0,1 0 0,-2 0 0,-1-1 0,4-35 0,-6-17-7848,-6 73 4942,2 0 2851,1 1-1,-1 0 1,1 0-1,0 0 1,-1-1-1,1 1 1,-1 0-1,1 0 1,0-1-1,-1 1 1,1 0-1,0-1 1,0 1-1,-1 0 1,1-1-1,0 1 1,0 0-1,-1-1 1,1 1-1,0-1 1,0 1-1,0 0 1,0-1-1,0 1 1,-1-1-1,1 1 1,0-1-1,0-5-1372,0 0 163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31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53 160,'-39'0'3268,"37"0"-3101,0 0 0,1 0 0,-1 0 0,1 0 0,-1 1 0,1-1 0,0 0 0,-1 1 0,1-1 1,-1 1-1,1 0 0,0-1 0,-1 1 0,1 0 0,0 0 0,0 0 0,0 0 0,-1 0 0,1 0 0,0 0 0,0 0 0,1 1 0,-1-1 0,0 0 0,0 0 0,0 1 0,0 3 3959,18-5-2837,10-2-1129,1-1-1,0-1 1,0-1 0,-1-2-1,36-13 1,50-12-123,-86 29 134,-16 2-408,-17 0-2037,5 2 1860,-1-1 0,1 0 0,-1 1 0,1-1 0,-1 1 0,1 0 0,-1-1 0,1 1 0,0 0 0,-1 0 1,1 0-1,0 0 0,0 0 0,0 0 0,-2 2 0,-1 1-1535,-5-2-1439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3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0 592,'-16'29'2520,"7"-10"-1862,-70 140 2983,26-46-2403,52-110-1210,-2 4 16,-1 1 0,0-1 0,0 0 0,-1 0 0,0 0-1,0-1 1,-6 7 0,12-56-679,2 24 514,0-1 0,2 1 0,1 1 0,0-1 0,1 1 1,1 0-1,1 0 0,10-16 0,-12 23 136,1 0 0,0 1 0,1 0 1,0 0-1,0 1 0,1 0 0,0 0 1,1 1-1,-1 1 0,2 0 0,-1 0 1,1 1-1,0 1 0,0 0 0,1 1 1,-1 0-1,1 0 0,0 2 0,0-1 1,17 1-1,-28 1 7,1 1-1,-1 0 1,0 0 0,0 1 0,0-1 0,1 0-1,-1 1 1,0-1 0,0 1 0,0 0 0,0 0 0,0-1-1,0 1 1,0 1 0,0-1 0,0 0 0,0 0-1,-1 1 1,1-1 0,2 3 0,-3-1 30,1 0 1,0 1-1,-1-1 0,0 1 1,0-1-1,0 1 1,0 0-1,0-1 0,-1 1 1,0 0-1,1-1 1,-2 6-1,1-4-11,0-1-1,0 1 1,-1 0-1,0 0 1,0-1-1,0 1 1,-1-1-1,1 1 1,-1-1-1,0 1 1,0-1-1,-1 0 1,1 0-1,-1 0 1,0 0-1,0-1 1,0 1-1,-1-1 1,1 0-1,-1 0 1,0 0-1,0 0 1,0 0-1,0-1 1,-6 3-1,-3 0 74,1-1 0,-1 0 1,0 0-1,0-1 0,0-1 0,-1-1 0,-25 1 0,37-2-106,44 0-130,-33 0 122,-3 0-1,0-1 0,0 2-1,0-1 1,0 1 0,-1 0-1,11 2 1,-15-2 1,1 0-1,-1 0 1,1 0-1,-1 0 1,1 0 0,-1 0-1,0 0 1,1 0 0,-1 1-1,0-1 1,0 0 0,0 1-1,0-1 1,0 1 0,0-1-1,0 1 1,-1-1-1,1 1 1,-1 0 0,1-1-1,-1 1 1,1 0 0,-1-1-1,0 1 1,0 0 0,0 0-1,0 3 1,0 0 2,1 0 1,-1 0-1,-1 0 0,1 0 1,-1 0-1,0 0 0,0 0 1,0-1-1,0 1 0,-1 0 1,0 0-1,0-1 0,0 1 1,-1-1-1,0 0 0,1 0 1,-1 0-1,-1 0 0,1 0 1,-1 0-1,1-1 0,-1 0 1,0 0-1,0 0 0,0 0 1,-1-1-1,1 1 0,-1-1 1,1 0-1,-1 0 0,-7 1 1,-1 1-207,-1-2 0,0 1 1,0-1-1,0-1 1,0-1-1,-23-1 1,0 0-1851,37 1 1980,-1 0 0,1 0 0,-1 0 0,1 0 0,-1 0 0,1 0 0,-1 0 1,1-1-1,-1 1 0,1 0 0,-1 0 0,1 0 0,-1 0 0,1-1 0,-1 1 0,1 0 0,0-1 1,-1 1-1,1 0 0,-1 0 0,1-1 0,0 1 0,-1-1 0,1 1 0,0 0 0,0-1 1,-1 1-1,1-1 0,0 1 0,0-1 0,-1 1 0,1-1 0,0 1 0,0-1 0,0 1 1,0-1-1,0 1 0,0-1 0,0 1 0,0-1 0,0 1 0,0-1 0,0 1 0,0-1 1,0 1-1,1-1 0,-1 1 0,0-1 0,0 1 0,0 0 0,1-1 0,-1 1 0,0-1 1,1 1-1,-1-1 0,9-10-1140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3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0 464,'0'0'1353,"-2"18"226,-24 20 87,22-33-1428,0 0-1,0 1 1,0-1 0,1 1-1,0 0 1,0 0 0,-4 10-1,0 14 201,7-27-436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3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0 211 464,'3'-2'292,"-1"1"0,1-1 0,-1 1 0,0-1 0,1 0-1,-1 0 1,0 0 0,0 0 0,0 0 0,-1-1 0,3-3 0,15-14 250,100-45-781,-85 49-396,-1-2-1,44-31 1,-60 34 890,-26 14 1211,-30 23 542,22-8-1629,0 0 0,1 1 0,1 1 0,1 1 0,0 0-1,-22 36 1,35-48-374,0-1 1,0 0-1,0 1 0,1-1 0,0 1 0,0-1 0,1 9 0,-1-1-182,27-10-2085,-20-2 2053,-1 0 0,0-1 1,0 0-1,0 0 0,0-1 1,0 0-1,0 0 0,0 0 0,0-1 1,-1 0-1,1 0 0,-1 0 0,0 0 1,8-7-1,2-5 41,0 0-1,25-35 1,-30 36 440,1 0 0,0 1 0,1 0 0,20-16 0,-32 29-191,0 0-1,0 0 1,0-1 0,1 1-1,-1 0 1,0 0 0,0 0-1,0 0 1,0-1 0,1 1-1,-1 0 1,0 0 0,0 0-1,0 0 1,1 0-1,-1-1 1,0 1 0,0 0-1,0 0 1,1 0 0,-1 0-1,0 0 1,0 0 0,1 0-1,-1 0 1,0 0 0,0 0-1,1 0 1,-1 0 0,0 0-1,0 0 1,0 0-1,1 0 1,-1 0 0,0 0-1,0 1 1,1-1 0,-1 0-1,0 0 1,0 0 0,0 0-1,0 0 1,1 1 0,-1-1-1,0 0 1,-1 14 965,-11 15-575,4-12-329,1-1 0,1 1 0,0 0 0,2 0 1,0 1-1,0-1 0,2 1 0,0 0 0,1 30 1,4-47-306,-1 0 1,0-1 0,0 0-1,0 1 1,0-1 0,1 0-1,-1 0 1,0 0 0,0 0 0,0 0-1,3-1 1,1-1-79,0 1 0,0-1 1,-1 0-1,1 0 0,0-1 0,-1 0 0,0 0 1,1 0-1,-1-1 0,-1 0 0,9-7 0,47-59-418,-6 7 1303,-54 63-585,0 0 0,0 0 0,0 0-1,0-1 1,1 1 0,-1 0 0,0 0 0,0 0 0,0 0 0,0 0 0,1 0 0,-1-1 0,0 1 0,0 0 0,0 0 0,0 0 0,1 0 0,-1 0 0,0 0 0,0 0 0,0 0-1,1 0 1,-1 0 0,0 0 0,0 0 0,0 0 0,1 0 0,-1 0 0,0 0 0,0 0 0,0 0 0,1 0 0,-1 0 0,0 0 0,0 1 0,0-1 0,0 0 0,1 0 0,-1 0-1,0 0 1,0 0 0,0 0 0,0 1 0,0-1 0,0 0 0,1 0 0,2 15 1130,-2 25-652,-2-32-132,1 10-192,1 0 1,0 1-1,1-1 1,7 25 0,-9-40-243,1 1 1,0-1 0,0 1-1,0-1 1,1 0 0,-1 0 0,1 1-1,0-1 1,0 0 0,0 0-1,0-1 1,0 1 0,0 0-1,1-1 1,0 1 0,-1-1-1,1 0 1,0 0 0,0 0-1,0 0 1,0-1 0,1 1 0,-1-1-1,0 0 1,1 1 0,-1-2-1,1 1 1,-1 0 0,7 0-1,5-1-414,18-2-2771,-32 1 3058,0 1 0,1-1 0,-1 1 0,0-1-1,0 0 1,0 0 0,0 1 0,0-1 0,0 0 0,-1 0 0,1 0-1,0 0 1,0 0 0,-1 0 0,1 0 0,0-1 0,-1 1 0,1 0-1,-1 0 1,0 0 0,1-1 0,-1 1 0,0 0 0,0-2 0,1-12-1189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3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3 192,'0'-2'7516,"0"238"509,0-236-8058,0 1 0,0-1 1,0 1-1,0 0 0,1-1 1,-1 1-1,0-1 1,0 1-1,1-1 0,-1 1 1,0-1-1,1 0 1,-1 1-1,0-1 0,1 1 1,-1-1-1,1 0 1,-1 1-1,1-1 0,-1 0 1,1 1-1,-1-1 0,1 0 1,-1 0-1,1 0 1,-1 1-1,1-1 0,0 0 1,-1 0-1,1 0 1,-1 0-1,1 0 0,0 0 1,-1 0-1,1 0 0,-1 0 1,1 0-1,-1 0 1,1-1-1,-1 1 0,2 0 1,3-1-1141,-4-9-7458,-1 4 7703,0-9-542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3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23 1056,'0'-1'184,"0"1"0,0-1 0,0 0-1,0 0 1,0 0 0,0 0-1,0 0 1,0 0 0,-1 0-1,1 1 1,0-1 0,-1 0-1,1 0 1,-1 0 0,1 1-1,-1-1 1,1 0 0,-1 0-1,1 1 1,-1-1 0,0 1-1,1-1 1,-1 0 0,0 1-1,1-1 1,-1 1 0,0 0-1,0-1 1,0 1 0,1-1 0,-1 1-1,0 0 1,0 0 0,0 0-1,0-1 1,0 1 0,0 0-1,0 0 1,1 0 0,-1 0-1,0 0 1,0 1 0,0-1-1,0 0 1,-3 1 1635,4 0-1837,-1 0 0,1 0-1,0 0 1,0 0 0,0 0 0,-1 0-1,1-1 1,0 1 0,0 0 0,1 0-1,-1 0 1,0 0 0,0 0 0,0 0-1,1 0 1,-1 0 0,0 0 0,1 0-1,-1 0 1,1-1 0,-1 1 0,1 0 0,-1 0-1,2 0 1,15 22-1109,-17-22 1053,14 16-1361,-9-10 906,0 1 0,0-2 0,1 1 0,0 0 1,0-1-1,1 0 0,0-1 0,0 1 0,0-1 0,0-1 0,10 5 0,5-7-245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3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1 384,'0'70'1928,"3"0"-1,3 0 1,30 136-1,-13-110-1109,-4-15-1101,46 122-1,-56-189-759,-2-15-1211,2-28-542,-9 5 1713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3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160 234 208,'1'-2'104,"1"-1"-1,-1 1 1,0 0-1,0-1 1,1 1-1,-2-1 1,1 1-1,0-1 1,0 1-1,-1-1 1,0 0-1,1 1 1,-1-1-1,0 1 1,0-1 0,-1-4-1,1-5 2118,-32 15 1268,26 0-3190,1 0 0,-1 1 0,1 0 0,-1 0 0,1 0-1,0 0 1,1 1 0,-1 0 0,-6 9 0,-33 57 1094,26-41-1002,14-22-322,1 0 0,0 0 0,1 1 0,-3 13 0,4 9-34,1-31-39,0 1 0,0 0 0,0-1 0,0 1 0,0-1 0,1 1 0,-1-1 0,0 1 0,0 0-1,0-1 1,1 1 0,-1-1 0,0 1 0,1-1 0,-1 1 0,1-1 0,-1 0 0,0 1 0,1-1 0,-1 1 0,1-1-1,-1 0 1,1 0 0,-1 1 0,1-1 0,0 0 0,-1 0 0,1 1 0,-1-1 0,1 0 0,-1 0 0,2 0-1,7 0-231,1-2-1,-1 1 0,1-1 1,-1 0-1,0-1 1,0 0-1,0 0 0,0-1 1,0-1-1,-1 1 0,0-1 1,0-1-1,0 1 0,-1-1 1,1-1-1,-1 1 0,-1-1 1,0 0-1,0-1 0,8-12 1,8-14-135,-2-2 0,-1-1 1,19-53-1,-33 77 426,1 1 322,-2 0 0,0 0 0,0 0 0,-1-1 0,0 1-1,1-25 1,-4 35 699,-2 19 1146,-29 41-312,-5 16-933,27-51-880,2 0 1,1 1 0,0 0 0,2 1 0,1-1 0,0 1-1,2-1 1,4 47 0,-2-68-205,-1 0-1,1-1 1,0 1 0,-1 0 0,1-1-1,0 1 1,1-1 0,-1 1-1,0-1 1,1 1 0,-1-1 0,1 0-1,0 0 1,0 0 0,0 0 0,0 0-1,0 0 1,0-1 0,1 1-1,-1-1 1,0 1 0,1-1 0,-1 0-1,1 0 1,0 0 0,-1 0-1,1 0 1,0-1 0,-1 1 0,1-1-1,4 0 1,-2 1-219,0-1-1,0 0 1,1-1-1,-1 1 1,0-1-1,0 0 1,0 0-1,-1-1 1,1 0-1,0 1 1,0-1 0,-1-1-1,0 1 1,1-1-1,-1 0 1,7-6-1,17-16-1496,-20 19 1230,-1 0 1,0-1-1,-1 1 1,12-16-1,-6 6-349,2 5-333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3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28 432,'0'-1'120,"1"0"0,-1 0 0,0 0 1,0 0-1,0 0 0,-1 0 0,1 0 0,0 1 0,0-1 0,0 0 0,-1 0 0,1 0 0,-1 0 0,1 0 1,0 0-1,-1 0 0,1 1 0,-1-1 0,0 0 0,1 0 0,-1 1 0,0-1 0,1 0 0,-1 1 0,0-1 1,0 1-1,0-1 0,1 1 0,-1-1 0,0 1 0,0 0 0,-2-1 0,2 1 15,0 0 0,0 0 0,-1 0 0,1 1 0,0-1 0,0 0 0,0 1 0,0-1 0,0 1 0,0-1 0,0 1 0,0-1 0,0 1 0,0 0 0,0 0 0,0-1 0,0 1 0,0 0 0,1 0 0,-1 0 0,0 0 0,1 0 0,-1 0 0,0 0 0,1 0 0,0 0 0,-1 0 0,0 2 0,-48 172 2969,41-142-2889,-15 114 159,12-41-580,9-54-2291,2-49 1035,0-38-3636,15-122 3465,-13 111 1858,1 0 1,2 0-1,3 1 0,16-59 0,-23 101-168,0 0 1,0 0-1,1 0 1,-1 0-1,0 0 0,1 0 1,0 1-1,-1-1 1,1 0-1,0 1 1,1 0-1,-1-1 0,0 1 1,1 0-1,-1 0 1,1 0-1,0 1 0,-1-1 1,1 1-1,0-1 1,0 1-1,3-1 0,4 0 134,1 0-1,-1 0 0,1 1 0,-1 1 0,13 0 0,-12 0-116,-9 0-29,0 0 0,0 0 1,1 1-1,-1-1 0,0 0 1,1 1-1,-1 0 0,0-1 1,0 1-1,0 0 0,0 0 1,0 1-1,0-1 0,0 0 1,0 0-1,0 1 1,-1 0-1,1-1 0,0 1 1,-1 0-1,1-1 0,-1 1 1,0 0-1,0 0 0,0 0 1,0 0-1,0 1 0,0-1 1,0 0-1,-1 0 0,2 5 1,-2-4 89,1 1 0,-1 0 0,0-1 0,0 1 0,0 0 0,0-1 0,-1 1 0,0 0 0,1-1 0,-1 1 0,-1-1 0,1 1 0,0-1 0,-1 0 0,0 0 0,1 1 0,-1-1 0,-1 0 0,-3 5 0,-1-2-196,1 0 1,-1 0-1,0 0 0,0-1 1,-1 0-1,0 0 1,1-1-1,-1 0 0,-1-1 1,1 1-1,-1-2 1,1 1-1,-17 2 0,23-5-1267,3-10-2976,8-2 3195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3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54 480,'4'14'4243,"-3"26"-2960,-2-30-526,-1 7-454,-1 1 1,0-1-1,-1 0 0,-14 33 0,12-32-205,-3 0 105,6-28 28,8-36-217,-2 31-281,1 1 0,0 0 0,1 0 0,0 0 0,2 1 0,-1-1-1,2 1 1,0 1 0,0 0 0,1 0 0,0 0 0,1 1-1,1 1 1,16-14 0,-23 22 75,0 0-1,0 0 0,0 1 1,0-1-1,0 1 1,0 0-1,0 1 0,0-1 1,1 1-1,-1-1 1,0 1-1,0 1 0,1-1 1,6 2-1,-5-1 196,1-1-1,-1 1 1,1-1 0,0-1-1,11-1 1,-18 27 2233,-19 128 2163,19-152-4401,0 0 0,0 1 0,0-1-1,0 0 1,0 0 0,0 1 0,0-1 0,1 0 0,-1 0 0,0 0 0,1 1-1,-1-1 1,1 0 0,0 0 0,-1 0 0,1 0 0,0 0 0,-1 0 0,1 0 0,0 0-1,0 0 1,0 0 0,0 0 0,0-1 0,1 2 0,0-2-40,0 1 0,0-1-1,0 1 1,0-1 0,0 0 0,0 0 0,0 0 0,0 0 0,0 0 0,0 0 0,0-1-1,0 1 1,0-1 0,0 1 0,0-1 0,3-1 0,-3 1-4,1-1 0,-1 1 1,1-1-1,-1 1 0,1-1 1,-1 0-1,0 0 0,0 0 1,0 0-1,0-1 0,0 1 0,-1 0 1,1-1-1,-1 1 0,0-1 1,1 0-1,-1 1 0,0-1 0,1-4 1,0-3 23,-1 1 1,1-1-1,-1 0 1,-1-12-1,-39 23-1096,19 15-1187,18-14 1070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4:3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43 624,'0'0'2135,"0"18"-495,0-13-1481,-1 1 0,0-1 0,0 1-1,-1-1 1,1 1 0,-1-1 0,0 0 0,-4 6-1,-9 24 332,-52 216 593,58-206-1181,3 1 0,1-1 0,2 65 0,3-107-319,6-20-2018,9-42 1549,6-66 1,2-7 911,-20 118-7,5-26 396,1 0 1,3 0-1,1 1 1,21-44 0,-33 79-336,1 0 0,0 1-1,0-1 1,0 1 0,0-1 0,0 1 0,1 0 0,-1 0 0,1 0 0,0 0 0,0 0 0,0 1 0,0 0 0,1-1 0,-1 1-1,1 0 1,-1 0 0,1 1 0,0-1 0,-1 1 0,1 0 0,6-1 0,-8 2-70,-1 0-1,0 1 1,1 0 0,-1-1-1,0 1 1,0 0 0,0-1-1,1 1 1,-1 0 0,0 0-1,0 0 1,0 0 0,-1 0-1,1 0 1,0 0 0,0 0-1,0 0 1,-1 1 0,1-1-1,-1 0 1,1 0 0,-1 1-1,1-1 1,-1 0 0,0 1-1,1-1 1,-1 0 0,0 1-1,0 2 1,2 51 461,-2-47-317,1 0 0,-1-1 0,-1 1 1,1 0-1,-1 0 0,-1-1 1,1 1-1,-1 0 0,-1-1 0,1 0 1,-1 0-1,-1 1 0,1-2 0,-1 1 1,0 0-1,-1-1 0,1 0 0,-1 0 1,-1 0-1,1 0 0,-1-1 0,-7 5 1,-23 15 411,34-24-746,0-1 0,0 1 0,0 0 0,0 0 0,0-1 0,0 1 0,0-1 0,0 0 0,0 0 0,0 1-1,0-1 1,0-1 0,0 1 0,0 0 0,0 0 0,0-1 0,0 1 0,-4-2 0,4-14-3691,2 2 2070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1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65 272,'0'-39'3307,"0"14"6349,-13 59-4371,-18 92 1438,-5 1-3823,-21 82-1619,34-116-1167,-25 119-255,39-160-4346,9-64-5899,1-22 5882,8-51-1,17-33 905,54-110 2042,-5 59 3149,-73 164-1574,24-43 1477,-26 47-1455,1 0-1,-1 1 1,0-1-1,1 0 0,-1 1 1,1-1-1,-1 1 1,1-1-1,0 0 0,-1 1 1,1 0-1,-1-1 1,1 1-1,0-1 1,-1 1-1,1 0 0,0-1 1,0 1-1,-1 0 1,1 0-1,0 0 0,0-1 1,-1 1-1,1 0 1,0 0-1,0 0 0,-1 0 1,1 0-1,0 1 1,0-1-1,-1 0 0,1 0 1,0 0-1,0 1 1,-1-1-1,1 0 0,0 1 1,-1-1-1,1 0 1,0 1-1,-1-1 0,1 1 1,-1-1-1,1 1 1,-1 0-1,1-1 0,-1 1 1,1-1-1,-1 1 1,1 0-1,-1-1 0,0 1 1,0 0-1,1 0 1,-1-1-1,0 1 0,0 0 1,1 1-1,3 9 231,-1 0-1,1 0 1,-1 1-1,-1-1 1,0 1 0,-1-1-1,0 1 1,-1 0-1,0-1 1,-1 1-1,-1-1 1,-2 13-1,3-16-74,-1 0 0,0 0-1,0-1 1,-1 1 0,0-1 0,0 1-1,-1-1 1,0 0 0,0 0-1,-1-1 1,0 1 0,0-1-1,0 0 1,-1 0 0,0-1-1,0 0 1,0 0 0,-8 5 0,11-9-115,-1 0 0,1 0 1,0 0-1,0 0 1,-1-1-1,1 0 0,0 1 1,-1-1-1,1 0 1,-6-1-1,8 1-96,-1 0 0,1-1 0,0 1 0,-1 0 0,1 0 0,-1-1 0,1 1 0,0-1 0,-1 1 0,1-1 0,0 1 0,0-1 0,0 0 0,-1 0 0,1 1 1,0-1-1,0 0 0,0 0 0,0 0 0,0 0 0,0-1 0,1 1 0,-1 0 0,0 0 0,0-2 0,-2-26-1400,1 0 0,1 0 1,6-55-1,8 33-1117,-12 49 2385,-1 0 0,1 0-1,0 0 1,0 0 0,0 0 0,0 0 0,1 0 0,-1 1-1,0-1 1,1 0 0,0 1 0,-1-1 0,1 1 0,0 0-1,-1-1 1,1 1 0,0 0 0,0 0 0,0 0 0,0 0-1,3 0 1,9 0-721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1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30 112,'-2'-23'1258,"2"22"-1229,-1 1-1,1 0 1,0-1 0,0 1 0,0 0 0,0-1-1,-1 1 1,1 0 0,0-1 0,0 1 0,-1 0-1,1 0 1,0-1 0,-1 1 0,1 0 0,0 0-1,-1-1 1,1 1 0,0 0 0,-1 0 0,1 0-1,0 0 1,-1-1 0,1 1 0,-1 0 0,1 0-1,0 0 1,-1 0 0,1 0 0,-1 0 0,1 0-1,0 0 1,-1 0 0,1 0 0,0 1 0,-1-1-1,1 0 1,-1 0 0,1 0 0,0 0 0,-1 0-1,1 1 1,0-1 0,-1 0 0,1 0 0,0 1-1,0-1 1,-1 0 0,1 1 0,0-1 0,0 0-1,-1 0 1,1 1 0,0-1 0,0 1 0,-17 8 9662,37-10-7454,-14 2-1192,-15 1-760,-15 3 151,-9-2 461,26-4-650,24 1-132,80-4 638,-111 12-415,-34-6 634,43-2-5396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1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43 640,'0'-6'576,"0"-21"469,0 27-948,0-1 0,0 1 1,0 0-1,0 0 0,0-1 0,0 1 0,0 0 1,1 0-1,-1-1 0,0 1 0,0 0 0,0-1 1,-1 1-1,1 0 0,0 0 0,0-1 0,0 1 1,0 0-1,0 0 0,0-1 0,0 1 0,0 0 1,0 0-1,-1-1 0,1 1 0,0 0 0,0 0 1,0 0-1,-1-1 0,1 1 0,0 0 0,0 0 1,0 0-1,-1 0 0,1-1 0,0 1 0,0 0 1,-1 0-1,1 0 0,0 0 0,0 0 0,-1 0 1,1 0-1,0 0 0,-1 0 0,1 0 0,0 0 1,0 0-1,-1 0 0,1 0 0,0 0 0,0 0 1,-1 0-1,1 0 0,0 0 0,-1 0 1,1 0-1,0 0 0,0 1 0,0-1 0,-1 0 1,1 0-1,0 0 0,0 0 0,-1 1 0,1-1 1,0 1-1,-2 0 28,1 1 1,0 0 0,0 0-1,0 0 1,0 1-1,0-1 1,0 0 0,1 0-1,-1 1 1,1-1 0,0 0-1,-1 5 1,-2 12 466,-44 190 1986,-81 222 1,111-389-2545,11-30-311,1 0-1,0 0 1,1 0-1,1 1 1,0 0 0,-3 23-1,6-33-1205,14-54-3145,12-25 2330,8-29 1359,131-411 1827,-162 507-661,0 1 0,1 0 0,1 0 1,-1 0-1,1 1 0,0 0 0,1 0 0,0 0 0,10-9 0,-14 15-160,-1-1 0,1 1-1,0 0 1,0 0 0,0 0 0,-1 1 0,1-1 0,0 0 0,0 1 0,0-1-1,0 1 1,0-1 0,0 1 0,0 0 0,0 0 0,0 0 0,0 0 0,0 1 0,0-1-1,0 0 1,0 1 0,0-1 0,0 1 0,0 0 0,0 0 0,0 0 0,0 0 0,-1 0-1,1 0 1,0 0 0,-1 0 0,1 1 0,-1-1 0,1 1 0,1 2 0,0 0 51,0 0 0,0 0 0,0 0 0,-1 1 0,0-1 0,0 1 0,0-1 0,0 1 0,-1 0 0,1 0 0,-1 0 0,-1 0 0,1 6 0,-1-3 63,0 0-1,-1 0 1,0 0 0,0 0-1,-1 0 1,0 0-1,0 0 1,-1-1-1,0 1 1,0-1 0,-1 1-1,0-1 1,0 0-1,-1-1 1,1 1-1,-2-1 1,1 0 0,-10 8-1,-41 36 638,52-47-990,0 0-1,-1-1 1,0 1 0,1-1 0,-1 0 0,0 0 0,0 0-1,0-1 1,-1 0 0,1 0 0,-9 1 0,13-30-4993,2 23 4868,1 0 0,0 1 0,0-1 0,0 0 0,1 1 0,-1-1 0,1 1 0,0 0 0,0-1 0,1 2 0,-1-1 0,1 0 0,0 1 1,0-1-1,7-3 0,73-44-1119,-79 48 1297,32-17-32,-26 12 431,2 0 0,-1 1 0,1 1 0,1 0 0,-1 1 0,1 0 0,0 1 0,0 0 0,19-2 833,-28 18 917,-2 7-1362,-2 0 1,0 0 0,-3 29-1,0-1-263,0-32-362,0 0 0,-2 0 0,1 0 0,-2 0 0,0-1 0,-1 0 0,0 0 0,-1 0 0,-1-1 1,0 0-1,-1 0 0,-18 20 0,26-33-48,1 1-1,-1-1 1,1 1 0,-1-1-1,1 1 1,-1-1 0,0 1 0,1-1-1,-1 0 1,0 0 0,1 1-1,-1-1 1,0 0 0,1 0 0,-1 0-1,0 0 1,1 1 0,-1-1-1,0 0 1,0 0 0,1 0 0,-1-1-1,0 1 1,1 0 0,-1 0-1,0 0 1,1 0 0,-1-1 0,0 1-1,1 0 1,-1-1 0,1 1-1,-1 0 1,0-1 0,1 1 0,-1-1-1,1 1 1,-1-1 0,1 1-1,-1-1 1,1 1 0,0-1 0,-1 0-1,1 1 1,0-1 0,-1 0-1,1 1 1,0-1 0,0 0 0,0 1-1,-1-1 1,1 0 0,0 1-1,0-2 1,0-24-650,1 0-1,1 0 1,1 0 0,2 1-1,9-33 1,-10 46 467,1 0 1,0 0-1,0 1 0,1 0 0,1 0 1,0 1-1,0 0 0,1 0 0,0 0 1,1 1-1,0 0 0,0 1 0,13-8 1,-20 14 199,1 0-1,0 1 1,-1-1 0,1 1 0,0-1-1,0 1 1,0 0 0,0 1 0,0-1 0,0 0-1,0 1 1,1 0 0,5-1 0,-8 2 18,0-1-1,0 0 1,1 0 0,-1 1 0,0-1 0,0 0 0,0 1-1,0-1 1,0 1 0,1 0 0,-1-1 0,0 1 0,0 0 0,0-1-1,-1 1 1,1 0 0,0 0 0,0 0 0,0 0 0,-1 0-1,1 0 1,0 0 0,-1 0 0,1 0 0,-1 1 0,1-1 0,-1 0-1,0 0 1,1 0 0,-1 1 0,0-1 0,0 2 0,2 44 682,-2 1 0,-3-1 1,-15 89-1,16-78-1729,2-56 153,0-11-1729,1-7 1940,1 0 0,0 0 0,2 0-1,5-20 1,6-15-54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18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60 176,'2'-2'109,"4"-7"104,1 1-1,0 0 1,1 1-1,9-9 1,-16 15-143,0 0 0,1 0 0,-1 1 0,0-1 0,0 0 0,0 0 0,0 1 0,1-1 0,-1 0 0,0 1 0,1 0 0,-1-1 0,0 1 0,1 0 0,-1-1 0,0 1 0,1 0 0,-1 0 0,1 0 0,-1 0 0,0 0 0,1 1 0,-1-1 0,0 0 0,1 1 0,-1-1 0,0 1 0,1-1-1,-1 1 1,0-1 0,0 1 0,1 0 0,-1 0 0,0 0 0,0 0 0,0 0 0,0 0 0,0 0 0,0 0 0,-1 0 0,2 2 0,2 6 200,-1-1 0,0 1 0,0 0 0,-1 0 0,0 0 0,-1 1 0,0-1 0,0 0 0,-1 1 0,0-1 0,-3 15 0,2 11 135,0-9-279,0 0 0,-2-1 0,-1 1 0,-1-1 0,-1 0 1,-10 26-1,13-44-175,1 0 0,0 1 0,1-1 0,-1 1 0,1 0 0,1-1 0,-1 9 0,1-13-592,0-21-3225,0-9 2551,0-8 123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1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104 148 528,'8'-17'289,"1"-2"303,1 0 0,1 0 0,0 1 1,1 1-1,18-20 0,-23 35 1262,-3 14-881,-4 25-165,0-26-393,-3 35 3,-3 0 1,-1 0-1,-25 84 1,17-73-1530,-15 104 1,20-96-598,1 16-1626,9-77 2451,-2-4 23,-7 0-180</inkml:trace>
  <inkml:trace contextRef="#ctx0" brushRef="#br0" timeOffset="1">42 521 416,'0'-21'480,"0"11"97,-18-2 111,18 8 80,-15-2 65,7 6 928,8 16-1569,0-4-96,8-3-144,14-9-417,4 10-351,6-10-224,5 0 15,0 0 81,-5 0-481</inkml:trace>
  <inkml:trace contextRef="#ctx0" brushRef="#br0" timeOffset="2">372 511 720,'0'0'3250,"0"16"-129,0-1-432,0-5-1872,0 2-433,11-12-144,-4 9-128,-3-9-416,0 0-512,3 0-2098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2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188 428 80,'-14'-1'120,"0"2"1,0 0-1,0 0 0,0 1 1,0 1-1,1 0 0,-1 1 1,1 0-1,-14 7 0,23-2 128,4-9-231,0 0 1,0 0-1,0 1 1,0-1-1,0 0 1,0 0-1,0 1 1,0-1-1,0 0 1,0 0-1,0 1 1,0-1-1,0 0 1,0 0-1,-1 0 1,1 1-1,0-1 1,0 0-1,0 0 1,0 0-1,0 1 1,-1-1-1,1 0 1,0 0-1,0 0 1,0 0-1,0 0 1,-1 0-1,1 1 1,0-1-1,0 0 1,-1 0-1,1 0 1,0 0-1,0 0 1,-1 0-1,1 0 1,0 0-1,0 0 1,0 0-1,-1 0 1,1 0-1,0 0 1,0 0-1,-1 0 1,1 0-1,0 0 1,0 0-1,-1 0 1,1 0-1,0-1 1,0 1-1,0 0 0,-1 0 1,1 0-1,-24 0 5289,44 0-667,23 0-3525,-24 0-930,67 0 355,0-2 0,107-19 0,-148 13-442,117-23 75,248-15-1,-81 17-124,-187 13-27,-69 9-27,166-24 24,370-49-63,-168 28 52,194-2-14,-296 33 83,224 4-124,-238 13 26,-157-6 49,49-1-1,18-1 160,4-1 238,620 7 169,-597 18-458,196 6-60,-246 3 65,-184-18-140,1-2 0,31-2 0,-9 0-265,19 12-964,-40-10 950,0 0-1,0 3 1,47 10 0,-44-12-446,-26-2-3071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32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0 336,'0'0'910,"9"17"1128,60 144 2593,-33-77-3277,5-3-1,77 116 1,-113-189-1180,1 0 0,0-1 0,0 0-1,0 0 1,1 0 0,1-1 0,-1 1 0,9 4 0,-11-9-128,-1 0 1,1 0-1,0 0 1,0 0-1,-1-1 1,1 0-1,0 0 1,1 0-1,-1-1 1,0 1 0,0-1-1,0 0 1,0-1-1,0 0 1,0 1-1,8-4 1,6-1-32,-2-2-1,1 0 1,-1-1 0,28-18 0,-37 21-59,0 0-1,0-1 1,0 0 0,-1-1 0,1 1 0,-2-1 0,1-1-1,-1 1 1,0-1 0,-1 0 0,6-10 0,-9 13-272,-1 0 0,1-1 1,-1 1-1,0-1 0,0 1 1,0-1-1,-1 0 0,0 1 1,0-1-1,-1 1 0,1-1 1,-1 0-1,0 1 1,-4-10-1,-1-2-1269,-2 0 1,0 1 0,-13-19-1,17 28 1127,-11-14-670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2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32 253 160,'0'0'1086,"-2"12"-139,1-12-867,0 1 0,0-1 1,0 0-1,0 1 0,0-1 0,0 1 1,0-1-1,1 1 0,-1 0 0,0-1 1,0 1-1,1 0 0,-1 0 0,0-1 0,1 1 1,-1 0-1,0 0 0,1 0 0,0 0 1,-1 0-1,1 0 0,-1 0 0,1 0 0,0 0 1,0 0-1,0 0 0,-1 2 0,-10 11 2188,11-14-2233,0 6 553,0 0 1,0 0 0,0 0 0,1 0 0,0 0 0,0 0 0,3 8 0,-3-13-513,0 1-1,0 0 1,1-1 0,-1 1-1,0-1 1,1 0-1,-1 1 1,1-1 0,-1 0-1,1 0 1,0 0 0,-1 0-1,1 0 1,0 0 0,0 0-1,0-1 1,-1 1-1,1-1 1,0 1 0,0-1-1,0 0 1,0 0 0,0 0-1,0 0 1,4 0-1,18 0 395,373-16 4684,-4-9-3548,-81 9-1264,743-93-246,-590 59-85,-93-2-10,-182 22-7,293-9 0,-89 21-22,1-1 61,572 19-22,13-5 13,-806 14-109,-1 2 124,2 0-65,140-11 114,-168 11-104,665-11-93,-811 0-49,-45 0-15428,19 0 13193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2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35 272 416,'-18'9'1190,"2"-6"894,31-5 762,25 2-1577,346 10 2241,-61-6-3176,-179-6-226,287-17 1254,3 1-501,281-14-586,-4-43-118,-148 48 72,1 48-149,74-28-148,-212-5 182,447 12-117,-806-4 16,109-19 1,11-1-4,180-9 5,93-5-120,-77 36-58,-204 3-106,-94 11 116,19-2-794,-105-10 435,-18 0-8022,-3 0 6770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26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16 160,'0'0'267,"-33"2"411,16 8-523,13-9-121,1 0 0,0 1 0,0 0 0,0 0 0,0 0 0,0 0 0,0 0 0,-5 5 0,4 1 36,3-7-21,1 1-1,-1-1 1,0 1-1,0-1 1,1 1 0,-1-1-1,1 1 1,0 0-1,-1-1 1,1 1-1,0 0 1,0-1-1,0 4 1,0-4 9,0-1 0,0 1 0,-1-1 1,1 1-1,0-1 0,0 0 1,-1 1-1,1-1 0,0 1 0,0-1 1,-1 0-1,1 1 0,-1-1 0,1 1 1,0-1-1,-1 0 0,1 0 0,-1 1 1,1-1-1,-1 0 0,1 0 0,-1 1 1,1-1-1,-1 0 0,1 0 0,-1 0 1,1 0-1,-1 0 0,1 0 0,-1 0 1,1 0-1,-1 0 0,1 0 0,-1 0 1,1 0-1,-1 0 0,1 0 0,-1-1 1,-3 1 0,2 0 475,-15-3 3273,13-77-12069,4 74 7936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2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37 224,'10'1'-265,"-9"-1"431,-1 0 1,1 0 0,-1 0 0,1 1 0,-1-1 0,1 0 0,-1 0 1,1 0-1,-1 0 0,1 0 0,0 0 0,-1 0 0,1 0 0,-1 0 0,1 0 0,-1 0 0,1-1 0,-1 1 0,1 0 0,-1 0 0,1 0 0,-1-1 0,1 1 0,-1 0 0,1-1 0,-1 1 0,1 0 0,-1-1 0,0 1 0,1 0 0,-1-1 0,1 1 0,-1-1 0,0 1 0,0-1 0,1 1 0,-1-1 0,0 1 1,0-1-1,0 1 0,1-1 0,-1 1 0,0-1 0,0 0 0,0 1 0,0-1 0,0 1 0,0-1 0,0 1 0,0-1 0,-1 0 0,1 0-146,1-5-4672,-1 6 4542,0-1 0,0 1-1,0-1 1,0 1 0,0 0 0,0-1 0,0 1-1,0-1 1,0 1 0,0-1 0,0 1-1,0-1 1,0 1 0,-1-1 0,1 1-1,0-1 1,0 1 0,0 0 0,-1-1 0,1 1-1,0-1 1,-1 1 0,1-1 0,-15-4-1268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2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15 160,'0'0'251,"0"-1"1,1 1-1,-1-1 1,0 1-1,0-1 1,0 1-1,0-1 0,0 1 1,0-1-1,0 1 1,0-1-1,0 1 0,0-1 1,0 1-1,-1-1 1,1 1-1,0-1 0,0 1 1,0 0-1,-1-1 1,1 1-1,0-1 0,-1 1 1,1-1-1,0 1 1,-1 0-1,1-1 1,0 1-1,-1 0 0,1-1 1,-1 1-1,-11 10 1996,9-6-2092,1 0 1,0-1-1,0 1 1,0 0-1,1 0 0,-1 0 1,1 1-1,-1 5 1,-1-2 169,-1 1 0,0-1 0,0 0 0,0-1 1,-1 1-1,0-1 0,0 0 0,-7 7 0,-1 3 198,-5 2-16,16-18-467,0 0-1,0 1 1,0-1 0,1 1-1,-1 0 1,0 0-1,1-1 1,-1 1 0,1 0-1,0 0 1,0 1-1,0-1 1,0 0 0,0 0-1,0 0 1,0 1-1,1-1 1,-1 3 0,-22 37 496,18-31-460,-1 1-1,0-1 1,0-1 0,-1 1-1,-9 10 1,-10 14 83,20-26-122,0-1-1,-1-1 1,-1 1-1,1-1 0,-10 7 1,0 0-77,11-6 1572,-1 7-7138,20-26-3715,18-41 6858,-14 20 1538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28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80,'13'-138'2189,"-11"91"1836,31 47-56,-30 0-3677,0 0-1,-1 0 0,1 0 1,-1 0-1,1 0 0,0 1 1,-1-1-1,1 1 1,-1 0-1,1-1 0,-1 1 1,0 0-1,1 1 0,3 1 1,-4 0 44,1 1 1,-1-1 0,0 1-1,1-1 1,-2 1 0,1 0 0,0 0-1,1 7 1,38 128 3472,-31-97-3594,3 0 1,25 60-1,-37-99-210,3 6-8,0 1 0,1-1-1,0 0 1,0 0 0,1 0 0,0-1 0,0 0 0,1 0 0,1-1 0,7 8 0,-14-15-208,-1-1 1,1 1-1,-1 0 1,1-1-1,-1 1 0,0 0 1,1-1-1,-1 1 0,0-1 1,1 1-1,-1 0 0,0-1 1,0 1-1,1-1 1,-1 1-1,0-1 0,0 1 1,0-1-1,0 1 0,1-1 1,-1 1-1,0-1 0,0 1 1,0-1-1,0 1 1,0-1-1,-1 0 0,1 1 1,0-1-1,0 1 0,0-1 1,-3-24-3332,-4 13 2030,-2-1-1,1 1 1,-2 0 0,1 1 0,-2 0-1,-22-18 1,13 13 306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2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20 288,'-18'-3'381,"0"2"-1,-31 0 1,36 2 15,0-1 1,0 0 0,0-1 0,0 0 0,0-1-1,-17-5 1,29 6 622,43 1 2722,4-1-1805,-27-1-1524,0 2 0,-1 0 0,1 1 0,0 1 0,-1 0 1,19 6-1,-17-2-673,1 0 0,0-2 0,24 3 0,-28-6-1406,-1 0 1,1-1 0,0-1 0,24-3 0,-18-5-106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2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23 129 384,'0'0'419,"-21"-6"3095,20-14 814,1 14-3566,-1 0 1,1 0-1,1 0 0,-1 0 0,1 0 1,0 0-1,3-9 0,-3 13-734,0 0 1,0 0-1,0 0 1,1 0-1,-1 1 1,1-1-1,0 0 1,-1 1-1,1-1 0,0 1 1,0 0-1,0-1 1,0 1-1,0 0 1,0 0-1,0 0 1,0 1-1,1-1 0,-1 0 1,0 1-1,0 0 1,1-1-1,3 1 1,228-17 264,-232 55 798,-2-32-983,-1 0 0,0 1 0,0-1 0,-1 0-1,1 0 1,-1 0 0,-1 0 0,1 0 0,-1 0 0,0-1-1,0 1 1,-8 8 0,-5 6 284,-37 33 0,8-7 274,-5 16-108,50-62-554,-1 1-1,1-1 1,0 1 0,-1-1-1,1 1 1,0-1 0,-1 1-1,1-1 1,0 1 0,0-1-1,0 1 1,0 0 0,-1-1-1,1 1 1,0-1 0,0 1-1,0 0 1,0-1 0,0 1-1,0-1 1,0 1 0,0-1-1,1 1 1,-1 0 0,0-1-1,0 1 1,0-1 0,1 1 0,-1-1-1,0 1 1,1-1 0,-1 1-1,0-1 1,1 1 0,-1-1-1,0 0 1,1 1 0,-1-1-1,1 1 1,-1-1 0,1 0-1,-1 0 1,1 1 0,-1-1-1,1 0 1,1 1 0,25 4 140,-6-5-106,0-1 0,-1-1 0,1 0 0,28-8 0,20-1 254,-58 11-252,-1-1 0,1-1-1,0 1 1,-1-2 0,0 1 0,19-9 0,-27 10-19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3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1 560,'-83'9'11235,"109"-9"-11008,38 1 99,-62-1-307,1 0 0,-1 0-1,0 1 1,1-1 0,-1 1 0,1 0-1,-1 0 1,0 0 0,0 0 0,1 0-1,-1 0 1,0 1 0,0-1 0,0 1-1,0-1 1,0 1 0,-1 0 0,1 0-1,1 2 1,-1-2 24,-1 0 0,0 1 0,1-1 0,-1 0 0,0 1 0,-1-1 0,1 1-1,0-1 1,-1 1 0,1-1 0,-1 4 0,0-4 235,-2 34 1229,0-32-1470,-1 0 0,0 0 1,0 0-1,0 0 0,0 0 1,-1-1-1,-6 5 0,-3 4-60,13-11 21,0-1 1,-1 0 0,1 0 0,0 1 0,-1-1 0,1 0-1,0 1 1,-1-1 0,1 1 0,0-1 0,-1 0-1,1 1 1,0-1 0,0 1 0,0-1 0,-1 1-1,1-1 1,0 0 0,0 1 0,0-1 0,0 1-1,0-1 1,0 1 0,0-1 0,0 1 0,0-1-1,0 1 1,0-1 0,0 1 0,0-1 0,0 1-1,1-1 1,-1 0 0,0 1 0,0-1 0,1 1-1,-1-1 1,0 1 0,1-1 0,18 9-58,-1 1 0,-16-7 77,0 0 0,-1 0 0,1 1 0,-1-1 0,0 1 0,0-1 0,0 0 0,-1 1 0,1-1 0,-1 1 0,0 0-1,0-1 1,0 1 0,0-1 0,-1 1 0,1-1 0,-1 1 0,0-1 0,0 1 0,0-1 0,-1 0 0,1 0 0,-1 1 0,0-1 0,0 0 0,0 0-1,0-1 1,0 1 0,0 0 0,-1-1 0,0 1 0,1-1 0,-1 0 0,0 0 0,-3 2 0,-5 3 143,-1 0 0,0-1 0,0-1 0,0 1 0,-13 2 0,-1 6 44,24-14-152,2-38-13653,0 27 11911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3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16 320,'24'-7'579,"15"-1"3079,-39 11-2607,-1 7-615,-1 0 1,0 0-1,0 0 0,-1-1 1,0 1-1,-1-1 1,0 0-1,0 0 0,-8 10 1,7-10-229,0 0 0,0 0 0,1 0 1,0 1-1,1-1 0,0 1 0,1 0 0,0 0 0,-2 13 1,4-19-166,0-1 0,-1 1 0,1-1 0,1 1 0,-1-1 0,0 1 0,1-1-1,0 1 1,0-1 0,0 1 0,0-1 0,0 0 0,1 0 0,2 6 0,-1-7-34,0 0 0,1-1-1,-1 1 1,0-1-1,0 0 1,1 0-1,-1 0 1,0 0-1,1 0 1,-1-1-1,1 0 1,-1 1 0,1-1-1,-1-1 1,5 1-1,-3-1-4,1 0-1,-1 0 1,0 0-1,0-1 1,0 1-1,1-1 1,-2 0-1,1-1 1,0 1-1,0-1 1,-1 0-1,1 0 1,-1-1-1,0 1 1,0-1-1,6-8 1,5-6 9,-1 0 0,17-31 0,-28 44 28,0-1-1,-1 0 1,0 0 0,0 0 0,-1-1 0,1 1-1,-1-7 1,0 11-24,-1 0-1,1 0 1,-1 0 0,0 0 0,0 0-1,0 0 1,0 0 0,0 0-1,-1 0 1,1 0 0,0 0-1,-1 0 1,0 0 0,1 0 0,-1 0-1,0 1 1,0-1 0,0 0-1,0 0 1,0 1 0,0-1-1,-1 1 1,1-1 0,-1 1 0,-1-2-1,-7 0 53,0-1 0,0 2 0,0-1 0,0 2 0,-1-1 0,-16 1 0,20 1-155,1-1 0,-1 2 0,1-1 0,-1 1 0,1 0 0,0 0 0,0 1 0,-1 0 0,1 0 0,0 0 0,-8 6 0,1-2-1012,-7 7-727,19-13 1684,1 0 0,0 1 0,-1-1 1,1 0-1,0 1 0,0-1 0,-1 0 0,1 1 1,0-1-1,0 1 0,0-1 0,-1 0 0,1 1 1,0-1-1,0 1 0,0-1 0,0 1 0,0-1 1,0 1-1,0-1 0,0 0 0,0 1 0,0-1 1,0 1-1,0-1 0,0 1 0,0-1 0,0 0 0,1 1 1,-1-1-1,0 1 0,0-1 0,1 0 0,-1 1 1,0-1-1,0 0 0,1 1 0,-1-1 0,0 0 1,1 1-1,-1-1 0,1 1 0,8 0-1673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3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47 211 400,'-44'-10'1179,"43"9"-1085,1 0 0,0 0 0,-1-1 0,1 1 0,0 0 0,0-1 0,0 1 0,0 0 0,0-1 0,0 1 0,0 0 0,1 0 0,0-3 0,3 0 44,1 0 0,0 1-1,0 0 1,1 0 0,-1 0 0,1 1 0,-1 0 0,1 0 0,0 0 0,9-1 0,2-2 44,50-14 117,-51 16-358,0-1 1,0-1-1,0 0 1,0-1 0,-1-1-1,0 0 1,0-1 0,13-10-1,-8-8-827,-19 25 811,-1 0 0,1 0 0,-1 1 1,1-1-1,-1 0 0,1 0 0,-1 0 0,0 0 0,1 0 0,-1 0 1,0 0-1,0 0 0,0 0 0,0 0 0,0 0 0,0 0 0,0-1 1,0 1-1,0 0 0,0 0 0,-1 0 0,1 0 0,0 0 1,-1 0-1,1 1 0,-1-1 0,1 0 0,-1 0 0,1 0 0,-2-1 1,-10-4-1039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3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81 96,'17'-5'454,"-16"5"-386,0 0 0,0 0 1,0 0-1,0 0 0,0 0 0,0-1 0,0 1 1,-1 0-1,1 0 0,0-1 0,0 1 1,0-1-1,0 1 0,0-1 0,-1 1 0,1-1 1,0 1-1,0-1 0,-1 0 0,1 1 0,0-1 1,-1 0-1,1 0 0,-1 1 0,4-12 9565,-18 11-8623,1-1 0,0 0 0,-1-1 0,1 0 0,0-1 0,-15-7 0,15 6-355,0 0 0,-1 1 0,0 0-1,0 1 1,0 1 0,-18-1-1,29 3-610,-8-1 159,0 0 1,0 1-1,0 1 1,1 0-1,-1 0 1,0 1 0,0 1-1,1 0 1,-1 0-1,1 1 1,0 0-1,-11 7 1,11-5-159,-3 0-5,1 1 0,0 0 0,1 1 0,0 1 0,0 0 0,1 0 0,0 1 0,-14 17 0,23-26-39,1 0-1,-1 0 0,0 0 1,1 0-1,-1 0 0,1 0 1,0 0-1,-1 0 0,1 0 1,0 0-1,-1 0 0,1 0 1,0 0-1,0 0 0,0 0 1,0 0-1,0 0 0,0 0 1,0 0-1,1 0 0,-1 0 1,0 1-1,0-1 0,1 0 1,-1 0-1,1 0 0,-1-1 1,1 1-1,-1 0 0,1 0 1,0 0-1,-1 0 0,1 0 1,0-1-1,0 1 1,0 0-1,-1-1 0,1 1 1,0 0-1,0-1 0,0 1 1,0-1-1,2 1 0,4 1 27,0 0 0,0 0 0,0 0 0,1-1 0,7 0 0,-4 0-20,238 17-137,-198-15 54,-40-3-119,0 0 0,0 1 0,0 0 0,21 6-1,-28-7-921,19 3 2037,-16 1-4614,-24 8-10530,0-10 11215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39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89 432,'-5'0'227,"2"0"434,1 0 0,0 0 0,-1 0 0,1 0 0,-1 0 0,1-1-1,0 1 1,-1-1 0,1 1 0,0-1 0,-3-1 0,4 1-437,0 0 0,1 0 0,-1 0-1,0-1 1,1 1 0,-1 0 0,1-1-1,-1 1 1,1 0 0,0-1 0,0 1 0,-1 0-1,1-1 1,0 1 0,0 0 0,0-1 0,0 1-1,1 0 1,-1-1 0,0 1 0,0 0-1,1-1 1,0-1 0,0 1-212,0 1 1,0-1-1,0 0 0,0 1 0,0-1 1,0 0-1,0 1 0,1-1 0,-1 1 1,1 0-1,-1 0 0,1-1 0,-1 1 1,1 0-1,0 0 0,0 0 0,-1 0 1,5 0-1,38-13 4,-40 13-9,17-3-3,0 2-1,0 0 1,0 1-1,25 2 1,-4 0 24,-40-1-19,1 0 0,0 0 0,-1 1 0,1-1 0,-1 1 0,1-1 0,0 1 0,-1 0 0,1 0-1,-1 0 1,0 0 0,1 0 0,-1 1 0,0-1 0,0 1 0,0 0 0,0-1 0,0 1 0,0 0 0,0 0 0,-1 0 0,1 0 0,-1 1 0,1-1 0,-1 0 0,0 1 0,0-1 0,0 1 0,1 2 0,-1 0 50,0-1-1,-1 0 0,1 0 0,-1 1 1,0-1-1,0 0 0,0 1 0,0-1 0,-1 0 1,0 0-1,0 0 0,0 1 0,0-1 1,-1 0-1,0 0 0,0 0 0,-4 6 0,-18 21 535,-2-2 0,-1 0 1,-33 26-1,54-50-506,3-2 44,3-2-111,1 0 0,-1 0 0,1 0 0,0-1 1,-1 1-1,1 0 0,0 0 0,0-1 0,0 1 0,-1 0 0,1-1 0,0 1 1,0-1-1,0 1 0,0-1 0,0 1 0,0-1 0,0 0 0,0 1 0,0-1 1,0 0-1,1 0 0,-1 0 0,0 0 0,0 0 0,0 0 0,2 0 0,45-1 79,-32 1-49,234 0-95,-249 0 3,-1 0 1,1 0-1,-1 0 0,1 0 1,-1 0-1,0 0 0,1 0 1,-1 0-1,1 0 0,-1 1 0,1-1 1,-1 0-1,1 0 0,-1 0 1,0 1-1,1-1 0,-1 0 1,1 1-1,-1-1 0,0 0 1,0 1-1,1-1 0,-1 0 1,0 1-1,1-1 0,-1 1 1,0-1-1,0 1 0,0-1 1,1 1-1,-1-1 0,0 0 1,0 1-1,0-1 0,0 1 0,0-1 1,0 1-1,0-1 0,0 1 1,0-1-1,0 1 0,0-1 1,0 1-1,-1-1 0,1 1 1,0 3-622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4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63 103 64,'-6'0'79,"4"0"-53,1-1 0,0 1 0,0 0 0,0-1 0,0 1 1,-1 0-1,1 0 0,0 0 0,0 0 0,0 0 0,-1 0 0,1 0 0,0 1 1,0-1-1,0 0 0,0 1 0,0-1 0,-1 1 0,1-1 0,0 1 1,0-1-1,0 1 0,0 0 0,0-1 0,1 1 0,-1 0 0,0 0 1,0 0-1,0 0 0,1 0 0,-1 0 0,0 0 0,1 0 0,-1 0 1,1 0-1,-1 2 0,1-1 702,-18-6 2187,16-6 1522,14-4-1087,0 4-4575,28-26 1702,-32 28-223,-1 1 0,1-1 0,0 2 0,16-11 0,-23 17-170,-1-1-1,1 1 1,-1 0 0,1 0 0,-1 0-1,1-1 1,-1 1 0,0 0-1,1 0 1,-1 0 0,1 0 0,-1 0-1,1 0 1,-1 0 0,1 0-1,-1 0 1,1 0 0,-1 0 0,1 0-1,-1 0 1,1 0 0,-1 0 0,1 1-1,-1-1 1,1 0 0,-1 0-1,1 1 1,-1-1 0,1 0 0,-1 0-1,0 1 1,1-1 0,-1 1-1,0-1 1,1 0 0,-1 1 0,0-1-1,0 1 1,1-1 0,-1 0-1,0 1 1,0-1 0,0 1 0,1-1-1,-1 1 1,0-1 0,0 1-1,3 41 1075,-16 45-774,9-63-349,1 1-1,1 35 1,2-58-30,28-7-14442,6-14 12195,-21 10 1545,14-7 30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4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74 448,'2'-2'213,"1"-1"-1,-1 0 1,1 1 0,-1-1-1,0-1 1,0 1 0,-1 0-1,1 0 1,-1-1 0,1 1-1,-1-1 1,0 1-1,0-1 1,-1 1 0,1-1-1,-1 0 1,0 1 0,0-1-1,0-7 3923,-1 14-3776,1 0 0,-1 0 0,1 0 0,-1 0 0,0 0-1,0 0 1,0 0 0,-4 5 0,0 3-26,0 1 0,0 0 0,1 0 0,1 0 0,0 0 0,1 1 0,0-1 0,1 1 0,0 0 0,2 16 0,-1-27-328,0-1 0,0 1 0,0-1 0,0 0 0,0 1 0,0-1 0,1 0-1,-1 1 1,1-1 0,-1 0 0,1 1 0,-1-1 0,1 0 0,0 0 0,0 0-1,-1 0 1,1 1 0,0-1 0,0 0 0,0 0 0,0-1 0,0 1-1,3 1 1,-2 0-20,1-1 0,0 0-1,0 0 1,0 0 0,0-1-1,0 1 1,0-1 0,0 0-1,0 0 1,5 0 0,2-1-70,0 0 1,0-1 0,0 0 0,0-1-1,16-7 1,-22 8 61,7-3-25,0 0 1,1-1 0,16-13 0,-26 17 55,1 0 0,-1 0 1,0 0-1,0-1 0,0 1 0,0-1 0,0 1 1,0-1-1,-1 0 0,1 1 0,-1-1 0,1 0 1,-1 0-1,0 0 0,-1 0 0,1-1 0,0 1 0,-1 0 1,0-4-1,0 5-1,-1 0-1,1 1 1,-1-1 0,0 1 0,1-1-1,-1 0 1,0 1 0,0-1 0,0 1 0,-1 0-1,1-1 1,0 1 0,0 0 0,-1 0-1,1 0 1,-1 0 0,1 0 0,-1 0 0,1 0-1,-1 0 1,0 1 0,1-1 0,-1 1-1,0-1 1,1 1 0,-4-1 0,-47-6 34,33 6-387,1 2 0,-1 0 0,1 1 0,0 1 0,0 1 0,-29 10-1,46-14 186,0 0-1,0 1 0,0 0 0,-1-1 1,2 1-1,-1-1 0,0 1 0,0 0 0,0 0 1,0 0-1,0-1 0,1 1 0,-1 0 1,0 0-1,0 0 0,1 0 0,-1 0 0,1 0 1,-1 0-1,1 0 0,0 1 0,-1-1 1,1 0-1,0 1 0,45 0-6340,-10-2 5489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4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37 96,'28'-15'498,"-24"12"-175,1 0 0,0 1-1,0-1 1,0 1 0,0 0 0,0 1 0,0-1 0,1 1 0,-1 0 0,1 0 0,5 0 0,-11 33 2491,-2 9-1032,0-28-1327,1-1 1,1 1-1,0 0 0,1 0 1,5 25-1,-5-37-441,1 1 0,-1 0-1,1-1 1,0 1-1,0-1 1,-1 1-1,1-1 1,0 0-1,0 0 1,1 0 0,-1 0-1,0 0 1,0-1-1,0 1 1,1 0-1,-1-1 1,0 0-1,1 0 1,-1 1 0,0-1-1,0-1 1,1 1-1,3-1 1,60-8 106,-55 6-119,0-1 1,-1 0-1,0-1 1,0 0-1,0-1 1,11-8-1,-17 12 49,-1-1 0,0 0 0,1 1 0,-1-1 0,0-1 0,-1 1-1,1 0 1,0-1 0,-1 1 0,0-1 0,0 0 0,0 1 0,0-1 0,-1 0 0,0 0 0,1-1 0,-2 1 0,1 0-1,0-5 1,-1 8-10,-1-1 0,1 0 0,-1 1-1,1-1 1,-1 1 0,0-1 0,0 1-1,0 0 1,1-1 0,-2 1-1,1 0 1,0-1 0,0 1 0,0 0-1,0 0 1,-1 0 0,1 0 0,-1 0-1,1 1 1,0-1 0,-1 0 0,1 0-1,-1 1 1,0-1 0,1 1 0,-1 0-1,1-1 1,-1 1 0,0 0-1,1 0 1,-3 0 0,-67-2 296,53 3-228,-13-1-55,11-1-364,0 1 1,0 0 0,0 2 0,0 0-1,-35 10 1,-45 8-6829,83-18 4610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5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64,'3'-55'558,"0"-1"10564,-3 88-8801,2 11-1474,3 0 1,9 44-1,-6-45-774,-2 1 0,0 45 0,-8-39-8,1-34-75,0 0-1,1 1 1,0-1 0,5 28 0,-1-37-4288,-1-16 1428,2-30-217,-2 20 1731,30-137-2560,-23 115 3580,1 0 0,2 1 0,20-42 1,-13 36 932,22-82 2,-39 111 780,-1 0 0,-1-31 1,-1 48-900,2 5-141,0-1-1,0 0 1,0 1-1,0 0 1,-1-1-1,1 1 1,-1 0-1,1 5 1,2 35 719,-3-1 0,-4 48 0,1-55-972,1-1 0,2 0 0,1 0 0,9 48 0,3-26-541,29 74 0,-39-100-1802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5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154 137 224,'-151'0'2014,"148"0"-866,6-6 47,3 1-865,0 1 1,0-1-1,0 1 1,1 0-1,0 1 1,0-1-1,0 1 1,9-2-1,67-17 1573,-68 19-1557,54-13 145,-1 3 0,95-4 0,-116 15-974,-14 2-1597,0-1 0,48-10 0,-71 7 722,-8-1 115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5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90 736,'-17'10'325,"16"-9"-286,0-1 0,-1 1 1,1 0-1,0-1 0,0 1 1,0 0-1,0 0 0,0 0 0,0 0 1,0-1-1,0 1 0,0 0 0,1 1 1,-1-1-1,0 0 0,0 0 1,1 0-1,-1 0 0,1 1 0,-1-1 1,1 0-1,0 0 0,-1 1 0,1-1 1,0 0-1,0 1 0,0-1 1,0 0-1,0 1 0,1 2 0,33-2 1378,5-5-991,1-2-1,-1-2 1,0-1-1,-1-2 1,70-28-1,-49 17-501,76-17 0,-81 30-3859,-49 8 1838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5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68 432,'2'-5'398,"0"-1"-1,-1 0 1,0 0-1,0 0 1,-1 0 0,0 0-1,0-9 1,0 3 6492,0 45-2706,-2 60-1349,-1-43-2587,3 1-1,2-1 1,11 64-1,-10-84-585,-3-26 44,0 1 0,0-1-1,1 1 1,0-1 0,0 1 0,0-1 0,2 7 0,-2-10 20,2 4-3003,-5-27-4532,6-3 5941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5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56 864,'12'-37'991,"-5"19"4392,-9 51-3839,-2 1 1,-1-1-1,-17 60 1,3-15-693,12-32-585,3 0 0,1 0 1,5 67-1,-1-27-973,2-71-1449,5-41-7691,-11 11 9871,-11-5-1207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3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27 32,'67'10'1187,"-66"-10"-779,0-16 1238,-1 15-1497,1 0 0,-1 1 0,0-1 0,0 0 0,0 1 0,0-1 0,0 0 0,0 1 0,0-1 0,0 0 0,0 0 0,0 1 0,0-1 0,0 0 0,-1 1-1,1-1 1,0 0 0,0 1 0,-1-1 0,1 1 0,-1-2 0,-28-2 5600,-21 4-5117,48 0-477,-7 2 72,9-2-225,0 0 1,0 0-1,-1 0 1,1 0 0,0 0-1,0 0 1,-1-1-1,1 1 1,0 0-1,-1 0 1,1 0 0,0 1-1,0-1 1,-1 0-1,1 0 1,0 0-1,-1 0 1,1 0 0,0 0-1,0 0 1,-1 0-1,1 0 1,0 1-1,0-1 1,-1 0 0,1 0-1,0 0 1,0 1-1,0-1 1,-1 0-1,1 0 1,0 0 0,0 1-1,0-1 1,0 0-1,0 0 1,0 1-1,-1-1 1,1 0 0,0 1-1,0-1 1,0 0-1,0 0 1,0 1-1,0-1 1,0 0 0,0 1-1,0-1 1,0 0-1,0 0 1,0 1-1,0-1 1,0 0 0,1 1-1,-37 41 465,30-28-381,0 1 0,-8 28 0,0 3 272,10-32-188,0 1 0,2-1 0,-1 1 0,1 17 0,-2 12 280,2-34-422,1 0 0,0 1 0,0-1 0,2 0 0,-1 0 0,1 1 0,1-1 0,-1 0 0,2 0 0,0 0 0,0 0 0,0-1 0,1 1 0,1-1 0,0 0 0,0 0 0,1 0 0,0-1 0,0 0 0,1 0 0,11 10 0,-12-14-27,-1 0 0,1-1 1,0 0-1,0-1 0,0 1 0,10 2 1,32 14 42,-38-12-45,-1-1-1,0 1 1,0 1-1,0 0 0,-1 0 1,0 1-1,0 0 1,-1 0-1,-1 0 1,1 1-1,-1 0 0,-1 1 1,0-1-1,-1 1 1,0 0-1,5 20 1,-3 11 35,4 60 84,-10-100-116,-1-1 1,1 1 0,0-1 0,0 0-1,0 1 1,0-1 0,1 1 0,-1-1 0,0 1-1,0-1 1,1 1 0,-1-1 0,1 0-1,0 1 1,-1-1 0,1 0 0,0 0 0,-1 1-1,1-1 1,0 0 0,0 0 0,0 0-1,0 0 1,2 1 0,1-1 6,-1 0 0,1 0 0,-1-1 0,1 0 0,-1 1 0,1-1 0,-1 0 0,1-1 0,-1 1 0,6-2 0,1-1-7,0 0 0,0-1 0,0 0 0,0-1 1,-1 0-1,0 0 0,0-1 0,0-1 0,-1 1 0,11-12 1,-6 7-7,-1 1 0,1 1 0,1 0 1,15-8-1,-17 12-7,1 1 1,0 1-1,0 0 0,0 0 0,1 1 1,-1 1-1,0 0 0,23 2 1,-18-1 7,-17 1-143,0-1 0,0 0 0,1 0 0,-1 1-1,0-1 1,0 0 0,1 0 0,-1 0 0,0-1-1,0 1 1,1 0 0,-1 0 0,0 0 0,0-1-1,0 1 1,1-1 0,-1 1 0,0-1 0,0 0-1,0 1 1,1-2 0,-20-13-6071,-15-10 2108,17 9 2610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5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172 201 192,'-114'-4'1590,"90"4"-1222,23 0-287,0 0 0,-1 0 0,1 0 0,0 0 0,0 0 0,-1 0 0,1 0 0,0 0 0,0-1 0,-1 1 0,1-1 0,0 1 0,0-1 0,0 1 1,0-1-1,0 1 0,0-1 0,0 0 0,0 0 0,0 0 0,0 0 0,0 0 0,0 0 0,0 0 0,0 0 0,1 0 0,-1 0 0,1 0 0,-1 0 0,1 0 0,-1 0 0,1-1 0,-1 1 0,1 0 0,0 0 0,0-1 0,0 1 0,0 0 0,0 0 0,0-3 0,3 1 272,0 1-1,1-1 1,-1 0 0,1 1-1,0 0 1,0 0 0,-1 0-1,1 0 1,9-2 0,288-57 2817,-58 15-5756,-123 16-1995,-107 29 1761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5:5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66 120 880,'-54'0'2512,"42"0"533,39 0-627,2-2-1607,-1-1 0,35-8 0,11-1-304,162-24-215,-81 4-2849,-148 31 2013,-2 0 0,1-1 0,0 0 0,0 0 0,0 0 0,-1-1 0,1 1 0,7-6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3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86 528,'-1'-1'104,"0"0"-1,0 0 0,1-1 1,-1 1-1,0 0 0,0 0 1,0 0-1,-1 0 0,1 0 1,0 0-1,0 1 1,0-1-1,-1 0 0,1 1 1,0-1-1,-1 0 0,1 1 1,-1 0-1,1-1 0,-1 1 1,1 0-1,-1 0 0,1 0 1,-1 0-1,1 0 0,-2 0 1,1 0 582,-21-15 10241,8 15-6819,5 0-206,19-6-3377,11 0-380,0 0 0,0 1 0,0 1 1,32-1-1,-18 1-63,353-13 49,-371 17-139,0 1 1,-1 1-1,0 1 1,0 0-1,1 1 1,-2 0-1,1 1 0,19 10 1,-29-12 16,1 0 1,-1 0-1,0 1 1,0 0-1,0 0 1,-1 0-1,1 0 1,-1 1-1,0 0 1,5 7-1,-7-9 2,0 1 0,-1 0-1,1-1 1,-1 1 0,0 0 0,0 0-1,0 0 1,-1 0 0,1 0-1,-1 0 1,0 0 0,0 0 0,0 0-1,-1 0 1,1 0 0,-1 0 0,-1 5-1,-2 0 1,1-1 1,-1-1-1,0 1 0,-1 0 0,0-1 0,0 0 0,-1 0 0,1-1 0,-1 0 0,-1 0 1,1 0-1,-13 8 0,2-3-6,0 0 0,-1-1 1,0 0-1,-25 8 0,28-13-204,-1-1 0,0 0 0,-1 0 0,1-2 0,-1 0 0,-27-1 0,44-2 82,-1-1 0,1 1 0,0-1 0,-1 1 0,1 0 0,0-1 0,0 1 0,0-1 0,0 1 0,0-1 0,0 1 0,0 0-1,0-1 1,1 1 0,-1-1 0,1-2 0,6 1 85,-1 1 1,0-1-1,1 1 0,-1 0 1,1 1-1,0-1 0,-1 1 1,1 1-1,0-1 0,0 1 0,11 1 1,-12-1 30,-2 1 0,-1-1 0,1 1 1,0 0-1,-1 0 0,1 0 1,-1 0-1,1 1 0,-1 0 1,0-1-1,0 1 0,0 0 1,0 1-1,0-1 1,0 0-1,0 1 0,-1 0 1,1-1-1,-1 1 0,0 0 1,0 0-1,0 1 0,0-1 1,2 5-1,0 1 32,0 0 0,-1 0 0,0 0 0,0 0 0,-1 0 0,0 1 1,-1-1-1,0 12 0,-1-17-30,0 0 1,0-1-1,-1 1 1,1 0-1,-1 0 1,0-1 0,-1 1-1,1 0 1,0-1-1,-1 1 1,0-1-1,0 0 1,0 1-1,0-1 1,-1 0-1,1 0 1,-4 3-1,0-1 4,0-1 0,-1 1 0,1-1 0,-1 0 0,1-1 0,-1 0 0,0 0 0,-11 3-1,1-1-59,-1-2-1,1 0 1,-1-1-1,0 0 0,0-2 1,0 0-1,-21-3 0,27 0-242,-1 0 0,1-1 0,0 0 0,0-1-1,0 0 1,-19-12 0,-61-47-4551,84 56 4172,-3 16-8053,10 7 6830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3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55 400,'1'-1'106,"-1"-1"1,0 0-1,0 1 0,0-1 1,0 1-1,0-1 0,0 0 0,0 1 1,0-1-1,-1 1 0,1-1 0,-1 1 1,1-1-1,-1 1 0,0-1 1,1 1-1,-1-1 0,0 1 0,0 0 1,0-1-1,0 1 0,0 0 0,0 0 1,0 0-1,-1 0 0,1 0 0,0 0 1,-1 0-1,0-1 0,0-11 6988,5 268-414,0 1-4462,-3-253-2200,1-3-14,0-1 0,0 1 0,0-1 0,0 0-1,-1 1 1,1-1 0,0 0 0,-1 1 0,1-1-1,0 0 1,-1 0 0,1 0 0,-1 1 0,1-1-1,-1 0 1,1 0 0,-1 0 0,0 0 0,1 0-1,-1 0 1,0 0 0,0 0 0,0 0 0,0 0-1,0-2 1,3-33-55,-3 30 62,4-242-14,-4 178 121,0 68-185,1 29 56,9 34-141,-10-59-572,0 1 0,1 0-1,0-1 1,0 1 0,0 0-1,0-1 1,0 1 0,1-1-1,-1 0 1,1 1 0,-1-1-1,1 0 1,0 0 0,0 0-1,0 0 1,3 2-1,18 12-4046,-9-14 2378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3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64 496,'0'-27'3230,"0"46"1074,0 47-875,0-62-3354,-1 10 261,1 0-1,1 0 0,0 0 0,5 19 1,-4-28-272,0 1 1,0-1 0,1 0-1,0 0 1,0 0 0,0 0-1,0 0 1,1 0 0,0-1-1,0 0 1,0 0-1,0 0 1,8 5 0,2 1-26,0-1 0,0 0 1,1-1-1,1 0 1,-1-1-1,18 4 0,-28-9-31,0 0-1,0-1 0,0 0 0,0 0 1,0 0-1,0 0 0,1-1 1,-1 0-1,0 0 0,0 0 1,0-1-1,0 0 0,0 0 1,0 0-1,0-1 0,0 1 1,0-1-1,0 0 0,-1-1 0,1 1 1,-1-1-1,0 0 0,8-6 1,-9 5 68,0 0-1,1 0 1,-2 0 0,1-1 0,0 1 0,-1-1 0,0 1-1,0-1 1,0 0 0,-1 0 0,0 0 0,0 0 0,0 0 0,0 0-1,-1 0 1,0-1 0,0 1 0,0 0 0,-1 0 0,0 0 0,1 0-1,-2 0 1,1 0 0,-1 0 0,0 0 0,0 1 0,0-1 0,-6-8-1,-1-2 281,-1 1 0,0 0 0,-1 1 0,-1 0 0,0 1 0,0 0 0,-22-15 0,23 20-69,-1 0 0,0 0 0,0 1 1,-1 1-1,1 0 0,-1 0 0,-1 1 0,1 1 0,0 0 0,-22-1 0,-40 1-4539,81 35-6707,8-11 7576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3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10 416,'-9'-3'1048,"0"1"0,0 0 0,-1 1 0,-17-1 0,-7 2 2324,0 0 7385,51 0-8836,90 16 814,242 8-874,-175-8-1644,657 17-156,-798-33 1977,-5 0-7282,-56 0-11887,12 0 14391,0 0-731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3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69 832,'-1'-5'462,"-1"0"-1,0 0 1,0 0 0,0 1-1,-1-1 1,0 1-1,0 0 1,0 0-1,0 0 1,-1 0-1,1 0 1,-1 1-1,0-1 1,-9-4 3655,45 39-1530,109 69-1004,-115-84-1554,-4-2 44,-18-12-55,1 0-1,-1 1 1,1 0-1,-1 0 1,0 0-1,0 0 1,0 1-1,-1-1 0,6 8 1,-8-10 66,-1 0 1,1 0-1,-1 0 1,0 0-1,1 0 1,-1 0-1,0 0 0,0 0 1,0 1-1,0-1 1,0 0-1,0 0 1,0 0-1,0 0 1,0 0-1,-1 0 0,1 0 1,0 0-1,-1 0 1,1 0-1,0 0 1,-1 0-1,1 0 1,-1 0-1,0 0 0,1 0 1,-1-1-1,0 1 1,0 0-1,1 0 1,-2 0-1,-29 21 1112,-72 32 477,-28 15-3840,130-69 1955,0 0-1,0 1 1,0-1-1,0 1 1,0 0-1,0-1 1,0 1-1,1 0 1,-1-1-1,0 1 1,0 0-1,1 0 1,-1 0-1,0 0 1,1 0-1,-1 0 1,1 0-1,-1 1 1,0 17-8786,1-6 6277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3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57 144,'-16'20'388,"14"-18"-164,0 1 0,0-1 0,0 0 1,0 1-1,0-1 0,1 1 1,-1-1-1,1 1 0,0 0 0,-1 0 1,0 3-1,-41-6 15031,68 2-11269,20 6-2263,64 2 0,131-9-1241,-178-3-326,415-45 2,-319 27-204,-73 11 180,-47 8-6876,-38-14-5165,0-1 7190,0 9 4077,0-8-675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32 720,'1'-1'153,"-1"0"0,0-1 0,0 1 0,0 0 0,0 0 0,0-1 0,0 1 0,-1 0 0,1 0 0,0-1 0,-1 1 0,1 0 0,-1 0 0,1 0 0,-1 0 0,1-1 0,-1 1 0,0 0 0,0 0 0,1 0 0,-1 0-1,0 1 1,0-1 0,-2-1 0,-29-1 4910,13 4-3089,17 0-1878,1 0-1,-1-1 1,1 1-1,0 0 1,0 0-1,-1 0 1,1 0-1,0 0 1,0 1-1,0-1 1,0 0-1,0 0 1,0 1-1,1-1 1,-1 1-1,0-1 1,1 0-1,-1 1 1,1-1-1,-1 1 1,1 0-1,0-1 1,-1 1 0,1-1-1,0 1 1,0-1-1,0 1 1,1 0-1,-1 2 1,0 1-67,0 1 1,0-1 0,1 1-1,0-1 1,-1 1-1,2-1 1,-1 0 0,4 9-1,5-3-17,0 0-1,1-1 0,0 0 1,1-1-1,0-1 0,0 0 1,1 0-1,23 9 0,-31-14-14,9 3-3,18 10-32,-32-16 83,1 1 0,-1 0 0,1 0-1,0 0 1,-1-1 0,1 1 0,-1 0 0,0 0-1,1 0 1,-1 0 0,0 0 0,1 0-1,-1 0 1,0 0 0,0 0 0,0 0 0,0 0-1,0 0 1,0 0 0,0 0 0,0-1-1,0 1 1,-1 0 0,1 0 0,0 0 0,0 0-1,-1 0 1,1 0 0,-1 0 0,1 0-1,-1 0 1,1-1 0,-1 1 0,-1 1-1,-2 3 144,0 1-1,-1-1 1,0 0-1,0-1 1,0 1-1,-1-1 0,1 0 1,-1 0-1,-10 4 1,-65 23 1128,61-24-1237,0 0 0,-31 17 1,48-22-315,0-1 1,1 1-1,-1-1 1,0 0-1,0 0 1,0 0-1,0 0 0,0 0 1,0-1-1,-3 1 1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3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27 240,'0'-1'324,"0"0"-1,0-1 1,0 1-1,0 0 1,0 0 0,0-1-1,1 1 1,-1 0-1,0 0 1,1 0 0,-1 0-1,0-1 1,1 1-1,-1 0 1,1 0 0,0 0-1,-1 0 1,1 0-1,0 0 1,1-1 0,12 0 3776,1 7-5007,-7-1 1155,0 0-1,-1 0 1,0 1 0,1 0 0,-2 1 0,1 0-1,-1 0 1,1 0 0,-2 0 0,1 1 0,-1 0 0,0 1-1,0-1 1,-1 1 0,0 0 0,5 13 0,-3-2 91,0 0 1,-1 0-1,-1 0 1,-1 1-1,-1-1 1,0 28-1,-5 32 71,-22 127-1,23-192-498,0-1-1,1 1 0,1-1 0,0 1 0,3 20 0,1-34-195,0 0 0,0 0-1,1-1 1,-1 1-1,0-1 1,0 0-1,5-2 1,15-7-285,-9 4 489,0 0 1,0 1-1,0 1 1,1 0-1,0 1 0,17-1 1,-32 32 1958,-4-1-1302,-1 0-1,-1-1 1,-1 1 0,-1-1-1,-20 45 1,2-2-244,8-13-363,2 0 0,2 0 1,3 2-1,3-1 0,-1 80 1,8-103-413,-1-20-300,0 1 0,1 0 0,1 0 1,1-1-1,0 1 0,7 22 0,-9-36 610,0 0 0,1 0 0,-1 0 0,0 1 0,1-1-1,-1 0 1,1 0 0,0 0 0,-1 0 0,1 0 0,0 0 0,-1 0 0,1 0 0,0-1-1,0 1 1,0 0 0,0 0 0,0-1 0,0 1 0,0 0 0,0-1 0,0 1 0,0-1-1,0 0 1,1 1 0,-1-1 0,0 0 0,0 0 0,0 1 0,0-1 0,1 0-1,-1 0 1,0 0 0,0 0 0,0-1 0,1 1 0,-1 0 0,0 0 0,0-1 0,0 1-1,0-1 1,0 1 0,0-1 0,0 1 0,0-1 0,0 0 0,1 0 0,3-3-212,0 1 0,-1-1 0,0 0 0,0 0 0,0-1 0,0 1 0,-1-1 0,1 1 0,2-7 0,10-25-759,-4-1 82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3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0 325 480,'21'-17'1906,"-18"14"-1592,0 0 0,0 0 0,1 0 0,-1 1 0,0 0 0,1-1 0,6-2 0,98-53 1491,-78 40-1417,237-156 1450,-266 173-1765,1 0-1,-1 1 1,0-1-1,0 0 1,1 0-1,-1 0 1,0 0-1,0-1 1,0 1-1,0 0 1,0 0-1,0-1 1,-1 1-1,1 0 1,0-1-1,-1 1 1,1-1-1,-1 1 0,1-1 1,-1 1-1,0-1 1,1 1-1,-1-3 1,0 3 540,-6 3-424,1 0-1,-1 0 0,1 0 0,0 1 0,0-1 0,0 2 0,0-1 0,0 0 0,1 1 0,-1 0 0,-4 5 0,-19 14 381,-36 22 774,46-30-908,0-2 1,0-1-1,-1 0 0,-1-1 0,-27 11 0,37-18-344,12-2 71,22-10-141,5-10-236,155-101-423,-269 214 760,74-85-583,-21 23 271,23-9-6869,20-24 670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3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21 128 1441,'-1'0'183,"-1"-1"1,1 0 0,0 1-1,0-1 1,-1 0-1,1 0 1,0 0 0,0 0-1,0 0 1,0 0 0,0 0-1,0 0 1,1-1-1,-1 1 1,0 0 0,1 0-1,-1-1 1,1 1 0,-1 0-1,1-1 1,-1 1-1,1-1 1,0 1 0,0-1-1,0 1 1,0 0 0,0-1-1,0 1 1,0-1-1,1-2 1,-1 2-85,1 0 0,0-1 0,0 1 0,0 0 0,1 0 0,-1 0 1,1 0-1,-1 0 0,1 0 0,-1 0 0,1 0 0,0 0 0,0 1 0,0-1 0,0 1 0,0 0 0,3-2 0,15-7 71,-9 3 5,1 1 0,0 1 0,0-1 0,0 2-1,1 0 1,-1 0 0,1 2 0,0-1-1,15 0 1,-26 3-89,-1 0 0,0 1-1,1-1 1,-1 0-1,0 1 1,0-1 0,1 1-1,-1-1 1,0 1-1,0-1 1,0 1 0,1 0-1,-1 0 1,0 0-1,0-1 1,0 1 0,0 0-1,-1 0 1,1 1-1,0-1 1,1 2 0,13 37 1633,-5 42 540,-8 200-739,-4-150-1939,5-94-143,-3-37 369,0 0 1,0 1-1,0-1 1,0 0 0,0 0-1,0 0 1,1 1-1,-1-1 1,0 0 0,1 0-1,-1 0 1,1 0-1,-1 0 1,1 0 0,0 0-1,-1 0 1,1 0-1,0 0 1,0 0 0,-1 0-1,1 0 1,0-1-1,0 1 1,0 0 0,2 0-1,11-32-5217,2-18 1765,-5 18 2101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3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30 164 1024,'-3'-3'448,"0"1"0,1-1 0,-1 0 0,1 0 0,0 0 0,-1 0 0,1 0 0,1 0-1,-1 0 1,0-1 0,1 1 0,-2-8 0,3 9-370,1-1 1,0 1 0,-1-1-1,1 1 1,0 0-1,0 0 1,0-1-1,1 1 1,-1 0-1,1 0 1,-1 0-1,1 0 1,0 1-1,-1-1 1,1 0-1,0 1 1,0-1-1,0 1 1,0-1 0,1 1-1,1-1 1,8-6 6,58-35-90,-63 39 75,0 1 0,0 0 0,0 0 1,0 1-1,1 0 0,-1 0 0,1 1 1,11-2-1,-19 4-20,1-1 0,0 1 0,0-1 0,-1 1 0,1-1 0,-1 1 0,1-1 0,-1 1 0,1-1 0,-1 1 0,1 0 0,-1-1 0,1 1 0,-1 0 0,0 0 0,1-1 0,-1 1 0,0 0 0,0 0 0,1-1 0,-1 1 0,0 0-1,0 0 1,0 0 0,0-1 0,0 1 0,0 0 0,-1 1 0,1 34 763,0-24-485,-9 396 2426,9-401-2921,0-1 1,0 1-1,1-1 1,0 1 0,0-1-1,0 1 1,1-1-1,0 0 1,0 0-1,1 0 1,0 0-1,5 8 1,-8-13 67,1-1 1,0 1-1,-1-1 0,1 1 0,0-1 1,-1 1-1,1-1 0,0 1 1,0-1-1,0 0 0,-1 0 0,1 1 1,0-1-1,0 0 0,0 0 1,0 0-1,0 0 0,-1 0 0,1 0 1,0 0-1,0 0 0,0 0 0,0 0 1,0-1-1,-1 1 0,1 0 1,0-1-1,0 1 0,0 0 0,-1-1 1,1 1-1,0-1 0,-1 1 1,1-1-1,0 0 0,-1 1 0,1-1 1,-1 1-1,1-1 0,0-1 0,21-29-2034,15-59-1739,-25 59 2691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39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36 1040,'0'-1'87,"0"1"0,-1-1 0,1 0 0,0 1 0,0-1-1,0 1 1,0-1 0,-1 1 0,1-1 0,0 1 0,-1-1-1,1 1 1,0-1 0,-1 1 0,1-1 0,-1 1-1,1 0 1,0-1 0,-1 1 0,1 0 0,-1-1 0,1 1-1,-1 0 1,1 0 0,-1-1 0,0 1 0,1 0-1,-1 0 1,1 0 0,-1 0 0,1 0 0,-1 0 0,0 0-1,1 0 1,-1 0 0,1 0 0,-1 0 0,1 0 0,-1 0-1,0 0 1,1 0 0,-1 1 0,1-1 0,-1 0-1,1 0 1,-1 1 0,0-1 0,-1 1 172,0 0 1,-1 0-1,1 0 1,0 0-1,0 0 1,0 0-1,0 1 0,0-1 1,0 1-1,0-1 1,-2 3-1,-4 11 493,1 0 0,0 0-1,1 1 1,1-1 0,0 2 0,1-1 0,1 0-1,-2 27 1,4-30-669,0 0 0,1 0 0,0 0 0,1 1 0,1-1 0,0 0-1,1 0 1,0 0 0,1-1 0,0 1 0,10 17 0,-11-25-97,1 0 0,-1 0 0,1 0-1,0 0 1,1-1 0,-1 0 0,1 0 0,0 0 0,0 0 0,0-1-1,1 0 1,-1 0 0,1 0 0,0-1 0,0 0 0,0 0 0,0 0 0,0-1-1,0 1 1,0-2 0,0 1 0,0-1 0,1 0 0,-1 0 0,0 0-1,0-1 1,0 0 0,1 0 0,5-3 0,-3 1-9,1 0-1,-1 0 1,0-1 0,-1 0 0,1 0 0,-1-1 0,0 0-1,0-1 1,0 0 0,-1 0 0,0-1 0,0 0 0,0 0-1,-1 0 1,0-1 0,-1 0 0,0 0 0,6-12 0,-5 7 142,-2-1 1,1 1 0,-2-1 0,0 0 0,0 0-1,-2 0 1,1 0 0,-2 0 0,0-1-1,-1 1 1,-2-16 0,2 23-53,-1 1 0,0-1 1,0 1-1,-1-1 0,1 1 1,-1 0-1,-1-1 0,1 2 0,-1-1 1,0 0-1,0 1 0,-1 0 0,0 0 1,0 0-1,0 0 0,0 1 0,-1 0 1,1 0-1,-1 0 0,0 1 0,-1 0 1,1 0-1,0 0 0,-11-2 0,-1 1-29,-1 0-1,0 1 1,0 1-1,0 1 1,0 0-1,-19 3 1,26-1-618,-1 1 1,1 0-1,0 1 1,-16 6-1,22-7-252,0 1 0,0 0 1,0 0-1,1 0 0,-1 1 0,1 0 0,0 0 0,-9 9 0,-5 13-2836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40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85 752,'-4'-7'248,"0"-1"0,0 1 0,1-1-1,0 0 1,1 0 0,0 0 0,-2-12 0,1 9 425,-3 17 850,-5 21 360,-44 168 3835,29-116-4113,7-16-1655,-40 153 2403,48-141-5124,6 2-4055,5-80 4590,0-15 286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40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59 1313,'-57'-58'4855,"55"57"-4569,15 1 10,4 0-732,1 1 1,-1 0-1,0 1 0,0 1 1,0 1-1,19 6 0,4 1-669,-32-9 862,1 0 1,-1 0-1,0 1 0,0 0 1,0 0-1,15 9 0,-15-7 95,0 1-1,-1 0 0,1 0 0,9 10 1,-15-13 294,0 0 0,0 0 0,0-1 0,0 2 0,-1-1 0,1 0 0,-1 0 0,0 0-1,0 1 1,0-1 0,0 0 0,-1 1 0,1-1 0,-1 7 0,-31-8 2314,4-1-1108,19 0-971,0 0-1,0-1 1,0 0-1,0 0 0,0-1 1,-14-2-1,21 2-402,0 0 0,0 0-1,-1-1 1,1 1 0,0 0-1,0-1 1,0 1 0,0 0-1,0-1 1,1 1-1,-1-1 1,0 0 0,1 1-1,-1-1 1,1 1 0,0-1-1,-1 0 1,1 1 0,0-1-1,0 0 1,0 1 0,0-1-1,0 0 1,1-3-1,-1 4-6,0 0-1,0-1 0,0 1 1,0 0-1,1-1 0,-1 1 0,0 0 1,1-1-1,-1 1 0,1 0 0,0-1 1,-1 1-1,1 0 0,0 0 1,0 0-1,-1 0 0,1 0 0,0 0 1,0 0-1,0 0 0,1 0 1,-1 0-1,0 0 0,0 1 0,0-1 1,0 0-1,1 1 0,-1-1 1,0 1-1,1 0 0,1-1 0,40 0-864,-22-1-97,-1 2-1,1 1 0,21 3 0,-16 4 19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4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187 228 784,'-1'1'160,"-1"1"0,1-1 0,0 0-1,0 1 1,-1-1 0,1 0 0,0 0-1,-1 0 1,1 0 0,-1-1 0,0 1-1,1 0 1,-1 0 0,0-1 0,1 1-1,-1-1 1,0 0 0,1 0 0,-1 1-1,-3-1 1,-45 4 1087,48-3-1207,0-2-1,0 1 0,0 0 0,0 0 0,0-1 0,-1 1 1,1-1-1,0 1 0,0-1 0,0 0 0,0 0 0,0 0 0,1 0 1,-1 0-1,0-1 0,0 1 0,1 0 0,-1-1 0,1 1 1,-1-1-1,1 0 0,0 1 0,-1-1 0,1 0 0,0 0 0,0 0 1,0 0-1,1 0 0,-1 0 0,0 0 0,1 0 0,-1 0 1,1-4-1,0 4 142,10 2-220,0 0 5,0 0 0,0-1-1,0 0 1,15-4 0,36-4-103,-60 10 147,0-1 0,0 1-1,0 0 1,0 0-1,0-1 1,0 1-1,0 0 1,0 0 0,0 0-1,0 0 1,0 0-1,0 0 1,-1 0 0,1 1-1,0-1 1,-1 0-1,1 0 1,-1 0 0,0 1-1,1-1 1,-1 0-1,0 1 1,0-1-1,1 0 1,-1 1 0,0-1-1,0 0 1,-1 1-1,1-1 1,0 2 0,0-1 17,0 0 0,0 0 0,0 0 0,0 0 0,0 0 1,-1 0-1,1 0 0,0 0 0,-1 0 0,0 0 0,1 0 0,-1 0 1,0 0-1,0 0 0,0-1 0,0 1 0,0 0 0,-1-1 1,-1 3-1,-5-2-5,0 1-1,0-1 1,0-1 0,-1 0 0,1 0 0,-1 0 0,-15-2 0,21 1-35,1 0 0,0 0-1,0 0 1,0-1 0,0 1 0,-1 0 0,1-1 0,0 0 0,0 1 0,0-1 0,0 0 0,0 0 0,0 0 0,1-1 0,-1 1-1,0 0 1,0-1 0,1 1 0,-1-1 0,1 1 0,-1-1 0,1 0 0,0 0 0,0 0 0,0 1 0,0-1 0,0 0-1,0 0 1,0-1 0,1 1 0,-1 0 0,1 0 0,-1 0 0,1-4 0,-1-20-158,0 19 122,1 0-1,-1 0 1,2 1 0,-1-1-1,1 0 1,2-10-1,-2 15 67,0 0-1,-1 1 0,1-1 0,0 1 0,0-1 0,0 1 0,1-1 1,-1 1-1,0 0 0,0-1 0,1 1 0,-1 0 0,1 0 0,-1 0 1,1 0-1,-1 0 0,1 1 0,0-1 0,0 0 0,-1 1 1,1-1-1,0 1 0,0-1 0,-1 1 0,1 0 0,0 0 0,0 0 1,0 0-1,1 0 0,-1 1 10,-1 0 1,1 0-1,-1 0 0,1 0 1,-1 0-1,0 0 0,0 1 1,1-1-1,-1 0 0,0 1 1,0-1-1,0 0 0,-1 1 1,1-1-1,0 1 1,0 0-1,-1-1 0,1 1 1,-1 0-1,0-1 0,1 1 1,-1 0-1,0-1 0,0 4 1,1-1 93,-1-1-1,1 0 1,-1 1 0,0-1 0,0 1 0,0-1 0,0 1-1,-1-1 1,1 1 0,-1-1 0,-2 7 0,0-7-41,-1 0-1,1 0 1,-1 0 0,1 0 0,-1-1 0,0 1 0,0-1-1,-1 0 1,1 0 0,0-1 0,-1 1 0,1-1-1,-1 0 1,1 0 0,-1 0 0,0-1 0,1 0 0,-1 0-1,1 0 1,-1 0 0,0-1 0,1 0 0,-6-1-1,8 1-147,1 0-1,0-1 1,0 1-1,0-1 1,0 1-1,0-1 1,0 1-1,0-1 1,1 1-1,-1-1 1,0 0-1,1 0 1,-1 1-1,1-1 1,0 0-1,0 0 1,0 1-1,0-1 1,0-2-1,1-45-818,0 29 453,-1 11 287,1 0 0,0 0 0,1 0 1,-1 0-1,6-13 0,-6 18 83,1 0 0,-1 0 1,1 0-1,0 1 1,0-1-1,1 0 0,-1 1 1,1 0-1,-1-1 0,1 1 1,0 0-1,0 1 1,0-1-1,5-2 0,20 3-3131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41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88 752,'0'0'1222,"18"0"-552,30-2-44,-35 0-445,1 1 0,0 0 0,-1 1 1,1 1-1,0 0 0,-1 1 1,1 1-1,-1 0 0,20 7 0,-31-8-50,-1-1 0,0 1 0,1 0 0,-1 0 0,0 0-1,0 0 1,0 0 0,0 1 0,-1-1 0,1 0 0,0 0 0,-1 1-1,0-1 1,1 0 0,-1 1 0,0-1 0,0 0 0,0 1 0,-1-1-1,0 3 1,1 5 894,0-9-967,0-1 1,-1 1-1,1 0 1,0 0 0,-1 0-1,1 0 1,-1-1-1,1 1 1,-1 0-1,1-1 1,-1 1 0,1 0-1,-1-1 1,0 1-1,1-1 1,-1 1 0,0-1-1,0 1 1,1-1-1,-1 1 1,0-1-1,0 0 1,1 1 0,-1-1-1,0 0 1,0 0-1,0 1 1,0-1-1,0 0 1,-1 0 0,-31 1 446,29-1-342,-5 0-14,0-1 1,0 0-1,0 0 1,0-1-1,0 0 1,1 0-1,-15-7 1,20 8-131,0 0 1,0-1-1,0 1 1,1-1-1,-1 0 1,1 0-1,-1 0 1,1 0-1,-1 0 0,1 0 1,0-1-1,0 1 1,0-1-1,1 0 1,-1 1-1,1-1 1,-1 0-1,1 0 1,0 0-1,0 0 0,0 0 1,0 0-1,1 0 1,-1 0-1,1-4 1,-1 4-23,1 0 1,0 0 0,0 0 0,0 0 0,0 0 0,0 0-1,1 0 1,-1 0 0,1 0 0,0 0 0,0 0 0,0 0 0,0 0-1,0 0 1,1 1 0,0-1 0,-1 1 0,1-1 0,0 1-1,0-1 1,0 1 0,0 0 0,1 0 0,-1 0 0,0 0-1,1 0 1,0 1 0,-1-1 0,1 1 0,0 0 0,0 0-1,0 0 1,0 0 0,0 0 0,0 0 0,4 0 0,6-2 8,0 1 1,1 0 0,19 0-1,4 8-40,-36-5 34,0-1 1,0 1 0,0-1 0,0 1-1,0-1 1,-1 1 0,1 0-1,0-1 1,0 1 0,0 0-1,-1 0 1,1-1 0,0 1-1,-1 0 1,1 0 0,-1 0-1,1 0 1,-1 0 0,1 0-1,-1 0 1,0 0 0,0 0 0,1 0-1,-1 0 1,0 0 0,0 1-1,0 1 8,0 0-1,0-1 1,0 1 0,0 0-1,-1-1 1,1 1-1,-1 0 1,1-1 0,-1 1-1,0-1 1,0 1-1,0-1 1,-1 0 0,1 1-1,-1-1 1,1 0-1,-1 0 1,-2 3 0,0-3-127,0 1 1,0 0-1,-1-1 1,1 0-1,-1 0 1,1 0-1,-1-1 1,0 1-1,-6 0 1,1 0-361,6 0-74,0-1-1,0 0 1,0 0-1,0 0 1,0-1-1,-1 1 1,1-1-1,0 0 1,0 0-1,0-1 1,-7-1-1,8-6-1327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4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75 608,'-67'0'18058,"70"0"-19391,52 1 3087,99 17 1,-114-14-1526,-1-2 0,80-6 1,-93 3-209,141-14 73,78-2-113,-216 17 16,30 0-341,-54 0-114,-7 0-249,-30 0-1658,7 0-81,11 1 561,1-1-1,-1-1 0,-19-3 0,29 3 1470,-1 0-1,1 0 1,-1-1-1,1 0 1,0 0-1,0 0 1,0 0-1,0-1 1,0 0-1,0 1 0,0-1 1,1-1-1,-7-6 1,-5-10-1497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47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59 640,'-6'-21'737,"-12"-6"5675,12 17 393,37 27-4826,36 17-979,101 39 1,-95-44-873,-51-20-32,3 1-129,0 0 1,26 17-1,-47-25 97,1 1 1,-1-1-1,0 1 1,0 0-1,0 0 0,-1 1 1,1-1-1,-1 1 1,0-1-1,0 1 1,0 0-1,0 0 0,-1 0 1,0 1-1,0-1 1,0 1-1,0-1 0,1 9 1,-3-10 74,0 0 1,-1 1 0,1-1 0,-1 0-1,0 1 1,0-1 0,0 0-1,-1 0 1,1 0 0,-1 0 0,0 0-1,0 0 1,0-1 0,0 1-1,0 0 1,0-1 0,-1 0-1,1 1 1,-1-1 0,0 0 0,0-1-1,1 1 1,-5 1 0,-8 6 627,0-1 1,-1-1 0,-18 6 0,17-7-161,-1-1-1,1-1 1,-1-1-1,0-1 1,-23 1-1,-37 9-854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5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9 101 512,'-8'0'11515,"143"-2"-5837,70-17-4425,136-32-2005,-304 50-203,-31 2 409,1-1 0,-1 0 0,1-1 1,-1 0-1,1 0 0,11-3 0,-6-5-2362,-18 3 367,-21-1-310,-4 7 1277,-5 0 179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3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93 592,'0'-55'2138,"0"17"10934,0 43-11653,3 31 984,1 0 0,15 65-1,2 6-272,-12-7 65,-6 173-1,-5-138-6076,-3-150-2506,-2-2 3214,-4-41-3395,6 26 4444,-2 1 0,-17-51-1,12 63 3583,11 18-1365,1 1 1,-1 0-1,1 0 0,-1 0 0,1 1 0,-1-1 0,1 0 0,-1 0 1,1 0-1,-1 0 0,1 0 0,0 1 0,-1-1 0,1 0 0,-1 0 0,1 1 1,-1-1-1,1 0 0,0 1 0,-1-1 0,1 0 0,0 1 0,-1-1 1,1 1-1,0-1 0,-1 0 0,1 1 0,0-1 0,0 1 0,0-1 0,-1 1 1,1-1-1,0 1 0,0-1 0,0 1 0,0-1 0,0 1 0,0-1 1,0 1-1,0 0 0,-3 8 509,1 1-1,0-1 1,0 1 0,1-1 0,0 1 0,1-1 0,0 1-1,0 0 1,3 10 0,-2-11-331,1 0 1,1 0-1,-1 0 0,1-1 0,1 1 1,0-1-1,0 1 0,0-1 0,10 12 0,-11-18-245,0 0 0,0 0 0,1-1 0,-1 1 0,0-1 0,0 0 0,1 0 0,-1 0 0,0-1 0,1 1 0,-1-1 0,1 1 0,-1-1 0,1 0 0,-1-1 0,1 1 0,-1-1 0,1 1 0,-1-1 0,0 0 0,1 0 0,-1 0 0,0-1 0,0 1 0,0-1 0,0 0-1,5-4 1,-1-1-401,0 0 0,0 0 0,1 1 0,0 0-1,0 0 1,15-8 0,-18 12-795,0 0 1,0 0-1,0 0 1,0 0-1,0 1 1,0 0-1,1 0 0,7 0 1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53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1008,'0'0'1852,"1"28"1085,11 3-456,-10-28-2254,0 1 1,-1-1 0,1 1-1,-1-1 1,1 1 0,-1 0-1,-1-1 1,1 1 0,0 7-1,-1-3 100,1 14 250,-1 1 0,-2-1 0,0 0 0,-10 43 0,-46 136-209,54-184-943,0-1 0,1 1 0,0-1 0,2 1 0,0 0 0,1 24 0,1-16-2413,-1-22 1141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58 272,'0'0'406,"0"28"727,11 177 3723,-11-143-3771,0-57-426,0-6-49,0-34 59,0 24-663,1 0 0,1 0 0,0 1 0,0-1 0,1 0 0,0 1 1,1-1-1,0 1 0,1 0 0,0 1 0,1-1 0,0 1 0,0 0 0,8-9 0,7-4-397,1 0 0,0 1 0,45-31 0,-58 46-37,0 0-1,1 1 1,-1 1 0,1-1 0,0 2-1,0-1 1,0 1 0,1 1-1,-1 0 1,1 0 0,-1 1 0,12 0-1,-6 1-731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5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70 281 800,'0'25'705,"-11"2"31,0 0-32,1-1 1,-1 1-65,-4-6-112,4 1-192,11-7-160,0-5-96,11-26-4017</inkml:trace>
  <inkml:trace contextRef="#ctx0" brushRef="#br0" timeOffset="1">139 22 1457,'-17'-12'992,"2"3"-159,4 9 79,11 15-1728,11 1-49,10-5-111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5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2 208,'-1'1'37,"0"-1"0,0 0 0,1 1-1,-1-1 1,0 0 0,0 1 0,1 0 0,-1-1-1,0 1 1,1-1 0,-1 1 0,0 0 0,1-1-1,-1 1 1,1 0 0,-1 0 0,1-1 0,0 1-1,-1 0 1,1 0 0,0 0 0,-1-1 0,1 1 0,0 0-1,0 0 1,0 0 0,0 0 0,0 0 0,0 0-1,0-1 1,0 1 0,0 0 0,0 0 0,0 0-1,1 0 1,-1 0 0,0-1 0,1 2 0,0 8-46,-1-8 23,0-4 64,1 0 1,-1 0-1,0 0 1,0 1-1,0-1 1,0 0-1,-1 0 1,1 0-1,0 0 1,-1 0-1,-1-2 1,-4 5-5,0 0 0,0 0 0,0 1 0,0 0 1,0 0-1,1 1 0,-1-1 0,0 1 1,1 0-1,0 1 0,0 0 0,0-1 1,0 1-1,1 1 0,-5 5 0,-10 10 226,-32 45 0,47-59-289,-1 0-1,1 0 1,1 0-1,-1 1 1,1-1-1,0 1 1,1 0-1,0-1 1,0 1-1,0 1 1,1-1-1,0 0 1,0 0-1,1 0 1,0 10-1,0-17-20,0 1 0,0 0 0,0-1 1,0 1-1,0-1 0,1 1 0,-1-1 0,0 1 0,0-1 0,0 1 0,1-1 1,-1 1-1,0-1 0,1 1 0,-1-1 0,0 1 0,1-1 0,-1 0 1,1 1-1,-1-1 0,1 1 0,-1-1 0,0 0 0,1 0 0,-1 1 0,1-1 1,0 0-1,-1 0 0,1 0 0,-1 1 0,2-1 0,25-1-321,26-15-276,-35 5 468,-1-1 0,0-1 0,-1 0 0,0-1 0,-1 0 0,15-19 0,75-104 269,-91 120 180,-14 17-298,0 0 0,0 0 0,0 0 0,0 0 0,0 0 0,0-1 0,0 1 0,1 0 0,-1 0 0,0 0 0,0 0 0,0 0 1,0 0-1,0 0 0,0 0 0,0 0 0,1 0 0,-1 0 0,0 0 0,0 0 0,0 0 0,0 0 0,0 0 0,1 0 0,-1 0 0,0 0 0,0 0 0,0 0 0,0 0 0,0 0 0,0 0 0,1 0 0,-1 0 0,0 0 0,0 0 0,0 0 1,0 0-1,0 0 0,0 1 0,1-1 0,-1 0 0,0 0 0,0 0 0,0 0 0,0 0 0,0 0 0,0 0 0,0 1 0,0-1 0,0 0 0,0 0 0,0 0 0,0 0 0,0 0 0,0 1 0,-3 37 815,3-35-850,-19 94 539,-50 147 1,22-89 157,-34 92 619,72-221-1145,9-26-145,-43 108 480,38-98-445,0-1 0,0 1 1,0-1-1,-1 0 0,-1-1 0,0 0 0,0 0 0,-14 12 0,20-18-68,0-1 0,-1 0 0,1 0 0,-1 0-1,0 0 1,1 0 0,-1 0 0,0 0 0,0 0 0,0-1-1,1 1 1,-1 0 0,0-1 0,0 0 0,0 1-1,0-1 1,0 0 0,0 0 0,0 0 0,0-1 0,0 1-1,0 0 1,0-1 0,1 1 0,-1-1 0,0 1-1,0-1 1,0 0 0,1 0 0,-1 0 0,-1-1-1,0-1-100,1 1-1,0-1 0,0 1 0,1-1 0,-1 0 1,0 0-1,1 0 0,0 0 0,0 0 0,0 0 1,0 0-1,0 0 0,0 0 0,1-1 0,0 1 0,0-6 1,0-86-2206,0 43 1267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5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1 215 736,'0'0'859,"0"1"-814,0 0 0,0-1 0,1 1 0,-1-1 0,0 1-1,1-1 1,-1 1 0,0-1 0,1 1 0,-1-1 0,0 0-1,1 1 1,-1-1 0,1 1 0,-1-1 0,1 0 0,-1 0 0,1 1-1,-1-1 1,1 0 0,-1 0 0,1 1 0,-1-1 0,1 0-1,0 0 1,19-1-4,-1-1-1,1-1 1,-1 0-1,0-2 0,0 0 1,-1-1-1,0-1 1,0-1-1,26-14 1,-20 7-56,-1 0 0,0-1 1,-2-1-1,1-1 0,-2-1 0,21-25 1,-32 28 194,-19 13 192,-26 18 34,12 1-206,1 1 1,0 1-1,-40 42 1,57-54-182,0 1 0,1-1-1,-1 1 1,1 1 0,1-1 0,-1 1 0,1 0 0,1 0 0,0 0-1,0 1 1,0-1 0,1 1 0,0-1 0,1 1 0,0 0 0,0 0-1,1 9 1,0-16-60,1 0-1,-1 0 0,0 0 0,1 0 0,0 0 1,-1-1-1,1 1 0,0 0 0,0 0 0,0 0 1,0-1-1,0 1 0,0 0 0,1-1 0,-1 1 1,0-1-1,1 0 0,-1 1 0,1-1 1,0 0-1,-1 0 0,1 0 0,0 0 0,0 0 1,0 0-1,-1 0 0,1-1 0,0 1 0,0-1 1,0 1-1,0-1 0,0 0 0,0 0 0,3 0 1,2 0-146,-1-1 1,1 1 0,-1-1 0,1 0 0,-1-1 0,0 1 0,0-1-1,0-1 1,6-2 0,15-11-596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5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68 496,'1'-1'120,"1"0"-1,-1 0 1,0 0 0,1 1-1,-1-1 1,1 0 0,-1 1-1,0-1 1,1 1-1,0 0 1,-1-1 0,1 1-1,-1 0 1,4 0-1,-4 0-22,-1 0 0,1 1-1,-1-1 1,1 0-1,0 1 1,-1-1-1,1 0 1,-1 1 0,1-1-1,0 1 1,-1-1-1,1 1 1,-1-1-1,0 1 1,1-1 0,-1 1-1,1-1 1,-1 1-1,0 0 1,1-1-1,-1 1 1,0 0 0,0 0-1,2 6 548,-1 1 0,-1-1 0,0 0 0,0 0 0,-1 11 0,0 4-283,0 5-117,-2 0-1,0 0 0,-2 0 0,-1 0 0,-1-1 0,-14 34 0,27-91-1795,14-28 813,-5 33 425,0 0 1,2 1 0,1 1 0,0 1-1,37-36 1,-43 49-35,0 0 0,0 1 0,0 0 0,1 1 0,0 0 0,1 1 0,0 1 0,0 0 0,1 1 0,-1 0-1,1 1 1,0 1 0,17-2 0,2 4-1127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5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37 608,'0'0'33,"12"-20"1179,-9 4 3143,-3 16-3923,-3 0-395,0 1 0,0-1-1,1 1 1,-1 0 0,0 0-1,0 1 1,1-1 0,-1 1 0,1-1-1,-1 1 1,1 0 0,0 0-1,0 0 1,0 0 0,0 0-1,0 0 1,0 0 0,-3 5-1,-28 52-62,30-52 54,-3 4-16,1 0 1,0 1-1,1-1 0,0 1 0,0 0 0,2 0 0,-1 0 0,2 1 1,0-1-1,0 14 0,4-6-151,5-16-918,-7-5 931,1 0 1,0 0-1,-1-1 0,1 1 1,-1 0-1,1-1 0,-1 1 0,0-1 1,0 1-1,0-1 0,1 0 1,-2 1-1,1-1 0,1-2 0,-1 1-95,0 0-1,0 0 1,0 0-1,0 0 1,-1 0-1,1 0 1,-1 0 0,0 0-1,0-5 1,0 5-86,0-12-571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5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502 141 256,'-1'-2'111,"0"0"0,1 1-1,-1-1 1,0 0 0,0 1 0,0-1-1,0 1 1,0 0 0,0-1 0,0 1-1,0 0 1,-1-1 0,1 1 0,0 0-1,-1 0 1,1 0 0,-1 0 0,1 0 0,-1 1-1,0-1 1,1 0 0,-1 1 0,0-1-1,0 1 1,1 0 0,-1-1 0,0 1-1,-3 0 1,-2-1 165,0 0 0,0 1 1,0-1-1,0 2 0,0-1 0,0 1 0,-8 1 0,-3 4 319,0 1 0,0 0 0,1 1 0,-24 16 0,33-20-323,0 2 0,1-1 0,-1 1 0,1 0 1,0 0-1,1 1 0,0 0 0,0 0 0,0 1 0,1-1 0,-6 11 0,11-17-255,-1 0-1,1 0 1,-1-1-1,1 1 0,0 0 1,-1 0-1,1 0 0,0 0 1,-1-1-1,1 1 0,0 0 1,0 0-1,0 0 0,0 0 1,0 0-1,0 0 1,0 0-1,0 0 0,0 0 1,1 0-1,-1-1 0,0 1 1,0 0-1,1 0 0,-1 0 1,1 0-1,-1-1 0,1 1 1,-1 0-1,1 0 1,-1-1-1,1 1 0,0 0 1,-1-1-1,1 1 0,0-1 1,0 1-1,-1-1 0,1 1 1,0-1-1,0 1 0,0-1 1,0 0-1,-1 1 1,3-1-1,4 1 1,1 0 1,-1-1-1,1 0 0,14-1 0,0 0 25,-2-1-104,0 0 1,-1-1-1,1 0 0,-1-2 1,0 0-1,0-2 0,-1 0 1,0-1-1,0 0 0,30-21 1,-26 14 33,0-1 1,-2 0-1,0-2 0,-1 0 1,0-1-1,-2-1 0,25-36 1,-33 33 847,-9 23-792,0 0-1,-1-1 1,1 1-1,0 0 1,0-1-1,0 1 1,-1 0-1,1 0 0,0-1 1,0 1-1,-1 0 1,1 0-1,0 0 1,0 0-1,-1-1 1,1 1-1,0 0 1,-1 0-1,1 0 1,0 0-1,-1 0 1,1 0-1,0 0 1,-1 0-1,1 0 1,0 0-1,-1 0 1,1 0-1,0 0 1,-1 0-1,1 0 1,0 0-1,-1 0 1,1 0-1,-1 0 0,-3 2 108,-1-1 0,0 1 0,1 0 0,0 1-1,-1-1 1,-7 6 0,-6 8-14,0 0-1,1 1 1,1 1 0,1 0-1,0 1 1,1 1 0,1 1-1,1-1 1,1 2 0,-13 36-1,-1 17 176,-29 149 0,10-30-25,30-146-76,-1 0 0,-32 63 0,39-94 92,-1-1-1,0 0 0,-2-1 0,0 0 0,0 0 1,-2-2-1,1 1 0,-2-1 0,-27 20 0,35-29-158,1-1 0,0-1-1,-1 1 1,1-1-1,-1 0 1,0 0 0,0 0-1,1-1 1,-1 0 0,0 0-1,0 0 1,0-1 0,-10 0-1,13-1-106,0 1-1,0-1 1,0 1 0,1-1-1,-1 0 1,0 0-1,1-1 1,-1 1-1,1 0 1,-1-1 0,1 1-1,-1-1 1,1 0-1,0 0 1,0 0 0,0 0-1,0 0 1,0 0-1,1-1 1,-1 1 0,1-1-1,-1 1 1,1-1-1,0 1 1,0-1-1,0 0 1,0 0 0,0 1-1,1-1 1,-1-4-1,-1-8-544,1 0 0,1 0-1,0 0 1,1 0 0,1 0 0,0 0-1,1 0 1,0 1 0,2-1-1,-1 1 1,2 0 0,0 0-1,10-17 1,-1 7-1044,1 0-1,2 1 0,0 1 1,1 1-1,1 0 1,27-21-1,4 0-600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5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52 397 800,'-10'-1'236,"-17"1"1561,26 0-1724,0 0-1,1 0 1,-1 0-1,1 0 1,-1 0-1,1 0 1,-1 0-1,1 0 1,-1 1 0,1-1-1,-1 0 1,1 0-1,-1 0 1,1 1-1,-1-1 1,1 0-1,-1 0 1,1 1-1,-1-1 1,1 0-1,-1 1 1,1-1 0,0 1-1,-1-1 1,1 0-1,0 1 1,-1-1-1,1 1 1,0-1-1,0 1 1,-1 0-1,1 1 705,8-2 415,9-2-1121,0 0 0,0 0 0,0-2 0,0 0-1,0-1 1,-1 0 0,0-2 0,0 0 0,26-15 0,-15 5-115,-1 0 1,-2-2-1,1 0 1,35-39-1,-54 52 138,0 0-1,0-1 1,-1 1 0,0-1-1,0-1 1,0 1-1,-1-1 1,0 0 0,-1 0-1,6-16 1,-11 23-12,0 0 1,1 0-1,-1 1 0,0-1 0,0 0 1,1 1-1,-1-1 0,0 1 1,0 0-1,0-1 0,0 1 1,0 0-1,0 0 0,0 0 1,1 0-1,-1 1 0,-3 0 0,-3-1 246,0 1-244,0 0 0,0 0 0,1 1 0,-1 0 0,0 0 0,1 1 0,-1 0 0,1 0 0,0 1 0,0 0 0,0 0 0,0 0 0,1 1 0,0 0 0,0 1 0,-8 9 0,9-10-77,1 0 1,0 0 0,0 0 0,0 0-1,1 1 1,0 0 0,0 0 0,0 0-1,1 0 1,0 0 0,0 0 0,1 1-1,-1-1 1,1 0 0,1 1-1,-1-1 1,1 1 0,0-1 0,1 1-1,0-1 1,1 9 0,0-12-159,-1-1 0,1 0 0,-1 1 0,1-1 0,0 0 0,0 0 0,0 0 0,0 0 0,0 0 0,0 0 0,1 0 0,-1-1 0,1 1 0,-1-1 0,1 0 0,0 0 0,-1 0 0,1 0-1,0 0 1,0 0 0,-1-1 0,1 0 0,0 1 0,0-1 0,0 0 0,0 0 0,3-1 0,4 1-485,1-1-1,-1 0 1,1 0-1,-1-1 1,1 0-1,13-6 1,-8 1 215,-1-1 1,1-1-1,-2 0 1,1-1-1,21-20 1,62-69 229,-32 31 1648,-38 39 2489,-28 33-2809,0 5-590,1 4-174,-1 0 1,-1 0-1,0 0 1,-1-1-1,-6 22 1,2-11-164,1 0 1,1 1 0,0 0 0,2-1-1,2 41 1,14-92 487,-6 15-518,7-14 146,7-15-980,45-65-1,-58 95 48,1 0-1,0 0 1,1 2 0,0-1-1,0 1 1,1 1-1,1 0 1,0 1 0,19-10-1,43-12-2444,-34 22 1102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5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5 448,'2'-2'2640,"-9"0"-887,-26 2-64,22 0-1462,-1 1 0,0 0 0,0 1 0,-18 5 0,22-4-192,1 0 0,0 0 1,0 1-1,0 0 0,1 0 1,-1 0-1,1 1 0,0 0 1,0 1-1,1-1 0,-1 1 1,-4 8-1,7-10-33,0 2 0,1-1 0,0 0 1,0 0-1,0 1 0,1-1 0,0 1 1,0 0-1,0-1 0,1 1 0,-1 0 0,1-1 1,1 1-1,-1 0 0,1-1 0,0 1 1,3 8-1,26 70 125,-23-69 101,0 2 0,-2-1 1,1 0-1,-2 1 0,4 30 0,-7-31-201,0-8 208,0 0-1,-1-1 0,0 1 1,0 0-1,-2 9 1,2-15-192,-1-1 0,1 1 1,-1-1-1,1 0 1,-1 1-1,1-1 0,-1 0 1,0 1-1,0-1 1,0 0-1,0 0 0,0 0 1,0 0-1,0 0 1,0 0-1,0 0 0,0 0 1,0 0-1,-1 0 1,1-1-1,0 1 0,-1 0 1,1-1-1,0 1 1,-1-1-1,1 0 0,-1 1 1,1-1-1,-1 0 1,1 0-1,-1 0 0,-1 0 1,-1 0-129,0 0-1,-1 0 1,1 0 0,0 0 0,0-1 0,0 0-1,0 0 1,0 0 0,0 0 0,0-1 0,0 0 0,0 1-1,1-1 1,-1-1 0,0 1 0,1 0 0,0-1-1,-4-4 1,3 3-620,0-1 1,1 0-1,0-1 0,0 1 0,0-1 1,1 1-1,-3-9 0,3-2-1363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3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1 608,'2'28'7935,"3"16"-3797,9 127 437,-14 211 64,0-380-5218,3-48-11129,6-22 7084,-1 12 2156,-3 10 16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5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74 656,'20'-23'1382,"-16"21"-906,-1-1 0,-1 0 1,1 0-1,0 0 1,-1 0-1,1 0 1,-1 0-1,0-1 1,0 1-1,0-1 1,0 1-1,-1-1 1,2-5-1,4 53 4598,-9-6-4171,-2 0 0,-2 0 1,-1 0-1,-1-1 0,-15 37 0,-156 429-287,80-297-6283,86-185 2303,13-22 3302,0 1-1,1 0 0,-1 0 0,0 0 1,0 0-1,0 0 0,0 0 1,0 0-1,0 0 0,0 0 1,0 0-1,0 0 0,0-1 0,0 1 1,0 0-1,0 0 0,0 0 1,0 0-1,0 0 0,0 0 1,0 0-1,1-1 0,-1 1 0,-1 0 1,1 0-1,0 0 0,0 0 1,0 0-1,0 0 0,0 0 1,0-1-1,0 1 0,0 0 0,0 0 1,0 0-1,0 0 0,0 0 1,0 0-1,0 0 0,0 0 0,0 0 1,0 0-1,0-1 0,-1 1 1,1 0-1,0 0 0,0 0 1,0 0-1,0 0 0,0 0 0,0 0 1,0 0-1,0 0 0,-1 0 1,1 0-1,0 0 0,0 0 1,0 0-1,0 0 0,0 0 0,0 0 1,-1 0-1,14-46-4222,-10 37 4719,84-245-2792,72-120 4426,-142 339-975,33-52 1,-41 73-588,1 1 0,1 0 1,0 0-1,1 1 0,0 0 0,14-10 0,-24 20-423,0 0 0,0 0 0,1 1 0,-1-1 0,0 1-1,0-1 1,1 1 0,-1 0 0,1 0 0,-1 0 0,1 0 0,0 0-1,-1 1 1,1-1 0,0 1 0,-1 0 0,1 0 0,0 0 0,0 0-1,-1 0 1,1 0 0,0 1 0,-1-1 0,1 1 0,0 0 0,-1 0 0,1 0-1,-1 0 1,1 0 0,-1 1 0,0-1 0,1 1 0,-1-1 0,0 1-1,0 0 1,0 0 0,0 0 0,-1 0 0,1 0 0,0 1 0,-1-1 0,0 0-1,1 1 1,-1-1 0,0 1 0,1 4 0,4 7 106,-2 0-1,1 1 1,-2 0 0,0 0-1,-1 0 1,1 31 0,-4-37-159,0 0 0,0 1 0,-1-1 0,-1 0 0,0 0 0,0 0 0,0 0 0,-1-1 0,-1 0 0,1 1 0,-1-1 0,-1-1 0,0 1 0,0-1 0,0 0 0,-1 0 0,-10 8 0,8-7-179,0-1 1,-1 0-1,0-1 1,0 0-1,-1 0 1,0-1-1,0 0 1,0-1-1,0 0 1,0-1-1,-1-1 1,0 1-1,-19 0 1,30-3 51,1 0 0,-1 0 0,0 0 0,1 0 0,-1 0 0,0 0 0,0 0 0,1 0 1,-1 0-1,0 0 0,1 0 0,-1-1 0,0 1 0,0 0 0,1 0 0,-1-1 1,1 1-1,-1 0 0,0-1 0,1 1 0,-1-1 0,1 1 0,-1-1 0,1 1 0,-1-1 1,1 1-1,-1-1 0,1 0 0,0 1 0,-1-1 0,1 1 0,-1-2 0,1 0-94,0 0 0,0 0-1,1 1 1,-1-1-1,0 0 1,1 0-1,-1 0 1,1 1 0,0-1-1,-1 0 1,1 1-1,2-3 1,2-4-390,0 0 1,0 1 0,1 0-1,11-10 1,55-31-1507,-30 25 1380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5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49 736,'74'-10'2892,"-74"41"371,-9 59-60,8-68-2826,-1 0-1,-6 29 1,4-34-276,0 0 1,2 0-1,-1 19 0,3-34 38,6-34 16,4 9-258,1 0 0,1 1 0,0 1 1,2 0-1,1 1 0,0 0 0,1 1 0,31-27 0,-35 35-322,1 1 1,0 1-1,0 0 0,1 1 0,0 0 0,1 1 0,-1 1 0,1 0 0,1 1 0,-1 1 0,1 0 0,0 1 0,0 1 0,24-1 0,-24 2-231,31 1-652,-45-1 1268,0 1 0,-1 0 0,1 0 0,-1 0 0,1 1 0,0-1 0,-1 0 0,1 1 0,0-1 0,-1 1 0,1-1 0,-1 1 0,1-1 0,-1 1 0,0 0 0,1 0 1,-1 0-1,2 1 0,-3-1 114,0 0 1,1 0-1,-1 0 1,0 0 0,0 0-1,0 0 1,0 0 0,0 0-1,0 0 1,0 0 0,0 0-1,-1 0 1,1 0-1,0 0 1,0 0 0,-1 0-1,1 0 1,-1 0 0,1-1-1,-1 1 1,1 0 0,-1 0-1,0 0 1,1-1-1,-1 1 1,0 0 0,-1 1-1,-27 18 1320,15-12-558,-2 5-109,0 1 1,1 0-1,1 1 1,-19 25-1,29-36-668,1 1-1,0-1 0,0 1 0,0-1 0,0 1 0,1 0 0,0 0 0,0 0 0,0 1 0,1-1 0,0 0 0,0 1 0,0-1 0,0 0 0,1 1 0,0-1 0,0 1 1,1-1-1,0 1 0,-1-1 0,2 1 0,1 5 0,0-7-59,-1-1 0,1 0-1,0 0 1,0 0 0,0 0 0,0 0 0,0-1 0,1 1 0,0-1 0,-1 0 0,1 0-1,0-1 1,0 1 0,0-1 0,0 1 0,0-1 0,0 0 0,0-1 0,0 1 0,0-1-1,1 0 1,6 0 0,13-1-255,0 0-1,36-7 1,-42 4 125,1-1 1,-2 0 0,1-2-1,-1 0 1,0-1-1,0-1 1,-1 0-1,0-1 1,-1-1 0,0 0-1,-1-1 1,0-1-1,-1 0 1,0-1 0,-1-1-1,16-24 1,-25 35 125,-1 0-1,0 1 1,0-1 0,0 0 0,0 0 0,-1 0 0,1-1 0,-1 1 0,0 0-1,0 0 1,-1-1 0,1 1 0,-1-1 0,-1-6 0,1 9 8,-1 0 1,1 0-1,-1 0 0,0 0 1,0 0-1,0 0 1,0 0-1,-1 1 1,1-1-1,0 0 0,-1 1 1,1-1-1,-1 1 1,1-1-1,-1 1 1,0 0-1,0 0 0,1 0 1,-1 0-1,0 0 1,0 0-1,0 0 1,0 1-1,0-1 0,0 1 1,-1-1-1,1 1 1,0 0-1,0 0 1,-3 0-1,-7-1-151,1 0 0,-1 2 0,0-1 1,0 2-1,0-1 0,1 1 0,-1 1 0,-21 8 0,19-5-852,1 1-1,0 0 1,-23 17-1,20-13-354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5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12 656,'21'-11'1173,"-23"15"784,-33 30 1776,13-13-3611,11-8 129,0 1 0,1 0 0,1 1 1,0-1-1,1 2 0,-12 31 0,18-42-240,0 0-1,0 0 1,1 0 0,0 0-1,0 0 1,0 1 0,0-1-1,1 0 1,0 1 0,0-1-1,1 0 1,-1 1 0,1-1-1,0 0 1,1 0 0,-1 0-1,1 1 1,0-1 0,0-1-1,0 1 1,1 0 0,0-1-1,0 1 1,0-1 0,1 0-1,4 5 1,-3-6-68,1 0-1,-1 0 0,1 0 1,0-1-1,0 0 1,1 0-1,-1 0 1,0-1-1,1 0 0,-1 0 1,0 0-1,1-1 1,-1 0-1,12-2 1,0 0-255,1 0 0,0-1 0,32-11 1,-10-4-370,0-1 0,-1-2-1,-2-2 1,60-46 0,-36 26 306,-58 39 377,14-3 882,-18 23 357,-5 19-278,3-25-822,0-1-1,1 1 1,0 0-1,0-1 1,2 13-1,-1-20-201,0 0 1,1-1-1,-1 1 0,0 0 0,1-1 1,-1 1-1,1-1 0,0 1 0,0-1 0,0 1 1,-1-1-1,1 1 0,1-1 0,-1 0 1,0 1-1,0-1 0,0 0 0,1 0 0,-1 0 1,0 0-1,1 0 0,-1 0 0,1 0 1,-1-1-1,1 1 0,0 0 0,-1-1 0,1 1 1,0-1-1,-1 0 0,1 0 0,0 1 1,-1-1-1,1 0 0,2-1 0,43-1-2535,-21-11 1268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6:5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3217,'11'-10'3874,"-11"-2"1217,0-3 1183,0-1 770,0 7-193,0-3-6435,0 2-416,0 0 0,0 5 0,7 5-1713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7:0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59 576,'12'-23'785,"-12"22"-651,0-1 0,1 0 1,-1 0-1,1 0 0,0 1 0,0-1 1,-1 0-1,1 1 0,0-1 1,1 1-1,-1-1 0,0 1 0,0-1 1,1 1-1,-1 0 0,0-1 0,1 1 1,-1 0-1,1 0 0,0 0 1,-1 1-1,1-1 0,0 0 0,0 0 1,-1 1-1,3-1 0,-3 1-61,0 0-1,-1 1 1,1-1-1,0 1 1,-1-1-1,1 1 0,0-1 1,-1 1-1,1-1 1,-1 1-1,1-1 1,-1 1-1,0-1 1,1 1-1,-1 0 0,1-1 1,-1 1-1,0 0 1,0-1-1,1 1 1,-1 0-1,0 0 1,0-1-1,0 1 0,0 0 1,0 0-1,0-1 1,0 2-1,1 26 716,-1-25-539,0 25 654,2-1-226,-3 0 1,0 0-1,-1 0 1,-2 0-1,-11 42 0,-115 290 1839,55-156-2212,39-86-328,72-234-9220,-2 40 6723,30-82 77,-57 137 2277,-1-1 0,-1 0 0,-1 0-1,0 0 1,-1-31 0,-1-13-86,0 37 564,-2 0 0,-6-59 0,-4 59 173,8 26-375,1 0 0,-1 0 0,1 0 0,0 0 0,0-1 0,0 1 0,0-6 0,-10-43 2601,40 53-1509,-22 0-1055,0 1 1,1 0 0,-1 0 0,0 1-1,0 0 1,0 0 0,0 1 0,-1 0-1,1 0 1,-1 0 0,1 1 0,-1 0-1,0 0 1,-1 1 0,1-1-1,-1 1 1,0 0 0,0 1 0,0-1-1,-1 1 1,0 0 0,0 0 0,0 1-1,-1-1 1,0 1 0,0 0 0,-1 0-1,0-1 1,0 2 0,0-1-1,-1 0 1,1 13 0,-2-14-14,0 1 1,0-1-1,-1 0 1,0 0-1,0 0 0,0 0 1,-1 0-1,0 0 1,0 0-1,-1 0 1,-4 8-1,2-7-1,-1 0 0,0-1 0,0 0 1,0 0-1,0-1 0,-1 0 0,0 0 0,-10 5 1,1 0 88,-1 0 0,0-2 1,-1 0-1,-33 10 1,51-18-221,0 0 0,-1 0 0,1 0 0,0 0 0,0 0 0,-1 0 0,1 0 0,0 0 0,0 0 0,-1 1 0,1-1 0,0 0 0,0 0 0,-1 0 1,1 0-1,0 0 0,0 0 0,-1 0 0,1 1 0,0-1 0,0 0 0,0 0 0,-1 0 0,1 1 0,0-1 0,0 0 0,0 0 0,0 0 0,0 1 0,0-1 0,-1 0 1,1 0-1,0 1 0,0-1 0,0 0 0,0 0 0,0 1 0,0-1 0,0 0 0,0 0 0,0 1 0,0-1 0,0 0 0,0 0 0,0 1 0,0-1 0,0 0 0,0 0 0,1 1 1,15 12 1,41 17-50,-35-20 46,-8-2 0,0 1 1,0 0-1,-1 1 1,0 0-1,0 1 1,-2 0-1,1 1 1,-1 1-1,-1 0 1,0 0-1,-1 1 1,8 15-1,-14-22 40,0 0-1,0 1 0,0-1 1,-1 1-1,0-1 0,0 1 1,-1 0-1,0-1 0,-1 1 1,1 0-1,-2 0 0,1 0 1,-1 0-1,0 0 0,0-1 1,-1 1-1,0 0 0,-1-1 1,0 0-1,0 1 1,0-1-1,-1 0 0,0-1 1,0 1-1,-1-1 0,0 0 1,-6 6-1,5-5 35,-1-1 1,-1 0-1,1 0 1,-1-1-1,0 0 0,0 0 1,-1-1-1,1 0 1,-1 0-1,0-1 1,0 0-1,0-1 0,0 0 1,0-1-1,-1 1 1,1-2-1,-1 1 1,1-1-1,-1-1 0,-15-2 1,23 2-122,-1 0 0,0 0 0,0 0 0,1 0 0,-1-1 1,1 1-1,-1-1 0,1 1 0,-1-1 0,1 0 0,0 0 0,0 0 0,0 0 1,0-1-1,0 1 0,1 0 0,-1-1 0,1 1 0,-1-1 0,1 0 0,0 1 0,0-1 1,0 0-1,0 0 0,1 0 0,-1-4 0,0 2-287,1 1 1,-1-1-1,1 1 0,0-1 1,0 1-1,1-1 1,-1 1-1,1 0 0,0-1 1,0 1-1,1 0 0,-1-1 1,1 1-1,0 0 0,0 0 1,5-6-1,1 1-399,1 0-1,0 1 1,1 1-1,0 0 1,0 0-1,1 1 1,0 0-1,0 0 1,13-3-1,21-6-636,48-11-1,-24 9 842,-39 9 1259,0 2 0,0 1-1,1 1 1,47 1 0,-75 3-621,-1 0 0,0 1 0,1-1 0,-1 1 0,0-1 0,1 1-1,-1 0 1,0 0 0,0 0 0,0 0 0,0 0 0,0 0 0,0 1 0,0-1 0,0 1-1,0-1 1,-1 1 0,1 0 0,0-1 0,-1 1 0,0 0 0,1 0 0,-1 0 0,0 0-1,0 1 1,0-1 0,0 0 0,-1 0 0,1 0 0,-1 1 0,1 2 0,2 9 289,-1 1-1,-1 0 1,-1 28 0,0-27-104,0-7-125,-1-1 0,0 1-1,0 0 1,-1 0-1,0 0 1,0-1 0,-1 1-1,0-1 1,-1 0 0,-6 12-1,7-16-72,1 0 0,-1 0-1,0-1 1,0 1 0,0-1-1,0 0 1,-1 0 0,1 0-1,-1 0 1,0 0 0,0-1-1,0 0 1,0 0 0,0 0 0,-1 0-1,1-1 1,0 1 0,-1-1-1,1 0 1,-1-1 0,-9 1-1,5-1 19,3 1-72,0-1 0,0 0 1,0-1-1,1 1 0,-1-1 0,-10-3 0,14 3-66,1 0 0,0 1 0,0-1 0,0 0 0,0 1 0,0-1 0,0 0 0,1 0 0,-1 0 0,0 0 1,0 0-1,1 0 0,-1 0 0,0 0 0,1-1 0,-1 1 0,1 0 0,0 0 0,-1 0 0,1-1 0,0 1 0,0 0 0,-1 0 0,1-1 1,0 1-1,0 0 0,0 0 0,1-1 0,-1 1 0,0 0 0,0 0 0,1 0 0,-1-1 0,1 1 0,-1 0 0,1 0 0,1-2 0,0-2-137,1 0 0,0 0-1,0 0 1,1 0 0,0 1-1,-1 0 1,1-1 0,1 2-1,-1-1 1,1 0 0,-1 1-1,9-5 1,67-31-1164,-68 34 1129,12-5-464,0 1 1,1 2-1,0 0 0,0 2 1,0 1-1,1 1 0,37 0 1,-31 13-1717,-16-10 1688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7:0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57 320,'15'-10'470,"-13"9"-274,1 0 1,-1 0-1,0 0 0,1 0 0,-1-1 0,0 1 0,0-1 0,0 0 0,0 0 0,0 0 1,0 0-1,-1 0 0,1 0 0,-1 0 0,1 0 0,-1 0 0,0-1 0,0 1 1,0-1-1,0 1 0,0-1 0,0-2 0,-23 5 2184,16 0-2192,1 1 1,0 0 0,-1 1-1,1-1 1,0 1 0,0 0-1,0 0 1,0 1 0,0 0-1,1 0 1,-1 0-1,1 0 1,0 0 0,0 1-1,-7 8 1,-6 7 335,1 1-1,-14 23 1,23-31-382,0 1 0,0-1 0,1 2 0,0-1 0,1 1 1,-5 27-1,8-33-132,1-1-1,0 1 1,0-1 0,1 1 0,0 0 0,0-1 0,1 1-1,0-1 1,0 1 0,1-1 0,0 1 0,0-1 0,1 0-1,0 0 1,4 7 0,-4-10-174,0-1 0,0 1 0,0-1 0,0 0 0,1 0 0,0 0 0,-1 0 0,1 0 0,0-1 0,0 0 0,1 0 0,-1 0 0,0 0 0,1-1 0,-1 0 0,0 0 0,1 0 0,0 0 0,-1-1 0,1 1 0,0-1 0,-1 0 0,1-1 0,-1 1 0,1-1 0,-1 0 0,8-2 0,0 0-496,1-1 0,-1-1 0,0 0 0,0 0-1,-1-1 1,1 0 0,-1-1 0,20-17 0,0-8-628,-4-4-297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7:0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111 201 784,'1'-4'382,"0"0"-1,1 0 0,-1 0 0,-1 0 1,1 0-1,-1 0 0,1 0 0,-1 0 1,-1-7-1,16 56 2081,-14-34-2252,0 0 0,-1 0 1,0 1-1,-1-1 0,0 0 0,0 1 0,-1-1 0,-1 0 0,0 0 0,-1 0 0,-4 10 0,-101 151 49,107-169-406,3-6 92,0 0 0,0 0 0,0 0 0,1 1 0,-1-1 0,0 0 0,1 1 1,0-1-1,0 1 0,-1 0 0,1-1 0,1 1 0,-1 0 0,0 0 0,0 0 0,3-1 0,8-9-75,93-111-216,-3 0 332,-75 96-27,1 1 1,1 1-1,56-35 1,40-11-3189,-124 70 2921,0 0 0,0 0 0,0 0 0,0 0 0,0 1 0,0-1 0,1 1 0,-1-1 0,0 1 0,5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7:0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1 384,'-8'6'281,"1"1"0,1 0 0,-1 1 0,1 0 0,1 0 0,-1 0 0,1 0 0,1 1 0,-1 0 0,2 0 0,-1 0 0,1 0 0,1 1 0,-1-1 0,2 1 0,-1 0 0,1-1 0,1 13 0,-1 10 603,0-14-468,1 0 0,0-1-1,2 1 1,0 0 0,7 30 0,-7-44-491,-1 0 0,0-1 0,1 1 0,0-1 0,0 0 0,0 1 0,0-1 0,0 0 0,1 0 0,0 0 0,-1-1 0,1 1 0,0-1 0,0 1 0,0-1 0,1 0 0,-1 0 0,0 0 0,1-1 0,-1 1 0,1-1 0,0 0 0,-1 0 0,1 0 0,0-1 0,0 1 0,0-1 0,-1 0 0,1 0 0,0 0 0,0 0 0,5-2 0,5 0-499,-1-1 1,0-1-1,0 0 1,0-1-1,-1 0 0,15-9 1,10-6-630</inkml:trace>
  <inkml:trace contextRef="#ctx0" brushRef="#br0" timeOffset="1">472 222 688,'16'-14'2223,"14"-3"-1281,2 3 1,34-13 0,-42 19-910,0-1 1,-1-1 0,0-2 0,0 0 0,30-22-1,-51 32 37,0 0 0,-1 0 0,1 0 0,0 0-1,-1 0 1,1 0 0,-1 0 0,0 0-1,0-1 1,0 1 0,0-1 0,0 1 0,0-1-1,0 1 1,-1-1 0,0 1 0,1-1 0,-1-4-1,-3 7 94,1 0 0,-1-1 0,1 1 0,-1 0 0,0 1 0,1-1 0,-1 0 0,1 1 0,-1-1 0,-3 2 0,-5 6 118,0 0 0,0 0 1,0 1-1,1 1 0,0-1 0,-12 18 0,17-20-239,0-1 0,0 1-1,1 0 1,0 0 0,0 1 0,1-1-1,0 1 1,0 0 0,1 0-1,0 0 1,0 0 0,0 11 0,2-2 7,-1-9-55,1 0 0,0 0 0,0 0 0,1 0 0,0 0 0,5 13 0,-5-19-51,0 0 0,0 0 0,0 0-1,0 0 1,1 0 0,-1-1 0,1 1 0,-1 0 0,1-1 0,0 1-1,0-1 1,0 0 0,0 1 0,0-1 0,0 0 0,0 0 0,0 0-1,0-1 1,0 1 0,0 0 0,1-1 0,-1 1 0,0-1-1,1 0 1,-1 0 0,0 0 0,4 0 0,7-1-352,-1 1 0,0-1 0,0-1 0,0 0 0,0-1-1,0 0 1,0-1 0,-1 0 0,1-1 0,-1 0 0,0-1 0,-1 0 0,0-1 0,0 0 0,0-1 0,-1 0 0,12-12 0,-12 10 93,0-1 0,0 0 0,-1 0 0,13-25 0,1-11-687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7:0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239 231 320,'23'-83'952,"-15"51"440,2-1 0,22-50 0,-28 142 3026,-6-27-3863,-3 0 1,-1-1 0,-1 0-1,-1 0 1,-13 31-1,3-9-57,-124 325 914,62-176-1269,54-118-2120,31-119-4123,1-7 3951,9-13 116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7:0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59 800,'0'-58'3370,"33"71"-1444,-17-11-1773,0 0 0,0 0 0,0-2 1,30-2-1,2 0-41,349 2-1062,-392 0 847,34 3-508,-37-3 552,0 0 0,-1 0 0,1 1 0,0-1 0,-1 1 0,1 0 0,-1-1 0,1 1 0,-1 0 0,1 0 0,-1 0 0,0 0 0,1 0 0,-1 0 0,0 0 0,0 1 0,0-1 0,0 0 0,1 2 0,-1-2 13,-1 0 0,0 0-1,0-1 1,0 1 0,0 0 0,0 0 0,0 0-1,0 0 1,0-1 0,0 1 0,-1 0 0,1 0-1,0 0 1,0-1 0,-1 1 0,1 0 0,0 0-1,-1-1 1,1 1 0,-1 0 0,1-1 0,-1 1-1,1 0 1,-1-1 0,0 1 0,1-1 0,-1 1-1,1-1 1,-2 1 0,-25 16-623,21-14 432,-28 18-625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3:10:3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17 244 800,'-8'-14'960,"7"14"-886,1 0 0,-1-1 0,1 1 1,-1-1-1,1 1 0,-1 0 0,1-1 1,-1 1-1,1-1 0,0 1 0,-1-1 1,1 1-1,0-1 0,-1 1 0,1-1 0,0 0 1,0 1-1,-1-1 0,1 1 0,0-1 1,0 0-1,0 1 0,0-1 0,0 1 1,0-1-1,0 0 0,0 1 0,0-1 1,0 0-1,0 1 0,0-1 0,1 1 1,-1-1-1,0 0 0,0 1 0,1-1 1,-1 1-1,0-1 0,1 1 0,-1-1 1,0 1-1,1-1 0,-1 1 0,1-1 1,-1 1-1,1 0 0,-1-1 0,1 1 1,0-1-1,15-8 370,0 0 0,1 1 0,0 1 0,22-7 1,2-1-166,251-114-869,-264 121-358,-12 3-3416,-28 18 3415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7:0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0 848,'0'16'1601,"19"-4"-608,9-12 191,7 9-79,8-9-161,5 0-320,6 0-288,2 0-175,-2 0-17,-9-9-256,5 3-401,-9-4-239,-8 4-224,-12 0-81,-12 6-15</inkml:trace>
  <inkml:trace contextRef="#ctx0" brushRef="#br0" timeOffset="1">42 265 880,'-1'1'108,"0"0"-1,-1 1 1,1-1-1,0 0 1,-1 0-1,1 0 1,-1 0-1,1 0 1,-1 0-1,0 0 0,1 0 1,-1-1-1,0 1 1,1-1-1,-1 1 1,0-1-1,-2 0 1,1 0 2213,4 1-2186,-1 0 0,0-1 1,1 1-1,-1-1 1,0 1-1,1-1 1,-1 1-1,1-1 0,-1 1 1,0-1-1,1 1 1,-1-1-1,1 1 0,0-1 1,-1 0-1,1 1 1,-1-1-1,1 0 0,-1 1 1,1-1-1,0 0 1,-1 0-1,1 0 0,0 0 1,-1 1-1,1-1 1,0 0-1,-1 0 0,1 0 1,1-1-1,25 1 951,-21 0-689,238 0 1122,-82 0-9260,-139 0 5932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7:0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34 608,'1'-2'112,"0"0"0,0 0 1,1-1-1,-1 1 0,0 0 0,1 0 0,-1 0 0,1 1 0,0-1 0,0 0 0,0 1 0,0-1 0,0 1 1,0-1-1,0 1 0,0 0 0,0 0 0,4-1 0,-4 2-38,-1 0-1,1 0 1,-1 1 0,0-1 0,1 0 0,-1 1-1,1-1 1,-1 1 0,0-1 0,0 1-1,1 0 1,-1 0 0,0 0 0,0-1-1,0 1 1,0 0 0,0 0 0,0 1 0,0-1-1,0 0 1,0 0 0,-1 0 0,1 0-1,0 1 1,-1-1 0,1 0 0,-1 1-1,0-1 1,1 1 0,-1-1 0,0 0-1,0 1 1,1-1 0,-2 2 0,5 20 649,-2 0 1,-1 0 0,-4 41 0,1-8-204,-5-19-227,6-36-273,1 0 0,0 0 0,-1 1 1,1-1-1,-1 0 0,1 1 0,-1-1 0,0 0 0,1 0 1,-1 0-1,0 0 0,0 0 0,0 0 0,0 0 0,0 0 0,0 0 1,0 0-1,0-1 0,-2 2 0,1-2 177,2-3-228,0 0-1,-1 0 1,1-1-1,1 1 1,-1 0-1,0 0 0,1 0 1,0 0-1,-1 0 1,1 0-1,0 0 1,1 0-1,-1 0 1,0 0-1,4-5 0,33-40-291,-30 38 284,11-12-3,1 1-1,39-32 0,-51 47 78,-1 1-1,1-1 1,0 1-1,0 1 1,0 0-1,1 0 1,-1 1-1,1 0 1,0 0-1,0 1 1,0 0-1,16-1 0,-24 3 2,0 0 0,0 0 0,0 0 0,0 0 0,0 1 0,0-1 0,0 0 0,0 1 0,0-1 0,0 0 0,0 1 0,0 0 0,0-1 0,0 1 0,0 0 0,0-1 0,-1 1 0,1 0 0,0 0 0,0-1 0,-1 1 0,1 0 0,-1 0 0,1 0 0,0 1 0,7 35 570,-8-22-421,-1 0 0,-4 29 0,-4-2-150,5-24-380,0 0 1,1 0-1,0 0 1,2 0-1,0 1 1,4 34-1,-3-52 215,1 0-1,0 1 1,0-1-1,0 0 1,0 0-1,0 0 1,1 0-1,-1-1 1,0 1-1,0 0 1,0 0-1,1-1 1,-1 1-1,0-1 1,1 1-1,-1-1 1,1 0-1,-1 1 1,1-1-1,-1 0 1,0 0-1,1 0 1,-1 0-1,1 0 1,-1 0-1,1 0 1,-1-1-1,1 1 1,1-1-1,47-12-1727,-9-8 740,6-10 184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7:0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329 686 560,'0'-2'118,"0"0"1,0 0-1,0-1 0,0 1 0,0 0 0,0 0 0,0 0 0,-1 0 0,1-1 1,-1 1-1,0 0 0,0 0 0,1 0 0,-1 0 0,-2-2 0,1 3-47,0 1 1,1-1-1,-1 1 0,0 0 0,0-1 0,1 1 0,-1 0 0,0 0 1,0 0-1,1 1 0,-1-1 0,0 0 0,0 1 0,1-1 0,-1 1 0,0-1 1,1 1-1,-1 0 0,0 0 0,1 0 0,-3 2 0,-14 7 276,0 1-1,1 0 0,0 2 0,1 0 1,-28 29-1,8-2 467,-32 49-1,61-79-700,0 0 0,1 1 1,0 0-1,-6 15 0,10-21-88,1-1 1,-1 1-1,1 0 0,0 0 1,0 0-1,1 0 0,-1 0 1,1 0-1,0 0 1,1 0-1,-1 0 0,1 0 1,2 6-1,-2-9-23,0 0 0,1 0 0,-1-1 0,1 1-1,-1 0 1,1-1 0,0 0 0,0 1 0,0-1 0,0 0 0,0 0 0,0 0 0,0 0 0,0 0-1,0 0 1,0 0 0,0-1 0,1 1 0,-1-1 0,0 0 0,0 0 0,1 1 0,-1-1 0,0-1 0,1 1-1,-1 0 1,3-1 0,6 0-79,1-1 0,0 0 0,0 0 0,13-6-1,-2-2-161,0-1-1,-1-1 1,0-1-1,-1-1 1,-1-1-1,0-1 1,-1-1-1,-1 0 1,0-1-1,-2-1 0,25-36 1,-6 2-120,-3-1 1,-2-2-1,34-88 1,17-94 210,-70 197 675,-2 0-1,-2-1 0,2-79 1,-8 119-470,-1 1 0,0-1 0,0 0 0,0 1 0,0-1 0,-1 0 1,1 1-1,0-1 0,-1 1 0,1-1 0,-1 1 0,0-1 0,1 0 0,-1 1 1,-1-2-1,2 3-20,-1-1 1,1 1 0,-1 0 0,1 0-1,-1-1 1,1 1 0,-1 0 0,0 0-1,1 0 1,-1 0 0,1 0 0,-1 0 0,1 0-1,-1 0 1,1 0 0,-1 0 0,1 0-1,-1 0 1,0 0 0,1 0 0,-1 0-1,1 0 1,-1 1 0,1-1 0,-1 0-1,1 0 1,-1 1 0,0-1 0,-3 4 107,-1 0 1,1-1 0,0 1-1,0 1 1,0-1 0,0 0-1,-3 6 1,-8 16 63,0 0 0,2 1 1,1 0-1,1 1 0,1 0 0,-8 44 0,8-22 28,3 1-1,-3 101 1,10-129-209,1 1 0,1-1 1,1 1-1,1-1 0,1 0 1,2 0-1,0-1 1,1 1-1,16 31 0,-19-45-203,1 0 0,0 0-1,0-1 1,0 0 0,1 0 0,0 0-1,1-1 1,0 0 0,0 0 0,0-1 0,1 0-1,0-1 1,0 0 0,1 0 0,-1-1-1,1 0 1,0-1 0,0 0 0,0 0-1,0-1 1,1-1 0,-1 1 0,16-2-1,-2 1-673,0-2-1,0-1 1,0-1-1,33-8 1,-9-6-444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7:0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1537,'-13'0'737,"-1"-1"269,-1 2 0,0-1 1,1 2-1,-24 5 1,34-6-852,1 0 0,-1 0 0,1 0 0,0 1 0,0-1 0,-1 1 1,1 0-1,1 0 0,-1 0 0,0 0 0,0 1 0,1-1 0,-1 1 0,1-1 1,0 1-1,0 0 0,0 0 0,0 0 0,0 0 0,1 1 0,-1-1 0,1 0 1,0 1-1,-1 5 0,1-7-101,1 1 0,0-1 1,0 0-1,1 1 0,-1-1 1,0 0-1,1 1 0,-1-1 0,1 0 1,0 0-1,0 1 0,0-1 1,0 0-1,0 0 0,0 0 1,1 0-1,-1 0 0,0 0 0,1-1 1,0 1-1,-1 0 0,1-1 1,0 1-1,0-1 0,0 0 0,0 1 1,4 0-1,7 5 69,1 0-1,0-2 1,18 6 0,-22-8-75,73 21-403,1-5-1,0-3 0,1-4 1,1-3-1,94-3 0,-161-6-346,0-1 0,-1 0 0,1-2-1,28-7 1,-43 10 508,0-1 0,0-1-1,0 1 1,0-1 0,0 1 0,0-1-1,-1 0 1,1 0 0,0-1 0,-1 1-1,0-1 1,0 1 0,0-1 0,0 0-1,0-1 1,-1 1 0,1 0-1,-1-1 1,0 1 0,0-1 0,0 0-1,0 1 1,-1-1 0,1 0 0,-1 0-1,1-8 1,-5-14-860,-15 0-229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7:0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255 105 544,'-19'-21'1579,"0"1"0,-1 1-1,-27-20 1,47 38-1488,0 1 0,0 0-1,-1-1 1,1 1 0,0 0-1,0 0 1,0-1 0,-1 1 0,1 0-1,0 0 1,0 0 0,-1-1-1,1 1 1,0 0 0,0 0 0,-1 0-1,1 0 1,0-1 0,-1 1-1,1 0 1,0 0 0,0 0 0,-1 0-1,1 0 1,0 0 0,-1 0 0,1 0-1,0 0 1,-1 0 0,1 0-1,0 0 1,-1 0 0,1 0 0,0 0-1,-1 0 1,1 1 0,0-1-1,0 0 1,-1 0 0,1 0 0,0 0-1,0 1 1,-1-1 0,1 0-1,2 18 1522,19 26-636,5-14-324,43 39-1,-48-50-572,-1 0 0,-1 2-1,0 1 1,25 39 0,-41-58-47,-1 2 0,0-1 1,0 0-1,0 0 0,-1 0 0,1 1 1,-1-1-1,0 1 0,-1-1 1,1 1-1,-1-1 0,0 1 1,0 0-1,0-1 0,0 1 0,-1-1 1,0 1-1,0-1 0,0 1 1,-1-1-1,1 0 0,-1 1 1,0-1-1,0 0 0,-1 0 0,1 0 1,-1-1-1,0 1 0,0-1 1,0 1-1,0-1 0,0 0 1,-1 0-1,0 0 0,-3 2 0,-15 9 213,-1-1 0,0 0-1,0-2 1,-45 15 0,63-24-236,-4 1-112,-94 31 211,90-31-1341,1-1 0,-1 0 0,-18 0 0,44-2-7110,6 0 6217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7:2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275 138 320,'-75'-35'1343,"-12"-6"1601,79 36-1810,0-1 0,0 0 0,1 0 0,-10-9 0,6 10 2332,11 5-3406,0 0-1,0 0 1,-1 0-1,1 0 1,0 0-1,0 0 1,-1 0-1,1 0 1,0 0-1,0 0 1,0 0-1,-1-1 1,1 1-1,0 0 1,0 0-1,0 0 0,-1 0 1,1 0-1,0 0 1,0-1-1,0 1 1,0 0-1,-1 0 1,1 0-1,0 0 1,0-1-1,0 1 1,0 0-1,0 0 1,0 0-1,-1-1 1,1 1-1,0 0 1,0 0-1,0 0 1,0-1-1,0 1 1,0 0-1,0 0 1,0-1-1,0 1 1,0 0-1,0 0 1,0 0-1,0-1 1,0 1 58,0-1 1,0 1-1,0-1 1,0 1 0,0-1-1,0 1 1,0 0-1,0-1 1,-1 1 0,1-1-1,0 1 1,0 0-1,0-1 1,-1 1 0,1 0-1,0-1 1,-1 1-1,1 0 1,0 0 0,0-1-1,-1 1 1,1 0-1,-1 0 1,1-1 0,0 1-1,-1 0 1,1 0-1,-1 0 1,-25-3 10506,21 3-8687,-4 0-1653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7:2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32767,'1'33'0,"2"1"0,1 0 0,2-1 0,17 57 0,58 126 0,-77-206 0,37 83 0,4-2 0,4-2 0,5-3 0,98 124 0,-58-98 0,6-4 0,173 145 0,-228-209 0,-35-33 0,1 0 0,0 0 0,23 15 0,-23-19 0,-13-9 0,-17-12 0,15 10-273,0 0 0,0-1-1,1 0 1,-1 0 0,1 0 0,0 0 0,1 0-1,-5-10 1,4 5-916,1-1 0,0 1 0,0 0 0,1-1 0,0 1 0,1-1 0,2-16 0,0 4-2137,2 0 0,10-34-1,6-3 39,66-143-977,42-125 3343,-67 98 2146,-40 114 3038,-14-1 7802,-21 129-7118,0-1-3639,-37 47 1489,-63 92-1,43-52-1764,-354 398-1031,321-394 0,-4-5 0,-179 125 0,87-95 0,193-124-206,0 1-1,0-1 1,0 0 0,-1-1 0,1 1-1,-1-2 1,0 1 0,0-1-1,-10 1 1,15-2 63,1 0-1,-1 0 1,1 0-1,-1-1 1,1 1 0,-1-1-1,1 1 1,-1-1-1,1 0 1,0 0 0,-1 0-1,1 0 1,0 0-1,0 0 1,0-1 0,0 1-1,0-1 1,0 0-1,0 1 1,0-1 0,1 0-1,-1 0 1,1 0 0,-1 0-1,1 0 1,0 0-1,0-1 1,0 1 0,0 0-1,0-1 1,0 1-1,0-3 1,-7-27-6482,5 24 4619,1 0 0,0 0 0,1-1 0,-2-15-1,3-8-2187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7:2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17 400,'13'-17'5964,"-14"38"3776,0 7-9719,2 69 3068,1-39-1878,-2 1-1,-3-1 1,-13 76-1,-130 488 901,44-122-1727,84-369-225,-18 96-19,3-94-151,22-75-835,9-51 1951,0 6-7995,15-38-9204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7:29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96,'0'0'4207,"-2"3"-3774,-14 26 219,1 0 0,1 1 1,2 1-1,1 0 1,-9 39-1,-6 19 185,19-70-683,-13 40 401,-20 95 1,28-96-332,7-35-137,1 0 0,0 1 1,0 27-1,4 64 103,0-113-124,0-28-8371,0 15 5045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0T15:37:3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91 364 304,'3'-3'158,"-1"-1"1,0 0-1,0 1 0,0-1 0,0 0 1,0-1-1,-1 1 0,0 0 0,0 0 1,0 0-1,0-1 0,-1 1 0,0-1 1,0 1-1,0 0 0,-1-6 1,1 6 88,-1-1 0,1 1 0,0 0 1,0 0-1,1 0 0,-1-1 0,1 1 1,0 0-1,0 0 0,0 0 0,1 0 1,-1 0-1,1 0 0,0 1 0,0-1 1,10-14 10711,-13 31-7827,-1 23-2504,-12 68 0,8-67-569,-4 72 0,10-14-35,0-93-56,5-31 18,105-243 28,-43 72-36,-65 189 55,0-1-1,-1 1 0,0-1 1,-1-22-1,0 14 57,0 20 172,-2 32-191,-43 90 610,-22 66-96,-3 6-482,40-81-117,-29 86-2,55-188 8,1 1 1,0 0 0,1-1-1,0 1 1,0 0-1,1 22 1,1-32-195,2-19-917,12-27 613,21-49 0,-1 9 64,118-288-944,-151 370 1160,-2 7-171,0-1 382,0 1-1,0 0 1,-1-1-1,1 0 1,-1 1 0,0-1-1,-1 0 1,1 0-1,-4 4 1,-9 19-22,8-7 102,1 0 0,1 0 0,0 1 0,2-1 0,0 1 1,1 27-1,1-11-2998,1 1-3497,0-21 2106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F1713-BF5B-45BE-9CA1-193FA70F0740}" type="datetimeFigureOut">
              <a:rPr lang="es-CO" smtClean="0"/>
              <a:t>10/04/2021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92CAF-D3D3-4215-9678-8CE9C2DB23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5440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183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ivisor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06E6D59-AED3-4F27-80B9-CFDCD8D0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0"/>
            <a:ext cx="5105400" cy="6858000"/>
          </a:xfrm>
          <a:solidFill>
            <a:schemeClr val="bg1">
              <a:lumMod val="95000"/>
              <a:alpha val="50000"/>
            </a:schemeClr>
          </a:solidFill>
        </p:spPr>
        <p:txBody>
          <a:bodyPr vert="horz" lIns="720000" tIns="0" rIns="108000" bIns="2160000" rtlCol="0" anchor="b">
            <a:noAutofit/>
          </a:bodyPr>
          <a:lstStyle>
            <a:lvl1pPr>
              <a:defRPr lang="en-ZA" sz="5000" b="0"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CE5A980-FABB-4492-BC75-FA1774A367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B1D58676-E85F-4F30-B1F4-2521D4097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36402" y="4834783"/>
            <a:ext cx="3638852" cy="999487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07917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8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8.xml"/><Relationship Id="rId21" Type="http://schemas.openxmlformats.org/officeDocument/2006/relationships/customXml" Target="../ink/ink80.xml"/><Relationship Id="rId42" Type="http://schemas.openxmlformats.org/officeDocument/2006/relationships/image" Target="../media/image99.png"/><Relationship Id="rId63" Type="http://schemas.openxmlformats.org/officeDocument/2006/relationships/customXml" Target="../ink/ink101.xml"/><Relationship Id="rId84" Type="http://schemas.openxmlformats.org/officeDocument/2006/relationships/image" Target="../media/image120.png"/><Relationship Id="rId138" Type="http://schemas.openxmlformats.org/officeDocument/2006/relationships/image" Target="../media/image147.png"/><Relationship Id="rId159" Type="http://schemas.openxmlformats.org/officeDocument/2006/relationships/customXml" Target="../ink/ink149.xml"/><Relationship Id="rId170" Type="http://schemas.openxmlformats.org/officeDocument/2006/relationships/image" Target="../media/image163.png"/><Relationship Id="rId191" Type="http://schemas.openxmlformats.org/officeDocument/2006/relationships/customXml" Target="../ink/ink165.xml"/><Relationship Id="rId107" Type="http://schemas.openxmlformats.org/officeDocument/2006/relationships/customXml" Target="../ink/ink123.xml"/><Relationship Id="rId11" Type="http://schemas.openxmlformats.org/officeDocument/2006/relationships/customXml" Target="../ink/ink75.xml"/><Relationship Id="rId32" Type="http://schemas.openxmlformats.org/officeDocument/2006/relationships/image" Target="../media/image94.png"/><Relationship Id="rId53" Type="http://schemas.openxmlformats.org/officeDocument/2006/relationships/customXml" Target="../ink/ink96.xml"/><Relationship Id="rId74" Type="http://schemas.openxmlformats.org/officeDocument/2006/relationships/image" Target="../media/image115.png"/><Relationship Id="rId128" Type="http://schemas.openxmlformats.org/officeDocument/2006/relationships/image" Target="../media/image142.png"/><Relationship Id="rId149" Type="http://schemas.openxmlformats.org/officeDocument/2006/relationships/customXml" Target="../ink/ink144.xml"/><Relationship Id="rId5" Type="http://schemas.openxmlformats.org/officeDocument/2006/relationships/customXml" Target="../ink/ink72.xml"/><Relationship Id="rId95" Type="http://schemas.openxmlformats.org/officeDocument/2006/relationships/customXml" Target="../ink/ink117.xml"/><Relationship Id="rId160" Type="http://schemas.openxmlformats.org/officeDocument/2006/relationships/image" Target="../media/image158.png"/><Relationship Id="rId181" Type="http://schemas.openxmlformats.org/officeDocument/2006/relationships/customXml" Target="../ink/ink160.xml"/><Relationship Id="rId22" Type="http://schemas.openxmlformats.org/officeDocument/2006/relationships/image" Target="../media/image89.png"/><Relationship Id="rId43" Type="http://schemas.openxmlformats.org/officeDocument/2006/relationships/customXml" Target="../ink/ink91.xml"/><Relationship Id="rId64" Type="http://schemas.openxmlformats.org/officeDocument/2006/relationships/image" Target="../media/image110.png"/><Relationship Id="rId118" Type="http://schemas.openxmlformats.org/officeDocument/2006/relationships/image" Target="../media/image137.png"/><Relationship Id="rId139" Type="http://schemas.openxmlformats.org/officeDocument/2006/relationships/customXml" Target="../ink/ink139.xml"/><Relationship Id="rId85" Type="http://schemas.openxmlformats.org/officeDocument/2006/relationships/customXml" Target="../ink/ink112.xml"/><Relationship Id="rId150" Type="http://schemas.openxmlformats.org/officeDocument/2006/relationships/image" Target="../media/image153.png"/><Relationship Id="rId171" Type="http://schemas.openxmlformats.org/officeDocument/2006/relationships/customXml" Target="../ink/ink155.xml"/><Relationship Id="rId192" Type="http://schemas.openxmlformats.org/officeDocument/2006/relationships/image" Target="../media/image174.png"/><Relationship Id="rId12" Type="http://schemas.openxmlformats.org/officeDocument/2006/relationships/image" Target="../media/image84.png"/><Relationship Id="rId33" Type="http://schemas.openxmlformats.org/officeDocument/2006/relationships/customXml" Target="../ink/ink86.xml"/><Relationship Id="rId108" Type="http://schemas.openxmlformats.org/officeDocument/2006/relationships/image" Target="../media/image132.png"/><Relationship Id="rId129" Type="http://schemas.openxmlformats.org/officeDocument/2006/relationships/customXml" Target="../ink/ink134.xml"/><Relationship Id="rId54" Type="http://schemas.openxmlformats.org/officeDocument/2006/relationships/image" Target="../media/image105.png"/><Relationship Id="rId75" Type="http://schemas.openxmlformats.org/officeDocument/2006/relationships/customXml" Target="../ink/ink107.xml"/><Relationship Id="rId96" Type="http://schemas.openxmlformats.org/officeDocument/2006/relationships/image" Target="../media/image126.png"/><Relationship Id="rId140" Type="http://schemas.openxmlformats.org/officeDocument/2006/relationships/image" Target="../media/image148.png"/><Relationship Id="rId161" Type="http://schemas.openxmlformats.org/officeDocument/2006/relationships/customXml" Target="../ink/ink150.xml"/><Relationship Id="rId182" Type="http://schemas.openxmlformats.org/officeDocument/2006/relationships/image" Target="../media/image169.png"/><Relationship Id="rId6" Type="http://schemas.openxmlformats.org/officeDocument/2006/relationships/image" Target="../media/image81.png"/><Relationship Id="rId23" Type="http://schemas.openxmlformats.org/officeDocument/2006/relationships/customXml" Target="../ink/ink81.xml"/><Relationship Id="rId119" Type="http://schemas.openxmlformats.org/officeDocument/2006/relationships/customXml" Target="../ink/ink129.xml"/><Relationship Id="rId44" Type="http://schemas.openxmlformats.org/officeDocument/2006/relationships/image" Target="../media/image100.png"/><Relationship Id="rId65" Type="http://schemas.openxmlformats.org/officeDocument/2006/relationships/customXml" Target="../ink/ink102.xml"/><Relationship Id="rId86" Type="http://schemas.openxmlformats.org/officeDocument/2006/relationships/image" Target="../media/image121.png"/><Relationship Id="rId130" Type="http://schemas.openxmlformats.org/officeDocument/2006/relationships/image" Target="../media/image143.png"/><Relationship Id="rId151" Type="http://schemas.openxmlformats.org/officeDocument/2006/relationships/customXml" Target="../ink/ink145.xml"/><Relationship Id="rId172" Type="http://schemas.openxmlformats.org/officeDocument/2006/relationships/image" Target="../media/image164.png"/><Relationship Id="rId193" Type="http://schemas.openxmlformats.org/officeDocument/2006/relationships/customXml" Target="../ink/ink166.xml"/><Relationship Id="rId13" Type="http://schemas.openxmlformats.org/officeDocument/2006/relationships/customXml" Target="../ink/ink76.xml"/><Relationship Id="rId109" Type="http://schemas.openxmlformats.org/officeDocument/2006/relationships/customXml" Target="../ink/ink124.xml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customXml" Target="../ink/ink97.xml"/><Relationship Id="rId76" Type="http://schemas.openxmlformats.org/officeDocument/2006/relationships/image" Target="../media/image116.png"/><Relationship Id="rId97" Type="http://schemas.openxmlformats.org/officeDocument/2006/relationships/customXml" Target="../ink/ink118.xml"/><Relationship Id="rId104" Type="http://schemas.openxmlformats.org/officeDocument/2006/relationships/image" Target="../media/image130.png"/><Relationship Id="rId120" Type="http://schemas.openxmlformats.org/officeDocument/2006/relationships/image" Target="../media/image138.png"/><Relationship Id="rId125" Type="http://schemas.openxmlformats.org/officeDocument/2006/relationships/customXml" Target="../ink/ink132.xml"/><Relationship Id="rId141" Type="http://schemas.openxmlformats.org/officeDocument/2006/relationships/customXml" Target="../ink/ink140.xml"/><Relationship Id="rId146" Type="http://schemas.openxmlformats.org/officeDocument/2006/relationships/image" Target="../media/image151.png"/><Relationship Id="rId167" Type="http://schemas.openxmlformats.org/officeDocument/2006/relationships/customXml" Target="../ink/ink153.xml"/><Relationship Id="rId188" Type="http://schemas.openxmlformats.org/officeDocument/2006/relationships/image" Target="../media/image172.png"/><Relationship Id="rId7" Type="http://schemas.openxmlformats.org/officeDocument/2006/relationships/customXml" Target="../ink/ink73.xml"/><Relationship Id="rId71" Type="http://schemas.openxmlformats.org/officeDocument/2006/relationships/customXml" Target="../ink/ink105.xml"/><Relationship Id="rId92" Type="http://schemas.openxmlformats.org/officeDocument/2006/relationships/image" Target="../media/image124.png"/><Relationship Id="rId162" Type="http://schemas.openxmlformats.org/officeDocument/2006/relationships/image" Target="../media/image159.png"/><Relationship Id="rId183" Type="http://schemas.openxmlformats.org/officeDocument/2006/relationships/customXml" Target="../ink/ink161.xml"/><Relationship Id="rId2" Type="http://schemas.openxmlformats.org/officeDocument/2006/relationships/image" Target="../media/image79.png"/><Relationship Id="rId29" Type="http://schemas.openxmlformats.org/officeDocument/2006/relationships/customXml" Target="../ink/ink84.xm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customXml" Target="../ink/ink92.xml"/><Relationship Id="rId66" Type="http://schemas.openxmlformats.org/officeDocument/2006/relationships/image" Target="../media/image111.png"/><Relationship Id="rId87" Type="http://schemas.openxmlformats.org/officeDocument/2006/relationships/customXml" Target="../ink/ink113.xml"/><Relationship Id="rId110" Type="http://schemas.openxmlformats.org/officeDocument/2006/relationships/image" Target="../media/image133.png"/><Relationship Id="rId115" Type="http://schemas.openxmlformats.org/officeDocument/2006/relationships/customXml" Target="../ink/ink127.xml"/><Relationship Id="rId131" Type="http://schemas.openxmlformats.org/officeDocument/2006/relationships/customXml" Target="../ink/ink135.xml"/><Relationship Id="rId136" Type="http://schemas.openxmlformats.org/officeDocument/2006/relationships/image" Target="../media/image146.png"/><Relationship Id="rId157" Type="http://schemas.openxmlformats.org/officeDocument/2006/relationships/customXml" Target="../ink/ink148.xml"/><Relationship Id="rId178" Type="http://schemas.openxmlformats.org/officeDocument/2006/relationships/image" Target="../media/image167.png"/><Relationship Id="rId61" Type="http://schemas.openxmlformats.org/officeDocument/2006/relationships/customXml" Target="../ink/ink100.xml"/><Relationship Id="rId82" Type="http://schemas.openxmlformats.org/officeDocument/2006/relationships/image" Target="../media/image119.png"/><Relationship Id="rId152" Type="http://schemas.openxmlformats.org/officeDocument/2006/relationships/image" Target="../media/image154.png"/><Relationship Id="rId173" Type="http://schemas.openxmlformats.org/officeDocument/2006/relationships/customXml" Target="../ink/ink156.xml"/><Relationship Id="rId194" Type="http://schemas.openxmlformats.org/officeDocument/2006/relationships/image" Target="../media/image175.png"/><Relationship Id="rId19" Type="http://schemas.openxmlformats.org/officeDocument/2006/relationships/customXml" Target="../ink/ink79.xml"/><Relationship Id="rId14" Type="http://schemas.openxmlformats.org/officeDocument/2006/relationships/image" Target="../media/image85.png"/><Relationship Id="rId30" Type="http://schemas.openxmlformats.org/officeDocument/2006/relationships/image" Target="../media/image93.png"/><Relationship Id="rId35" Type="http://schemas.openxmlformats.org/officeDocument/2006/relationships/customXml" Target="../ink/ink87.xml"/><Relationship Id="rId56" Type="http://schemas.openxmlformats.org/officeDocument/2006/relationships/image" Target="../media/image106.png"/><Relationship Id="rId77" Type="http://schemas.openxmlformats.org/officeDocument/2006/relationships/customXml" Target="../ink/ink108.xml"/><Relationship Id="rId100" Type="http://schemas.openxmlformats.org/officeDocument/2006/relationships/image" Target="../media/image128.png"/><Relationship Id="rId105" Type="http://schemas.openxmlformats.org/officeDocument/2006/relationships/customXml" Target="../ink/ink122.xml"/><Relationship Id="rId126" Type="http://schemas.openxmlformats.org/officeDocument/2006/relationships/image" Target="../media/image141.png"/><Relationship Id="rId147" Type="http://schemas.openxmlformats.org/officeDocument/2006/relationships/customXml" Target="../ink/ink143.xml"/><Relationship Id="rId168" Type="http://schemas.openxmlformats.org/officeDocument/2006/relationships/image" Target="../media/image162.png"/><Relationship Id="rId8" Type="http://schemas.openxmlformats.org/officeDocument/2006/relationships/image" Target="../media/image82.png"/><Relationship Id="rId51" Type="http://schemas.openxmlformats.org/officeDocument/2006/relationships/customXml" Target="../ink/ink95.xml"/><Relationship Id="rId72" Type="http://schemas.openxmlformats.org/officeDocument/2006/relationships/image" Target="../media/image114.png"/><Relationship Id="rId93" Type="http://schemas.openxmlformats.org/officeDocument/2006/relationships/customXml" Target="../ink/ink116.xml"/><Relationship Id="rId98" Type="http://schemas.openxmlformats.org/officeDocument/2006/relationships/image" Target="../media/image127.png"/><Relationship Id="rId121" Type="http://schemas.openxmlformats.org/officeDocument/2006/relationships/customXml" Target="../ink/ink130.xml"/><Relationship Id="rId142" Type="http://schemas.openxmlformats.org/officeDocument/2006/relationships/image" Target="../media/image149.png"/><Relationship Id="rId163" Type="http://schemas.openxmlformats.org/officeDocument/2006/relationships/customXml" Target="../ink/ink151.xml"/><Relationship Id="rId184" Type="http://schemas.openxmlformats.org/officeDocument/2006/relationships/image" Target="../media/image170.png"/><Relationship Id="rId189" Type="http://schemas.openxmlformats.org/officeDocument/2006/relationships/customXml" Target="../ink/ink164.xml"/><Relationship Id="rId3" Type="http://schemas.openxmlformats.org/officeDocument/2006/relationships/customXml" Target="../ink/ink71.xml"/><Relationship Id="rId25" Type="http://schemas.openxmlformats.org/officeDocument/2006/relationships/customXml" Target="../ink/ink82.xml"/><Relationship Id="rId46" Type="http://schemas.openxmlformats.org/officeDocument/2006/relationships/image" Target="../media/image101.png"/><Relationship Id="rId67" Type="http://schemas.openxmlformats.org/officeDocument/2006/relationships/customXml" Target="../ink/ink103.xml"/><Relationship Id="rId116" Type="http://schemas.openxmlformats.org/officeDocument/2006/relationships/image" Target="../media/image136.png"/><Relationship Id="rId137" Type="http://schemas.openxmlformats.org/officeDocument/2006/relationships/customXml" Target="../ink/ink138.xml"/><Relationship Id="rId158" Type="http://schemas.openxmlformats.org/officeDocument/2006/relationships/image" Target="../media/image157.png"/><Relationship Id="rId20" Type="http://schemas.openxmlformats.org/officeDocument/2006/relationships/image" Target="../media/image88.png"/><Relationship Id="rId41" Type="http://schemas.openxmlformats.org/officeDocument/2006/relationships/customXml" Target="../ink/ink90.xml"/><Relationship Id="rId62" Type="http://schemas.openxmlformats.org/officeDocument/2006/relationships/image" Target="../media/image109.png"/><Relationship Id="rId83" Type="http://schemas.openxmlformats.org/officeDocument/2006/relationships/customXml" Target="../ink/ink111.xml"/><Relationship Id="rId88" Type="http://schemas.openxmlformats.org/officeDocument/2006/relationships/image" Target="../media/image122.png"/><Relationship Id="rId111" Type="http://schemas.openxmlformats.org/officeDocument/2006/relationships/customXml" Target="../ink/ink125.xml"/><Relationship Id="rId132" Type="http://schemas.openxmlformats.org/officeDocument/2006/relationships/image" Target="../media/image144.png"/><Relationship Id="rId153" Type="http://schemas.openxmlformats.org/officeDocument/2006/relationships/customXml" Target="../ink/ink146.xml"/><Relationship Id="rId174" Type="http://schemas.openxmlformats.org/officeDocument/2006/relationships/image" Target="../media/image165.png"/><Relationship Id="rId179" Type="http://schemas.openxmlformats.org/officeDocument/2006/relationships/customXml" Target="../ink/ink159.xml"/><Relationship Id="rId195" Type="http://schemas.openxmlformats.org/officeDocument/2006/relationships/customXml" Target="../ink/ink167.xml"/><Relationship Id="rId190" Type="http://schemas.openxmlformats.org/officeDocument/2006/relationships/image" Target="../media/image173.png"/><Relationship Id="rId15" Type="http://schemas.openxmlformats.org/officeDocument/2006/relationships/customXml" Target="../ink/ink77.xml"/><Relationship Id="rId36" Type="http://schemas.openxmlformats.org/officeDocument/2006/relationships/image" Target="../media/image96.png"/><Relationship Id="rId57" Type="http://schemas.openxmlformats.org/officeDocument/2006/relationships/customXml" Target="../ink/ink98.xml"/><Relationship Id="rId106" Type="http://schemas.openxmlformats.org/officeDocument/2006/relationships/image" Target="../media/image131.png"/><Relationship Id="rId127" Type="http://schemas.openxmlformats.org/officeDocument/2006/relationships/customXml" Target="../ink/ink133.xml"/><Relationship Id="rId10" Type="http://schemas.openxmlformats.org/officeDocument/2006/relationships/image" Target="../media/image83.png"/><Relationship Id="rId31" Type="http://schemas.openxmlformats.org/officeDocument/2006/relationships/customXml" Target="../ink/ink85.xml"/><Relationship Id="rId52" Type="http://schemas.openxmlformats.org/officeDocument/2006/relationships/image" Target="../media/image104.png"/><Relationship Id="rId73" Type="http://schemas.openxmlformats.org/officeDocument/2006/relationships/customXml" Target="../ink/ink106.xml"/><Relationship Id="rId78" Type="http://schemas.openxmlformats.org/officeDocument/2006/relationships/image" Target="../media/image117.png"/><Relationship Id="rId94" Type="http://schemas.openxmlformats.org/officeDocument/2006/relationships/image" Target="../media/image125.png"/><Relationship Id="rId99" Type="http://schemas.openxmlformats.org/officeDocument/2006/relationships/customXml" Target="../ink/ink119.xml"/><Relationship Id="rId101" Type="http://schemas.openxmlformats.org/officeDocument/2006/relationships/customXml" Target="../ink/ink120.xml"/><Relationship Id="rId122" Type="http://schemas.openxmlformats.org/officeDocument/2006/relationships/image" Target="../media/image139.png"/><Relationship Id="rId143" Type="http://schemas.openxmlformats.org/officeDocument/2006/relationships/customXml" Target="../ink/ink141.xml"/><Relationship Id="rId148" Type="http://schemas.openxmlformats.org/officeDocument/2006/relationships/image" Target="../media/image152.png"/><Relationship Id="rId164" Type="http://schemas.openxmlformats.org/officeDocument/2006/relationships/image" Target="../media/image160.png"/><Relationship Id="rId169" Type="http://schemas.openxmlformats.org/officeDocument/2006/relationships/customXml" Target="../ink/ink154.xml"/><Relationship Id="rId185" Type="http://schemas.openxmlformats.org/officeDocument/2006/relationships/customXml" Target="../ink/ink162.xml"/><Relationship Id="rId4" Type="http://schemas.openxmlformats.org/officeDocument/2006/relationships/image" Target="../media/image80.png"/><Relationship Id="rId9" Type="http://schemas.openxmlformats.org/officeDocument/2006/relationships/customXml" Target="../ink/ink74.xml"/><Relationship Id="rId180" Type="http://schemas.openxmlformats.org/officeDocument/2006/relationships/image" Target="../media/image168.png"/><Relationship Id="rId26" Type="http://schemas.openxmlformats.org/officeDocument/2006/relationships/image" Target="../media/image91.png"/><Relationship Id="rId47" Type="http://schemas.openxmlformats.org/officeDocument/2006/relationships/customXml" Target="../ink/ink93.xml"/><Relationship Id="rId68" Type="http://schemas.openxmlformats.org/officeDocument/2006/relationships/image" Target="../media/image112.png"/><Relationship Id="rId89" Type="http://schemas.openxmlformats.org/officeDocument/2006/relationships/customXml" Target="../ink/ink114.xml"/><Relationship Id="rId112" Type="http://schemas.openxmlformats.org/officeDocument/2006/relationships/image" Target="../media/image134.png"/><Relationship Id="rId133" Type="http://schemas.openxmlformats.org/officeDocument/2006/relationships/customXml" Target="../ink/ink136.xml"/><Relationship Id="rId154" Type="http://schemas.openxmlformats.org/officeDocument/2006/relationships/image" Target="../media/image155.png"/><Relationship Id="rId175" Type="http://schemas.openxmlformats.org/officeDocument/2006/relationships/customXml" Target="../ink/ink157.xml"/><Relationship Id="rId196" Type="http://schemas.openxmlformats.org/officeDocument/2006/relationships/image" Target="../media/image176.png"/><Relationship Id="rId16" Type="http://schemas.openxmlformats.org/officeDocument/2006/relationships/image" Target="../media/image86.png"/><Relationship Id="rId37" Type="http://schemas.openxmlformats.org/officeDocument/2006/relationships/customXml" Target="../ink/ink88.xml"/><Relationship Id="rId58" Type="http://schemas.openxmlformats.org/officeDocument/2006/relationships/image" Target="../media/image107.png"/><Relationship Id="rId79" Type="http://schemas.openxmlformats.org/officeDocument/2006/relationships/customXml" Target="../ink/ink109.xml"/><Relationship Id="rId102" Type="http://schemas.openxmlformats.org/officeDocument/2006/relationships/image" Target="../media/image129.png"/><Relationship Id="rId123" Type="http://schemas.openxmlformats.org/officeDocument/2006/relationships/customXml" Target="../ink/ink131.xml"/><Relationship Id="rId144" Type="http://schemas.openxmlformats.org/officeDocument/2006/relationships/image" Target="../media/image150.png"/><Relationship Id="rId90" Type="http://schemas.openxmlformats.org/officeDocument/2006/relationships/image" Target="../media/image123.png"/><Relationship Id="rId165" Type="http://schemas.openxmlformats.org/officeDocument/2006/relationships/customXml" Target="../ink/ink152.xml"/><Relationship Id="rId186" Type="http://schemas.openxmlformats.org/officeDocument/2006/relationships/image" Target="../media/image171.png"/><Relationship Id="rId27" Type="http://schemas.openxmlformats.org/officeDocument/2006/relationships/customXml" Target="../ink/ink83.xml"/><Relationship Id="rId48" Type="http://schemas.openxmlformats.org/officeDocument/2006/relationships/image" Target="../media/image102.png"/><Relationship Id="rId69" Type="http://schemas.openxmlformats.org/officeDocument/2006/relationships/customXml" Target="../ink/ink104.xml"/><Relationship Id="rId113" Type="http://schemas.openxmlformats.org/officeDocument/2006/relationships/customXml" Target="../ink/ink126.xml"/><Relationship Id="rId134" Type="http://schemas.openxmlformats.org/officeDocument/2006/relationships/image" Target="../media/image145.png"/><Relationship Id="rId80" Type="http://schemas.openxmlformats.org/officeDocument/2006/relationships/image" Target="../media/image118.png"/><Relationship Id="rId155" Type="http://schemas.openxmlformats.org/officeDocument/2006/relationships/customXml" Target="../ink/ink147.xml"/><Relationship Id="rId176" Type="http://schemas.openxmlformats.org/officeDocument/2006/relationships/image" Target="../media/image166.png"/><Relationship Id="rId17" Type="http://schemas.openxmlformats.org/officeDocument/2006/relationships/customXml" Target="../ink/ink78.xml"/><Relationship Id="rId38" Type="http://schemas.openxmlformats.org/officeDocument/2006/relationships/image" Target="../media/image97.png"/><Relationship Id="rId59" Type="http://schemas.openxmlformats.org/officeDocument/2006/relationships/customXml" Target="../ink/ink99.xml"/><Relationship Id="rId103" Type="http://schemas.openxmlformats.org/officeDocument/2006/relationships/customXml" Target="../ink/ink121.xml"/><Relationship Id="rId124" Type="http://schemas.openxmlformats.org/officeDocument/2006/relationships/image" Target="../media/image140.png"/><Relationship Id="rId70" Type="http://schemas.openxmlformats.org/officeDocument/2006/relationships/image" Target="../media/image113.png"/><Relationship Id="rId91" Type="http://schemas.openxmlformats.org/officeDocument/2006/relationships/customXml" Target="../ink/ink115.xml"/><Relationship Id="rId145" Type="http://schemas.openxmlformats.org/officeDocument/2006/relationships/customXml" Target="../ink/ink142.xml"/><Relationship Id="rId166" Type="http://schemas.openxmlformats.org/officeDocument/2006/relationships/image" Target="../media/image161.png"/><Relationship Id="rId187" Type="http://schemas.openxmlformats.org/officeDocument/2006/relationships/customXml" Target="../ink/ink163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92.png"/><Relationship Id="rId49" Type="http://schemas.openxmlformats.org/officeDocument/2006/relationships/customXml" Target="../ink/ink94.xml"/><Relationship Id="rId114" Type="http://schemas.openxmlformats.org/officeDocument/2006/relationships/image" Target="../media/image135.png"/><Relationship Id="rId60" Type="http://schemas.openxmlformats.org/officeDocument/2006/relationships/image" Target="../media/image108.png"/><Relationship Id="rId81" Type="http://schemas.openxmlformats.org/officeDocument/2006/relationships/customXml" Target="../ink/ink110.xml"/><Relationship Id="rId135" Type="http://schemas.openxmlformats.org/officeDocument/2006/relationships/customXml" Target="../ink/ink137.xml"/><Relationship Id="rId156" Type="http://schemas.openxmlformats.org/officeDocument/2006/relationships/image" Target="../media/image156.png"/><Relationship Id="rId177" Type="http://schemas.openxmlformats.org/officeDocument/2006/relationships/customXml" Target="../ink/ink158.xml"/><Relationship Id="rId18" Type="http://schemas.openxmlformats.org/officeDocument/2006/relationships/image" Target="../media/image87.png"/><Relationship Id="rId39" Type="http://schemas.openxmlformats.org/officeDocument/2006/relationships/customXml" Target="../ink/ink8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customXml" Target="../ink/ink173.xml"/><Relationship Id="rId3" Type="http://schemas.openxmlformats.org/officeDocument/2006/relationships/customXml" Target="../ink/ink168.xml"/><Relationship Id="rId7" Type="http://schemas.openxmlformats.org/officeDocument/2006/relationships/customXml" Target="../ink/ink170.xml"/><Relationship Id="rId12" Type="http://schemas.openxmlformats.org/officeDocument/2006/relationships/image" Target="../media/image182.png"/><Relationship Id="rId2" Type="http://schemas.openxmlformats.org/officeDocument/2006/relationships/image" Target="../media/image177.pn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customXml" Target="../ink/ink172.xml"/><Relationship Id="rId5" Type="http://schemas.openxmlformats.org/officeDocument/2006/relationships/customXml" Target="../ink/ink169.xml"/><Relationship Id="rId15" Type="http://schemas.openxmlformats.org/officeDocument/2006/relationships/customXml" Target="../ink/ink174.xml"/><Relationship Id="rId10" Type="http://schemas.openxmlformats.org/officeDocument/2006/relationships/image" Target="../media/image181.png"/><Relationship Id="rId4" Type="http://schemas.openxmlformats.org/officeDocument/2006/relationships/image" Target="../media/image178.png"/><Relationship Id="rId9" Type="http://schemas.openxmlformats.org/officeDocument/2006/relationships/customXml" Target="../ink/ink171.xml"/><Relationship Id="rId14" Type="http://schemas.openxmlformats.org/officeDocument/2006/relationships/image" Target="../media/image18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customXml" Target="../ink/ink175.xml"/><Relationship Id="rId7" Type="http://schemas.openxmlformats.org/officeDocument/2006/relationships/customXml" Target="../ink/ink177.xml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customXml" Target="../ink/ink176.xml"/><Relationship Id="rId4" Type="http://schemas.openxmlformats.org/officeDocument/2006/relationships/image" Target="../media/image18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6.png"/><Relationship Id="rId18" Type="http://schemas.openxmlformats.org/officeDocument/2006/relationships/customXml" Target="../ink/ink186.xml"/><Relationship Id="rId26" Type="http://schemas.openxmlformats.org/officeDocument/2006/relationships/customXml" Target="../ink/ink190.xml"/><Relationship Id="rId39" Type="http://schemas.openxmlformats.org/officeDocument/2006/relationships/image" Target="../media/image209.png"/><Relationship Id="rId21" Type="http://schemas.openxmlformats.org/officeDocument/2006/relationships/image" Target="../media/image200.png"/><Relationship Id="rId34" Type="http://schemas.openxmlformats.org/officeDocument/2006/relationships/customXml" Target="../ink/ink194.xml"/><Relationship Id="rId7" Type="http://schemas.openxmlformats.org/officeDocument/2006/relationships/image" Target="../media/image193.png"/><Relationship Id="rId12" Type="http://schemas.openxmlformats.org/officeDocument/2006/relationships/customXml" Target="../ink/ink183.xml"/><Relationship Id="rId17" Type="http://schemas.openxmlformats.org/officeDocument/2006/relationships/image" Target="../media/image198.png"/><Relationship Id="rId25" Type="http://schemas.openxmlformats.org/officeDocument/2006/relationships/image" Target="../media/image202.png"/><Relationship Id="rId33" Type="http://schemas.openxmlformats.org/officeDocument/2006/relationships/image" Target="../media/image206.png"/><Relationship Id="rId38" Type="http://schemas.openxmlformats.org/officeDocument/2006/relationships/customXml" Target="../ink/ink196.xml"/><Relationship Id="rId2" Type="http://schemas.openxmlformats.org/officeDocument/2006/relationships/customXml" Target="../ink/ink178.xml"/><Relationship Id="rId16" Type="http://schemas.openxmlformats.org/officeDocument/2006/relationships/customXml" Target="../ink/ink185.xml"/><Relationship Id="rId20" Type="http://schemas.openxmlformats.org/officeDocument/2006/relationships/customXml" Target="../ink/ink187.xml"/><Relationship Id="rId29" Type="http://schemas.openxmlformats.org/officeDocument/2006/relationships/image" Target="../media/image204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80.xml"/><Relationship Id="rId11" Type="http://schemas.openxmlformats.org/officeDocument/2006/relationships/image" Target="../media/image195.png"/><Relationship Id="rId24" Type="http://schemas.openxmlformats.org/officeDocument/2006/relationships/customXml" Target="../ink/ink189.xml"/><Relationship Id="rId32" Type="http://schemas.openxmlformats.org/officeDocument/2006/relationships/customXml" Target="../ink/ink193.xml"/><Relationship Id="rId37" Type="http://schemas.openxmlformats.org/officeDocument/2006/relationships/image" Target="../media/image208.png"/><Relationship Id="rId5" Type="http://schemas.openxmlformats.org/officeDocument/2006/relationships/image" Target="../media/image192.png"/><Relationship Id="rId15" Type="http://schemas.openxmlformats.org/officeDocument/2006/relationships/image" Target="../media/image197.png"/><Relationship Id="rId23" Type="http://schemas.openxmlformats.org/officeDocument/2006/relationships/image" Target="../media/image201.png"/><Relationship Id="rId28" Type="http://schemas.openxmlformats.org/officeDocument/2006/relationships/customXml" Target="../ink/ink191.xml"/><Relationship Id="rId36" Type="http://schemas.openxmlformats.org/officeDocument/2006/relationships/customXml" Target="../ink/ink195.xml"/><Relationship Id="rId10" Type="http://schemas.openxmlformats.org/officeDocument/2006/relationships/customXml" Target="../ink/ink182.xml"/><Relationship Id="rId19" Type="http://schemas.openxmlformats.org/officeDocument/2006/relationships/image" Target="../media/image199.png"/><Relationship Id="rId31" Type="http://schemas.openxmlformats.org/officeDocument/2006/relationships/image" Target="../media/image205.png"/><Relationship Id="rId4" Type="http://schemas.openxmlformats.org/officeDocument/2006/relationships/customXml" Target="../ink/ink179.xml"/><Relationship Id="rId9" Type="http://schemas.openxmlformats.org/officeDocument/2006/relationships/image" Target="../media/image194.png"/><Relationship Id="rId14" Type="http://schemas.openxmlformats.org/officeDocument/2006/relationships/customXml" Target="../ink/ink184.xml"/><Relationship Id="rId22" Type="http://schemas.openxmlformats.org/officeDocument/2006/relationships/customXml" Target="../ink/ink188.xml"/><Relationship Id="rId27" Type="http://schemas.openxmlformats.org/officeDocument/2006/relationships/image" Target="../media/image203.png"/><Relationship Id="rId30" Type="http://schemas.openxmlformats.org/officeDocument/2006/relationships/customXml" Target="../ink/ink192.xml"/><Relationship Id="rId35" Type="http://schemas.openxmlformats.org/officeDocument/2006/relationships/image" Target="../media/image207.png"/><Relationship Id="rId8" Type="http://schemas.openxmlformats.org/officeDocument/2006/relationships/customXml" Target="../ink/ink181.xml"/><Relationship Id="rId3" Type="http://schemas.openxmlformats.org/officeDocument/2006/relationships/image" Target="../media/image191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8.xml"/><Relationship Id="rId21" Type="http://schemas.openxmlformats.org/officeDocument/2006/relationships/image" Target="../media/image220.png"/><Relationship Id="rId42" Type="http://schemas.openxmlformats.org/officeDocument/2006/relationships/customXml" Target="../ink/ink216.xml"/><Relationship Id="rId47" Type="http://schemas.openxmlformats.org/officeDocument/2006/relationships/image" Target="../media/image233.png"/><Relationship Id="rId63" Type="http://schemas.openxmlformats.org/officeDocument/2006/relationships/image" Target="../media/image241.png"/><Relationship Id="rId68" Type="http://schemas.openxmlformats.org/officeDocument/2006/relationships/customXml" Target="../ink/ink229.xml"/><Relationship Id="rId7" Type="http://schemas.openxmlformats.org/officeDocument/2006/relationships/image" Target="../media/image213.png"/><Relationship Id="rId2" Type="http://schemas.openxmlformats.org/officeDocument/2006/relationships/image" Target="../media/image210.jpg"/><Relationship Id="rId16" Type="http://schemas.openxmlformats.org/officeDocument/2006/relationships/customXml" Target="../ink/ink203.xml"/><Relationship Id="rId29" Type="http://schemas.openxmlformats.org/officeDocument/2006/relationships/image" Target="../media/image224.png"/><Relationship Id="rId11" Type="http://schemas.openxmlformats.org/officeDocument/2006/relationships/image" Target="../media/image215.png"/><Relationship Id="rId24" Type="http://schemas.openxmlformats.org/officeDocument/2006/relationships/customXml" Target="../ink/ink207.xml"/><Relationship Id="rId32" Type="http://schemas.openxmlformats.org/officeDocument/2006/relationships/customXml" Target="../ink/ink211.xml"/><Relationship Id="rId37" Type="http://schemas.openxmlformats.org/officeDocument/2006/relationships/image" Target="../media/image228.png"/><Relationship Id="rId40" Type="http://schemas.openxmlformats.org/officeDocument/2006/relationships/customXml" Target="../ink/ink215.xml"/><Relationship Id="rId45" Type="http://schemas.openxmlformats.org/officeDocument/2006/relationships/image" Target="../media/image232.png"/><Relationship Id="rId53" Type="http://schemas.openxmlformats.org/officeDocument/2006/relationships/image" Target="../media/image236.png"/><Relationship Id="rId58" Type="http://schemas.openxmlformats.org/officeDocument/2006/relationships/customXml" Target="../ink/ink224.xml"/><Relationship Id="rId66" Type="http://schemas.openxmlformats.org/officeDocument/2006/relationships/customXml" Target="../ink/ink228.xml"/><Relationship Id="rId5" Type="http://schemas.openxmlformats.org/officeDocument/2006/relationships/image" Target="../media/image212.png"/><Relationship Id="rId61" Type="http://schemas.openxmlformats.org/officeDocument/2006/relationships/image" Target="../media/image240.png"/><Relationship Id="rId19" Type="http://schemas.openxmlformats.org/officeDocument/2006/relationships/image" Target="../media/image219.png"/><Relationship Id="rId14" Type="http://schemas.openxmlformats.org/officeDocument/2006/relationships/customXml" Target="../ink/ink202.xml"/><Relationship Id="rId22" Type="http://schemas.openxmlformats.org/officeDocument/2006/relationships/customXml" Target="../ink/ink206.xml"/><Relationship Id="rId27" Type="http://schemas.openxmlformats.org/officeDocument/2006/relationships/image" Target="../media/image223.png"/><Relationship Id="rId30" Type="http://schemas.openxmlformats.org/officeDocument/2006/relationships/customXml" Target="../ink/ink210.xml"/><Relationship Id="rId35" Type="http://schemas.openxmlformats.org/officeDocument/2006/relationships/image" Target="../media/image227.png"/><Relationship Id="rId43" Type="http://schemas.openxmlformats.org/officeDocument/2006/relationships/image" Target="../media/image231.png"/><Relationship Id="rId48" Type="http://schemas.openxmlformats.org/officeDocument/2006/relationships/customXml" Target="../ink/ink219.xml"/><Relationship Id="rId56" Type="http://schemas.openxmlformats.org/officeDocument/2006/relationships/customXml" Target="../ink/ink223.xml"/><Relationship Id="rId64" Type="http://schemas.openxmlformats.org/officeDocument/2006/relationships/customXml" Target="../ink/ink227.xml"/><Relationship Id="rId69" Type="http://schemas.openxmlformats.org/officeDocument/2006/relationships/image" Target="../media/image244.png"/><Relationship Id="rId8" Type="http://schemas.openxmlformats.org/officeDocument/2006/relationships/customXml" Target="../ink/ink199.xml"/><Relationship Id="rId51" Type="http://schemas.openxmlformats.org/officeDocument/2006/relationships/image" Target="../media/image235.png"/><Relationship Id="rId3" Type="http://schemas.openxmlformats.org/officeDocument/2006/relationships/image" Target="../media/image211.jpg"/><Relationship Id="rId12" Type="http://schemas.openxmlformats.org/officeDocument/2006/relationships/customXml" Target="../ink/ink201.xml"/><Relationship Id="rId17" Type="http://schemas.openxmlformats.org/officeDocument/2006/relationships/image" Target="../media/image218.png"/><Relationship Id="rId25" Type="http://schemas.openxmlformats.org/officeDocument/2006/relationships/image" Target="../media/image222.png"/><Relationship Id="rId33" Type="http://schemas.openxmlformats.org/officeDocument/2006/relationships/image" Target="../media/image226.png"/><Relationship Id="rId38" Type="http://schemas.openxmlformats.org/officeDocument/2006/relationships/customXml" Target="../ink/ink214.xml"/><Relationship Id="rId46" Type="http://schemas.openxmlformats.org/officeDocument/2006/relationships/customXml" Target="../ink/ink218.xml"/><Relationship Id="rId59" Type="http://schemas.openxmlformats.org/officeDocument/2006/relationships/image" Target="../media/image239.png"/><Relationship Id="rId67" Type="http://schemas.openxmlformats.org/officeDocument/2006/relationships/image" Target="../media/image243.png"/><Relationship Id="rId20" Type="http://schemas.openxmlformats.org/officeDocument/2006/relationships/customXml" Target="../ink/ink205.xml"/><Relationship Id="rId41" Type="http://schemas.openxmlformats.org/officeDocument/2006/relationships/image" Target="../media/image230.png"/><Relationship Id="rId54" Type="http://schemas.openxmlformats.org/officeDocument/2006/relationships/customXml" Target="../ink/ink222.xml"/><Relationship Id="rId62" Type="http://schemas.openxmlformats.org/officeDocument/2006/relationships/customXml" Target="../ink/ink22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98.xml"/><Relationship Id="rId15" Type="http://schemas.openxmlformats.org/officeDocument/2006/relationships/image" Target="../media/image217.png"/><Relationship Id="rId23" Type="http://schemas.openxmlformats.org/officeDocument/2006/relationships/image" Target="../media/image221.png"/><Relationship Id="rId28" Type="http://schemas.openxmlformats.org/officeDocument/2006/relationships/customXml" Target="../ink/ink209.xml"/><Relationship Id="rId36" Type="http://schemas.openxmlformats.org/officeDocument/2006/relationships/customXml" Target="../ink/ink213.xml"/><Relationship Id="rId49" Type="http://schemas.openxmlformats.org/officeDocument/2006/relationships/image" Target="../media/image234.png"/><Relationship Id="rId57" Type="http://schemas.openxmlformats.org/officeDocument/2006/relationships/image" Target="../media/image238.png"/><Relationship Id="rId10" Type="http://schemas.openxmlformats.org/officeDocument/2006/relationships/customXml" Target="../ink/ink200.xml"/><Relationship Id="rId31" Type="http://schemas.openxmlformats.org/officeDocument/2006/relationships/image" Target="../media/image225.png"/><Relationship Id="rId44" Type="http://schemas.openxmlformats.org/officeDocument/2006/relationships/customXml" Target="../ink/ink217.xml"/><Relationship Id="rId52" Type="http://schemas.openxmlformats.org/officeDocument/2006/relationships/customXml" Target="../ink/ink221.xml"/><Relationship Id="rId60" Type="http://schemas.openxmlformats.org/officeDocument/2006/relationships/customXml" Target="../ink/ink225.xml"/><Relationship Id="rId65" Type="http://schemas.openxmlformats.org/officeDocument/2006/relationships/image" Target="../media/image242.png"/><Relationship Id="rId4" Type="http://schemas.openxmlformats.org/officeDocument/2006/relationships/customXml" Target="../ink/ink197.xml"/><Relationship Id="rId9" Type="http://schemas.openxmlformats.org/officeDocument/2006/relationships/image" Target="../media/image214.png"/><Relationship Id="rId13" Type="http://schemas.openxmlformats.org/officeDocument/2006/relationships/image" Target="../media/image216.png"/><Relationship Id="rId18" Type="http://schemas.openxmlformats.org/officeDocument/2006/relationships/customXml" Target="../ink/ink204.xml"/><Relationship Id="rId39" Type="http://schemas.openxmlformats.org/officeDocument/2006/relationships/image" Target="../media/image229.png"/><Relationship Id="rId34" Type="http://schemas.openxmlformats.org/officeDocument/2006/relationships/customXml" Target="../ink/ink212.xml"/><Relationship Id="rId50" Type="http://schemas.openxmlformats.org/officeDocument/2006/relationships/customXml" Target="../ink/ink220.xml"/><Relationship Id="rId55" Type="http://schemas.openxmlformats.org/officeDocument/2006/relationships/image" Target="../media/image2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customXml" Target="../ink/ink230.xml"/><Relationship Id="rId7" Type="http://schemas.openxmlformats.org/officeDocument/2006/relationships/customXml" Target="../ink/ink232.xml"/><Relationship Id="rId2" Type="http://schemas.openxmlformats.org/officeDocument/2006/relationships/image" Target="../media/image2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customXml" Target="../ink/ink231.xml"/><Relationship Id="rId10" Type="http://schemas.openxmlformats.org/officeDocument/2006/relationships/image" Target="../media/image254.png"/><Relationship Id="rId4" Type="http://schemas.openxmlformats.org/officeDocument/2006/relationships/image" Target="../media/image251.png"/><Relationship Id="rId9" Type="http://schemas.openxmlformats.org/officeDocument/2006/relationships/customXml" Target="../ink/ink2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2.png"/><Relationship Id="rId299" Type="http://schemas.openxmlformats.org/officeDocument/2006/relationships/customXml" Target="../ink/ink383.xml"/><Relationship Id="rId21" Type="http://schemas.openxmlformats.org/officeDocument/2006/relationships/image" Target="../media/image265.png"/><Relationship Id="rId63" Type="http://schemas.openxmlformats.org/officeDocument/2006/relationships/image" Target="../media/image285.png"/><Relationship Id="rId159" Type="http://schemas.openxmlformats.org/officeDocument/2006/relationships/image" Target="../media/image333.png"/><Relationship Id="rId324" Type="http://schemas.openxmlformats.org/officeDocument/2006/relationships/image" Target="../media/image414.png"/><Relationship Id="rId170" Type="http://schemas.openxmlformats.org/officeDocument/2006/relationships/customXml" Target="../ink/ink318.xml"/><Relationship Id="rId226" Type="http://schemas.openxmlformats.org/officeDocument/2006/relationships/image" Target="../media/image365.png"/><Relationship Id="rId268" Type="http://schemas.openxmlformats.org/officeDocument/2006/relationships/image" Target="../media/image386.png"/><Relationship Id="rId32" Type="http://schemas.openxmlformats.org/officeDocument/2006/relationships/customXml" Target="../ink/ink249.xml"/><Relationship Id="rId74" Type="http://schemas.openxmlformats.org/officeDocument/2006/relationships/customXml" Target="../ink/ink270.xml"/><Relationship Id="rId128" Type="http://schemas.openxmlformats.org/officeDocument/2006/relationships/customXml" Target="../ink/ink297.xml"/><Relationship Id="rId335" Type="http://schemas.openxmlformats.org/officeDocument/2006/relationships/customXml" Target="../ink/ink401.xml"/><Relationship Id="rId5" Type="http://schemas.openxmlformats.org/officeDocument/2006/relationships/image" Target="../media/image257.png"/><Relationship Id="rId181" Type="http://schemas.openxmlformats.org/officeDocument/2006/relationships/image" Target="../media/image344.png"/><Relationship Id="rId237" Type="http://schemas.openxmlformats.org/officeDocument/2006/relationships/customXml" Target="../ink/ink352.xml"/><Relationship Id="rId279" Type="http://schemas.openxmlformats.org/officeDocument/2006/relationships/customXml" Target="../ink/ink373.xml"/><Relationship Id="rId43" Type="http://schemas.openxmlformats.org/officeDocument/2006/relationships/image" Target="../media/image276.png"/><Relationship Id="rId139" Type="http://schemas.openxmlformats.org/officeDocument/2006/relationships/image" Target="../media/image323.png"/><Relationship Id="rId290" Type="http://schemas.openxmlformats.org/officeDocument/2006/relationships/image" Target="../media/image397.png"/><Relationship Id="rId304" Type="http://schemas.openxmlformats.org/officeDocument/2006/relationships/image" Target="../media/image404.png"/><Relationship Id="rId346" Type="http://schemas.openxmlformats.org/officeDocument/2006/relationships/image" Target="../media/image425.png"/><Relationship Id="rId85" Type="http://schemas.openxmlformats.org/officeDocument/2006/relationships/image" Target="../media/image296.png"/><Relationship Id="rId150" Type="http://schemas.openxmlformats.org/officeDocument/2006/relationships/customXml" Target="../ink/ink308.xml"/><Relationship Id="rId192" Type="http://schemas.openxmlformats.org/officeDocument/2006/relationships/customXml" Target="../ink/ink329.xml"/><Relationship Id="rId206" Type="http://schemas.openxmlformats.org/officeDocument/2006/relationships/customXml" Target="../ink/ink336.xml"/><Relationship Id="rId248" Type="http://schemas.openxmlformats.org/officeDocument/2006/relationships/image" Target="../media/image376.png"/><Relationship Id="rId12" Type="http://schemas.openxmlformats.org/officeDocument/2006/relationships/customXml" Target="../ink/ink239.xml"/><Relationship Id="rId108" Type="http://schemas.openxmlformats.org/officeDocument/2006/relationships/customXml" Target="../ink/ink287.xml"/><Relationship Id="rId315" Type="http://schemas.openxmlformats.org/officeDocument/2006/relationships/customXml" Target="../ink/ink391.xml"/><Relationship Id="rId54" Type="http://schemas.openxmlformats.org/officeDocument/2006/relationships/customXml" Target="../ink/ink260.xml"/><Relationship Id="rId96" Type="http://schemas.openxmlformats.org/officeDocument/2006/relationships/customXml" Target="../ink/ink281.xml"/><Relationship Id="rId161" Type="http://schemas.openxmlformats.org/officeDocument/2006/relationships/image" Target="../media/image334.png"/><Relationship Id="rId217" Type="http://schemas.openxmlformats.org/officeDocument/2006/relationships/customXml" Target="../ink/ink342.xml"/><Relationship Id="rId259" Type="http://schemas.openxmlformats.org/officeDocument/2006/relationships/customXml" Target="../ink/ink363.xml"/><Relationship Id="rId23" Type="http://schemas.openxmlformats.org/officeDocument/2006/relationships/image" Target="../media/image266.png"/><Relationship Id="rId119" Type="http://schemas.openxmlformats.org/officeDocument/2006/relationships/image" Target="../media/image313.png"/><Relationship Id="rId270" Type="http://schemas.openxmlformats.org/officeDocument/2006/relationships/image" Target="../media/image387.png"/><Relationship Id="rId326" Type="http://schemas.openxmlformats.org/officeDocument/2006/relationships/image" Target="../media/image415.png"/><Relationship Id="rId65" Type="http://schemas.openxmlformats.org/officeDocument/2006/relationships/image" Target="../media/image286.png"/><Relationship Id="rId130" Type="http://schemas.openxmlformats.org/officeDocument/2006/relationships/customXml" Target="../ink/ink298.xml"/><Relationship Id="rId172" Type="http://schemas.openxmlformats.org/officeDocument/2006/relationships/customXml" Target="../ink/ink319.xml"/><Relationship Id="rId228" Type="http://schemas.openxmlformats.org/officeDocument/2006/relationships/image" Target="../media/image366.png"/><Relationship Id="rId281" Type="http://schemas.openxmlformats.org/officeDocument/2006/relationships/customXml" Target="../ink/ink374.xml"/><Relationship Id="rId337" Type="http://schemas.openxmlformats.org/officeDocument/2006/relationships/customXml" Target="../ink/ink402.xml"/><Relationship Id="rId34" Type="http://schemas.openxmlformats.org/officeDocument/2006/relationships/customXml" Target="../ink/ink250.xml"/><Relationship Id="rId76" Type="http://schemas.openxmlformats.org/officeDocument/2006/relationships/customXml" Target="../ink/ink271.xml"/><Relationship Id="rId141" Type="http://schemas.openxmlformats.org/officeDocument/2006/relationships/image" Target="../media/image324.png"/><Relationship Id="rId7" Type="http://schemas.openxmlformats.org/officeDocument/2006/relationships/image" Target="../media/image258.png"/><Relationship Id="rId183" Type="http://schemas.openxmlformats.org/officeDocument/2006/relationships/image" Target="../media/image345.png"/><Relationship Id="rId239" Type="http://schemas.openxmlformats.org/officeDocument/2006/relationships/customXml" Target="../ink/ink353.xml"/><Relationship Id="rId250" Type="http://schemas.openxmlformats.org/officeDocument/2006/relationships/image" Target="../media/image377.png"/><Relationship Id="rId292" Type="http://schemas.openxmlformats.org/officeDocument/2006/relationships/image" Target="../media/image398.png"/><Relationship Id="rId306" Type="http://schemas.openxmlformats.org/officeDocument/2006/relationships/image" Target="../media/image405.png"/><Relationship Id="rId45" Type="http://schemas.openxmlformats.org/officeDocument/2006/relationships/image" Target="../media/image277.png"/><Relationship Id="rId87" Type="http://schemas.openxmlformats.org/officeDocument/2006/relationships/image" Target="../media/image297.png"/><Relationship Id="rId110" Type="http://schemas.openxmlformats.org/officeDocument/2006/relationships/customXml" Target="../ink/ink288.xml"/><Relationship Id="rId348" Type="http://schemas.openxmlformats.org/officeDocument/2006/relationships/image" Target="../media/image426.png"/><Relationship Id="rId152" Type="http://schemas.openxmlformats.org/officeDocument/2006/relationships/customXml" Target="../ink/ink309.xml"/><Relationship Id="rId194" Type="http://schemas.openxmlformats.org/officeDocument/2006/relationships/customXml" Target="../ink/ink330.xml"/><Relationship Id="rId208" Type="http://schemas.openxmlformats.org/officeDocument/2006/relationships/customXml" Target="../ink/ink337.xml"/><Relationship Id="rId261" Type="http://schemas.openxmlformats.org/officeDocument/2006/relationships/customXml" Target="../ink/ink364.xml"/><Relationship Id="rId14" Type="http://schemas.openxmlformats.org/officeDocument/2006/relationships/customXml" Target="../ink/ink240.xml"/><Relationship Id="rId56" Type="http://schemas.openxmlformats.org/officeDocument/2006/relationships/customXml" Target="../ink/ink261.xml"/><Relationship Id="rId317" Type="http://schemas.openxmlformats.org/officeDocument/2006/relationships/customXml" Target="../ink/ink392.xml"/><Relationship Id="rId8" Type="http://schemas.openxmlformats.org/officeDocument/2006/relationships/customXml" Target="../ink/ink237.xml"/><Relationship Id="rId98" Type="http://schemas.openxmlformats.org/officeDocument/2006/relationships/customXml" Target="../ink/ink282.xml"/><Relationship Id="rId121" Type="http://schemas.openxmlformats.org/officeDocument/2006/relationships/image" Target="../media/image314.png"/><Relationship Id="rId142" Type="http://schemas.openxmlformats.org/officeDocument/2006/relationships/customXml" Target="../ink/ink304.xml"/><Relationship Id="rId163" Type="http://schemas.openxmlformats.org/officeDocument/2006/relationships/image" Target="../media/image335.png"/><Relationship Id="rId184" Type="http://schemas.openxmlformats.org/officeDocument/2006/relationships/customXml" Target="../ink/ink325.xml"/><Relationship Id="rId219" Type="http://schemas.openxmlformats.org/officeDocument/2006/relationships/customXml" Target="../ink/ink343.xml"/><Relationship Id="rId230" Type="http://schemas.openxmlformats.org/officeDocument/2006/relationships/image" Target="../media/image367.png"/><Relationship Id="rId251" Type="http://schemas.openxmlformats.org/officeDocument/2006/relationships/customXml" Target="../ink/ink359.xml"/><Relationship Id="rId25" Type="http://schemas.openxmlformats.org/officeDocument/2006/relationships/image" Target="../media/image267.png"/><Relationship Id="rId46" Type="http://schemas.openxmlformats.org/officeDocument/2006/relationships/customXml" Target="../ink/ink256.xml"/><Relationship Id="rId67" Type="http://schemas.openxmlformats.org/officeDocument/2006/relationships/image" Target="../media/image287.png"/><Relationship Id="rId272" Type="http://schemas.openxmlformats.org/officeDocument/2006/relationships/image" Target="../media/image388.png"/><Relationship Id="rId293" Type="http://schemas.openxmlformats.org/officeDocument/2006/relationships/customXml" Target="../ink/ink380.xml"/><Relationship Id="rId307" Type="http://schemas.openxmlformats.org/officeDocument/2006/relationships/customXml" Target="../ink/ink387.xml"/><Relationship Id="rId328" Type="http://schemas.openxmlformats.org/officeDocument/2006/relationships/image" Target="../media/image416.png"/><Relationship Id="rId349" Type="http://schemas.openxmlformats.org/officeDocument/2006/relationships/customXml" Target="../ink/ink408.xml"/><Relationship Id="rId88" Type="http://schemas.openxmlformats.org/officeDocument/2006/relationships/customXml" Target="../ink/ink277.xml"/><Relationship Id="rId111" Type="http://schemas.openxmlformats.org/officeDocument/2006/relationships/image" Target="../media/image309.png"/><Relationship Id="rId132" Type="http://schemas.openxmlformats.org/officeDocument/2006/relationships/customXml" Target="../ink/ink299.xml"/><Relationship Id="rId153" Type="http://schemas.openxmlformats.org/officeDocument/2006/relationships/image" Target="../media/image330.png"/><Relationship Id="rId174" Type="http://schemas.openxmlformats.org/officeDocument/2006/relationships/customXml" Target="../ink/ink320.xml"/><Relationship Id="rId195" Type="http://schemas.openxmlformats.org/officeDocument/2006/relationships/image" Target="../media/image351.png"/><Relationship Id="rId209" Type="http://schemas.openxmlformats.org/officeDocument/2006/relationships/image" Target="../media/image164.png"/><Relationship Id="rId220" Type="http://schemas.openxmlformats.org/officeDocument/2006/relationships/image" Target="../media/image362.png"/><Relationship Id="rId241" Type="http://schemas.openxmlformats.org/officeDocument/2006/relationships/customXml" Target="../ink/ink354.xml"/><Relationship Id="rId15" Type="http://schemas.openxmlformats.org/officeDocument/2006/relationships/image" Target="../media/image262.png"/><Relationship Id="rId36" Type="http://schemas.openxmlformats.org/officeDocument/2006/relationships/customXml" Target="../ink/ink251.xml"/><Relationship Id="rId57" Type="http://schemas.openxmlformats.org/officeDocument/2006/relationships/image" Target="../media/image282.png"/><Relationship Id="rId262" Type="http://schemas.openxmlformats.org/officeDocument/2006/relationships/image" Target="../media/image383.png"/><Relationship Id="rId283" Type="http://schemas.openxmlformats.org/officeDocument/2006/relationships/customXml" Target="../ink/ink375.xml"/><Relationship Id="rId318" Type="http://schemas.openxmlformats.org/officeDocument/2006/relationships/image" Target="../media/image411.png"/><Relationship Id="rId339" Type="http://schemas.openxmlformats.org/officeDocument/2006/relationships/customXml" Target="../ink/ink403.xml"/><Relationship Id="rId78" Type="http://schemas.openxmlformats.org/officeDocument/2006/relationships/customXml" Target="../ink/ink272.xml"/><Relationship Id="rId99" Type="http://schemas.openxmlformats.org/officeDocument/2006/relationships/image" Target="../media/image303.png"/><Relationship Id="rId101" Type="http://schemas.openxmlformats.org/officeDocument/2006/relationships/image" Target="../media/image304.png"/><Relationship Id="rId122" Type="http://schemas.openxmlformats.org/officeDocument/2006/relationships/customXml" Target="../ink/ink294.xml"/><Relationship Id="rId143" Type="http://schemas.openxmlformats.org/officeDocument/2006/relationships/image" Target="../media/image325.png"/><Relationship Id="rId164" Type="http://schemas.openxmlformats.org/officeDocument/2006/relationships/customXml" Target="../ink/ink315.xml"/><Relationship Id="rId185" Type="http://schemas.openxmlformats.org/officeDocument/2006/relationships/image" Target="../media/image346.png"/><Relationship Id="rId350" Type="http://schemas.openxmlformats.org/officeDocument/2006/relationships/image" Target="../media/image427.png"/><Relationship Id="rId9" Type="http://schemas.openxmlformats.org/officeDocument/2006/relationships/image" Target="../media/image259.png"/><Relationship Id="rId210" Type="http://schemas.openxmlformats.org/officeDocument/2006/relationships/customXml" Target="../ink/ink338.xml"/><Relationship Id="rId26" Type="http://schemas.openxmlformats.org/officeDocument/2006/relationships/customXml" Target="../ink/ink246.xml"/><Relationship Id="rId231" Type="http://schemas.openxmlformats.org/officeDocument/2006/relationships/customXml" Target="../ink/ink349.xml"/><Relationship Id="rId252" Type="http://schemas.openxmlformats.org/officeDocument/2006/relationships/image" Target="../media/image378.png"/><Relationship Id="rId273" Type="http://schemas.openxmlformats.org/officeDocument/2006/relationships/customXml" Target="../ink/ink370.xml"/><Relationship Id="rId294" Type="http://schemas.openxmlformats.org/officeDocument/2006/relationships/image" Target="../media/image399.png"/><Relationship Id="rId308" Type="http://schemas.openxmlformats.org/officeDocument/2006/relationships/image" Target="../media/image406.png"/><Relationship Id="rId329" Type="http://schemas.openxmlformats.org/officeDocument/2006/relationships/customXml" Target="../ink/ink398.xml"/><Relationship Id="rId47" Type="http://schemas.openxmlformats.org/officeDocument/2006/relationships/image" Target="../media/image278.png"/><Relationship Id="rId68" Type="http://schemas.openxmlformats.org/officeDocument/2006/relationships/customXml" Target="../ink/ink267.xml"/><Relationship Id="rId89" Type="http://schemas.openxmlformats.org/officeDocument/2006/relationships/image" Target="../media/image298.png"/><Relationship Id="rId112" Type="http://schemas.openxmlformats.org/officeDocument/2006/relationships/customXml" Target="../ink/ink289.xml"/><Relationship Id="rId133" Type="http://schemas.openxmlformats.org/officeDocument/2006/relationships/image" Target="../media/image320.png"/><Relationship Id="rId154" Type="http://schemas.openxmlformats.org/officeDocument/2006/relationships/customXml" Target="../ink/ink310.xml"/><Relationship Id="rId175" Type="http://schemas.openxmlformats.org/officeDocument/2006/relationships/image" Target="../media/image341.png"/><Relationship Id="rId340" Type="http://schemas.openxmlformats.org/officeDocument/2006/relationships/image" Target="../media/image422.png"/><Relationship Id="rId196" Type="http://schemas.openxmlformats.org/officeDocument/2006/relationships/customXml" Target="../ink/ink331.xml"/><Relationship Id="rId200" Type="http://schemas.openxmlformats.org/officeDocument/2006/relationships/customXml" Target="../ink/ink333.xml"/><Relationship Id="rId16" Type="http://schemas.openxmlformats.org/officeDocument/2006/relationships/customXml" Target="../ink/ink241.xml"/><Relationship Id="rId221" Type="http://schemas.openxmlformats.org/officeDocument/2006/relationships/customXml" Target="../ink/ink344.xml"/><Relationship Id="rId242" Type="http://schemas.openxmlformats.org/officeDocument/2006/relationships/image" Target="../media/image373.png"/><Relationship Id="rId263" Type="http://schemas.openxmlformats.org/officeDocument/2006/relationships/customXml" Target="../ink/ink365.xml"/><Relationship Id="rId284" Type="http://schemas.openxmlformats.org/officeDocument/2006/relationships/image" Target="../media/image394.png"/><Relationship Id="rId319" Type="http://schemas.openxmlformats.org/officeDocument/2006/relationships/customXml" Target="../ink/ink393.xml"/><Relationship Id="rId37" Type="http://schemas.openxmlformats.org/officeDocument/2006/relationships/image" Target="../media/image273.png"/><Relationship Id="rId58" Type="http://schemas.openxmlformats.org/officeDocument/2006/relationships/customXml" Target="../ink/ink262.xml"/><Relationship Id="rId79" Type="http://schemas.openxmlformats.org/officeDocument/2006/relationships/image" Target="../media/image293.png"/><Relationship Id="rId102" Type="http://schemas.openxmlformats.org/officeDocument/2006/relationships/customXml" Target="../ink/ink284.xml"/><Relationship Id="rId123" Type="http://schemas.openxmlformats.org/officeDocument/2006/relationships/image" Target="../media/image315.png"/><Relationship Id="rId144" Type="http://schemas.openxmlformats.org/officeDocument/2006/relationships/customXml" Target="../ink/ink305.xml"/><Relationship Id="rId330" Type="http://schemas.openxmlformats.org/officeDocument/2006/relationships/image" Target="../media/image417.png"/><Relationship Id="rId90" Type="http://schemas.openxmlformats.org/officeDocument/2006/relationships/customXml" Target="../ink/ink278.xml"/><Relationship Id="rId165" Type="http://schemas.openxmlformats.org/officeDocument/2006/relationships/image" Target="../media/image336.png"/><Relationship Id="rId186" Type="http://schemas.openxmlformats.org/officeDocument/2006/relationships/customXml" Target="../ink/ink326.xml"/><Relationship Id="rId351" Type="http://schemas.openxmlformats.org/officeDocument/2006/relationships/customXml" Target="../ink/ink409.xml"/><Relationship Id="rId211" Type="http://schemas.openxmlformats.org/officeDocument/2006/relationships/image" Target="../media/image358.png"/><Relationship Id="rId232" Type="http://schemas.openxmlformats.org/officeDocument/2006/relationships/image" Target="../media/image368.png"/><Relationship Id="rId253" Type="http://schemas.openxmlformats.org/officeDocument/2006/relationships/customXml" Target="../ink/ink360.xml"/><Relationship Id="rId274" Type="http://schemas.openxmlformats.org/officeDocument/2006/relationships/image" Target="../media/image389.png"/><Relationship Id="rId295" Type="http://schemas.openxmlformats.org/officeDocument/2006/relationships/customXml" Target="../ink/ink381.xml"/><Relationship Id="rId309" Type="http://schemas.openxmlformats.org/officeDocument/2006/relationships/customXml" Target="../ink/ink388.xml"/><Relationship Id="rId27" Type="http://schemas.openxmlformats.org/officeDocument/2006/relationships/image" Target="../media/image268.png"/><Relationship Id="rId48" Type="http://schemas.openxmlformats.org/officeDocument/2006/relationships/customXml" Target="../ink/ink257.xml"/><Relationship Id="rId69" Type="http://schemas.openxmlformats.org/officeDocument/2006/relationships/image" Target="../media/image288.png"/><Relationship Id="rId113" Type="http://schemas.openxmlformats.org/officeDocument/2006/relationships/image" Target="../media/image310.png"/><Relationship Id="rId134" Type="http://schemas.openxmlformats.org/officeDocument/2006/relationships/customXml" Target="../ink/ink300.xml"/><Relationship Id="rId320" Type="http://schemas.openxmlformats.org/officeDocument/2006/relationships/image" Target="../media/image412.png"/><Relationship Id="rId80" Type="http://schemas.openxmlformats.org/officeDocument/2006/relationships/customXml" Target="../ink/ink273.xml"/><Relationship Id="rId155" Type="http://schemas.openxmlformats.org/officeDocument/2006/relationships/image" Target="../media/image331.png"/><Relationship Id="rId176" Type="http://schemas.openxmlformats.org/officeDocument/2006/relationships/customXml" Target="../ink/ink321.xml"/><Relationship Id="rId197" Type="http://schemas.openxmlformats.org/officeDocument/2006/relationships/image" Target="../media/image352.png"/><Relationship Id="rId341" Type="http://schemas.openxmlformats.org/officeDocument/2006/relationships/customXml" Target="../ink/ink404.xml"/><Relationship Id="rId201" Type="http://schemas.openxmlformats.org/officeDocument/2006/relationships/image" Target="../media/image354.png"/><Relationship Id="rId222" Type="http://schemas.openxmlformats.org/officeDocument/2006/relationships/image" Target="../media/image363.png"/><Relationship Id="rId243" Type="http://schemas.openxmlformats.org/officeDocument/2006/relationships/customXml" Target="../ink/ink355.xml"/><Relationship Id="rId264" Type="http://schemas.openxmlformats.org/officeDocument/2006/relationships/image" Target="../media/image384.png"/><Relationship Id="rId285" Type="http://schemas.openxmlformats.org/officeDocument/2006/relationships/customXml" Target="../ink/ink376.xml"/><Relationship Id="rId17" Type="http://schemas.openxmlformats.org/officeDocument/2006/relationships/image" Target="../media/image263.png"/><Relationship Id="rId38" Type="http://schemas.openxmlformats.org/officeDocument/2006/relationships/customXml" Target="../ink/ink252.xml"/><Relationship Id="rId59" Type="http://schemas.openxmlformats.org/officeDocument/2006/relationships/image" Target="../media/image283.png"/><Relationship Id="rId103" Type="http://schemas.openxmlformats.org/officeDocument/2006/relationships/image" Target="../media/image305.png"/><Relationship Id="rId124" Type="http://schemas.openxmlformats.org/officeDocument/2006/relationships/customXml" Target="../ink/ink295.xml"/><Relationship Id="rId310" Type="http://schemas.openxmlformats.org/officeDocument/2006/relationships/image" Target="../media/image407.png"/><Relationship Id="rId70" Type="http://schemas.openxmlformats.org/officeDocument/2006/relationships/customXml" Target="../ink/ink268.xml"/><Relationship Id="rId91" Type="http://schemas.openxmlformats.org/officeDocument/2006/relationships/image" Target="../media/image299.png"/><Relationship Id="rId145" Type="http://schemas.openxmlformats.org/officeDocument/2006/relationships/image" Target="../media/image326.png"/><Relationship Id="rId166" Type="http://schemas.openxmlformats.org/officeDocument/2006/relationships/customXml" Target="../ink/ink316.xml"/><Relationship Id="rId187" Type="http://schemas.openxmlformats.org/officeDocument/2006/relationships/image" Target="../media/image347.png"/><Relationship Id="rId331" Type="http://schemas.openxmlformats.org/officeDocument/2006/relationships/customXml" Target="../ink/ink399.xml"/><Relationship Id="rId352" Type="http://schemas.openxmlformats.org/officeDocument/2006/relationships/image" Target="../media/image42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39.xml"/><Relationship Id="rId233" Type="http://schemas.openxmlformats.org/officeDocument/2006/relationships/customXml" Target="../ink/ink350.xml"/><Relationship Id="rId254" Type="http://schemas.openxmlformats.org/officeDocument/2006/relationships/image" Target="../media/image379.png"/><Relationship Id="rId28" Type="http://schemas.openxmlformats.org/officeDocument/2006/relationships/customXml" Target="../ink/ink247.xml"/><Relationship Id="rId49" Type="http://schemas.openxmlformats.org/officeDocument/2006/relationships/image" Target="../media/image139.png"/><Relationship Id="rId114" Type="http://schemas.openxmlformats.org/officeDocument/2006/relationships/customXml" Target="../ink/ink290.xml"/><Relationship Id="rId275" Type="http://schemas.openxmlformats.org/officeDocument/2006/relationships/customXml" Target="../ink/ink371.xml"/><Relationship Id="rId296" Type="http://schemas.openxmlformats.org/officeDocument/2006/relationships/image" Target="../media/image400.png"/><Relationship Id="rId300" Type="http://schemas.openxmlformats.org/officeDocument/2006/relationships/image" Target="../media/image402.png"/><Relationship Id="rId60" Type="http://schemas.openxmlformats.org/officeDocument/2006/relationships/customXml" Target="../ink/ink263.xml"/><Relationship Id="rId81" Type="http://schemas.openxmlformats.org/officeDocument/2006/relationships/image" Target="../media/image294.png"/><Relationship Id="rId135" Type="http://schemas.openxmlformats.org/officeDocument/2006/relationships/image" Target="../media/image321.png"/><Relationship Id="rId156" Type="http://schemas.openxmlformats.org/officeDocument/2006/relationships/customXml" Target="../ink/ink311.xml"/><Relationship Id="rId177" Type="http://schemas.openxmlformats.org/officeDocument/2006/relationships/image" Target="../media/image342.png"/><Relationship Id="rId198" Type="http://schemas.openxmlformats.org/officeDocument/2006/relationships/customXml" Target="../ink/ink332.xml"/><Relationship Id="rId321" Type="http://schemas.openxmlformats.org/officeDocument/2006/relationships/customXml" Target="../ink/ink394.xml"/><Relationship Id="rId342" Type="http://schemas.openxmlformats.org/officeDocument/2006/relationships/image" Target="../media/image423.png"/><Relationship Id="rId202" Type="http://schemas.openxmlformats.org/officeDocument/2006/relationships/customXml" Target="../ink/ink334.xml"/><Relationship Id="rId223" Type="http://schemas.openxmlformats.org/officeDocument/2006/relationships/customXml" Target="../ink/ink345.xml"/><Relationship Id="rId244" Type="http://schemas.openxmlformats.org/officeDocument/2006/relationships/image" Target="../media/image374.png"/><Relationship Id="rId18" Type="http://schemas.openxmlformats.org/officeDocument/2006/relationships/customXml" Target="../ink/ink242.xml"/><Relationship Id="rId39" Type="http://schemas.openxmlformats.org/officeDocument/2006/relationships/image" Target="../media/image274.png"/><Relationship Id="rId265" Type="http://schemas.openxmlformats.org/officeDocument/2006/relationships/customXml" Target="../ink/ink366.xml"/><Relationship Id="rId286" Type="http://schemas.openxmlformats.org/officeDocument/2006/relationships/image" Target="../media/image395.png"/><Relationship Id="rId50" Type="http://schemas.openxmlformats.org/officeDocument/2006/relationships/customXml" Target="../ink/ink258.xml"/><Relationship Id="rId104" Type="http://schemas.openxmlformats.org/officeDocument/2006/relationships/customXml" Target="../ink/ink285.xml"/><Relationship Id="rId125" Type="http://schemas.openxmlformats.org/officeDocument/2006/relationships/image" Target="../media/image316.png"/><Relationship Id="rId146" Type="http://schemas.openxmlformats.org/officeDocument/2006/relationships/customXml" Target="../ink/ink306.xml"/><Relationship Id="rId167" Type="http://schemas.openxmlformats.org/officeDocument/2006/relationships/image" Target="../media/image337.png"/><Relationship Id="rId188" Type="http://schemas.openxmlformats.org/officeDocument/2006/relationships/customXml" Target="../ink/ink327.xml"/><Relationship Id="rId311" Type="http://schemas.openxmlformats.org/officeDocument/2006/relationships/customXml" Target="../ink/ink389.xml"/><Relationship Id="rId332" Type="http://schemas.openxmlformats.org/officeDocument/2006/relationships/image" Target="../media/image418.png"/><Relationship Id="rId71" Type="http://schemas.openxmlformats.org/officeDocument/2006/relationships/image" Target="../media/image289.png"/><Relationship Id="rId92" Type="http://schemas.openxmlformats.org/officeDocument/2006/relationships/customXml" Target="../ink/ink279.xml"/><Relationship Id="rId213" Type="http://schemas.openxmlformats.org/officeDocument/2006/relationships/image" Target="../media/image359.png"/><Relationship Id="rId234" Type="http://schemas.openxmlformats.org/officeDocument/2006/relationships/image" Target="../media/image369.png"/><Relationship Id="rId2" Type="http://schemas.openxmlformats.org/officeDocument/2006/relationships/customXml" Target="../ink/ink234.xml"/><Relationship Id="rId29" Type="http://schemas.openxmlformats.org/officeDocument/2006/relationships/image" Target="../media/image269.png"/><Relationship Id="rId255" Type="http://schemas.openxmlformats.org/officeDocument/2006/relationships/customXml" Target="../ink/ink361.xml"/><Relationship Id="rId276" Type="http://schemas.openxmlformats.org/officeDocument/2006/relationships/image" Target="../media/image390.png"/><Relationship Id="rId297" Type="http://schemas.openxmlformats.org/officeDocument/2006/relationships/customXml" Target="../ink/ink382.xml"/><Relationship Id="rId40" Type="http://schemas.openxmlformats.org/officeDocument/2006/relationships/customXml" Target="../ink/ink253.xml"/><Relationship Id="rId115" Type="http://schemas.openxmlformats.org/officeDocument/2006/relationships/image" Target="../media/image311.png"/><Relationship Id="rId136" Type="http://schemas.openxmlformats.org/officeDocument/2006/relationships/customXml" Target="../ink/ink301.xml"/><Relationship Id="rId157" Type="http://schemas.openxmlformats.org/officeDocument/2006/relationships/image" Target="../media/image332.png"/><Relationship Id="rId178" Type="http://schemas.openxmlformats.org/officeDocument/2006/relationships/customXml" Target="../ink/ink322.xml"/><Relationship Id="rId301" Type="http://schemas.openxmlformats.org/officeDocument/2006/relationships/customXml" Target="../ink/ink384.xml"/><Relationship Id="rId322" Type="http://schemas.openxmlformats.org/officeDocument/2006/relationships/image" Target="../media/image413.png"/><Relationship Id="rId343" Type="http://schemas.openxmlformats.org/officeDocument/2006/relationships/customXml" Target="../ink/ink405.xml"/><Relationship Id="rId61" Type="http://schemas.openxmlformats.org/officeDocument/2006/relationships/image" Target="../media/image284.png"/><Relationship Id="rId82" Type="http://schemas.openxmlformats.org/officeDocument/2006/relationships/customXml" Target="../ink/ink274.xml"/><Relationship Id="rId199" Type="http://schemas.openxmlformats.org/officeDocument/2006/relationships/image" Target="../media/image353.png"/><Relationship Id="rId203" Type="http://schemas.openxmlformats.org/officeDocument/2006/relationships/image" Target="../media/image355.png"/><Relationship Id="rId19" Type="http://schemas.openxmlformats.org/officeDocument/2006/relationships/image" Target="../media/image264.png"/><Relationship Id="rId224" Type="http://schemas.openxmlformats.org/officeDocument/2006/relationships/image" Target="../media/image364.png"/><Relationship Id="rId245" Type="http://schemas.openxmlformats.org/officeDocument/2006/relationships/customXml" Target="../ink/ink356.xml"/><Relationship Id="rId266" Type="http://schemas.openxmlformats.org/officeDocument/2006/relationships/image" Target="../media/image385.png"/><Relationship Id="rId287" Type="http://schemas.openxmlformats.org/officeDocument/2006/relationships/customXml" Target="../ink/ink377.xml"/><Relationship Id="rId30" Type="http://schemas.openxmlformats.org/officeDocument/2006/relationships/customXml" Target="../ink/ink248.xml"/><Relationship Id="rId105" Type="http://schemas.openxmlformats.org/officeDocument/2006/relationships/image" Target="../media/image306.png"/><Relationship Id="rId126" Type="http://schemas.openxmlformats.org/officeDocument/2006/relationships/customXml" Target="../ink/ink296.xml"/><Relationship Id="rId147" Type="http://schemas.openxmlformats.org/officeDocument/2006/relationships/image" Target="../media/image327.png"/><Relationship Id="rId168" Type="http://schemas.openxmlformats.org/officeDocument/2006/relationships/customXml" Target="../ink/ink317.xml"/><Relationship Id="rId312" Type="http://schemas.openxmlformats.org/officeDocument/2006/relationships/image" Target="../media/image408.png"/><Relationship Id="rId333" Type="http://schemas.openxmlformats.org/officeDocument/2006/relationships/customXml" Target="../ink/ink400.xml"/><Relationship Id="rId51" Type="http://schemas.openxmlformats.org/officeDocument/2006/relationships/image" Target="../media/image279.png"/><Relationship Id="rId72" Type="http://schemas.openxmlformats.org/officeDocument/2006/relationships/customXml" Target="../ink/ink269.xml"/><Relationship Id="rId93" Type="http://schemas.openxmlformats.org/officeDocument/2006/relationships/image" Target="../media/image300.png"/><Relationship Id="rId189" Type="http://schemas.openxmlformats.org/officeDocument/2006/relationships/image" Target="../media/image348.png"/><Relationship Id="rId3" Type="http://schemas.openxmlformats.org/officeDocument/2006/relationships/image" Target="../media/image256.png"/><Relationship Id="rId214" Type="http://schemas.openxmlformats.org/officeDocument/2006/relationships/customXml" Target="../ink/ink340.xml"/><Relationship Id="rId235" Type="http://schemas.openxmlformats.org/officeDocument/2006/relationships/customXml" Target="../ink/ink351.xml"/><Relationship Id="rId256" Type="http://schemas.openxmlformats.org/officeDocument/2006/relationships/image" Target="../media/image380.png"/><Relationship Id="rId277" Type="http://schemas.openxmlformats.org/officeDocument/2006/relationships/customXml" Target="../ink/ink372.xml"/><Relationship Id="rId298" Type="http://schemas.openxmlformats.org/officeDocument/2006/relationships/image" Target="../media/image401.png"/><Relationship Id="rId116" Type="http://schemas.openxmlformats.org/officeDocument/2006/relationships/customXml" Target="../ink/ink291.xml"/><Relationship Id="rId137" Type="http://schemas.openxmlformats.org/officeDocument/2006/relationships/image" Target="../media/image322.png"/><Relationship Id="rId158" Type="http://schemas.openxmlformats.org/officeDocument/2006/relationships/customXml" Target="../ink/ink312.xml"/><Relationship Id="rId302" Type="http://schemas.openxmlformats.org/officeDocument/2006/relationships/image" Target="../media/image403.png"/><Relationship Id="rId323" Type="http://schemas.openxmlformats.org/officeDocument/2006/relationships/customXml" Target="../ink/ink395.xml"/><Relationship Id="rId344" Type="http://schemas.openxmlformats.org/officeDocument/2006/relationships/image" Target="../media/image424.png"/><Relationship Id="rId20" Type="http://schemas.openxmlformats.org/officeDocument/2006/relationships/customXml" Target="../ink/ink243.xml"/><Relationship Id="rId41" Type="http://schemas.openxmlformats.org/officeDocument/2006/relationships/image" Target="../media/image275.png"/><Relationship Id="rId62" Type="http://schemas.openxmlformats.org/officeDocument/2006/relationships/customXml" Target="../ink/ink264.xml"/><Relationship Id="rId83" Type="http://schemas.openxmlformats.org/officeDocument/2006/relationships/image" Target="../media/image295.png"/><Relationship Id="rId179" Type="http://schemas.openxmlformats.org/officeDocument/2006/relationships/image" Target="../media/image343.png"/><Relationship Id="rId190" Type="http://schemas.openxmlformats.org/officeDocument/2006/relationships/customXml" Target="../ink/ink328.xml"/><Relationship Id="rId204" Type="http://schemas.openxmlformats.org/officeDocument/2006/relationships/customXml" Target="../ink/ink335.xml"/><Relationship Id="rId225" Type="http://schemas.openxmlformats.org/officeDocument/2006/relationships/customXml" Target="../ink/ink346.xml"/><Relationship Id="rId246" Type="http://schemas.openxmlformats.org/officeDocument/2006/relationships/image" Target="../media/image375.png"/><Relationship Id="rId267" Type="http://schemas.openxmlformats.org/officeDocument/2006/relationships/customXml" Target="../ink/ink367.xml"/><Relationship Id="rId288" Type="http://schemas.openxmlformats.org/officeDocument/2006/relationships/image" Target="../media/image396.png"/><Relationship Id="rId106" Type="http://schemas.openxmlformats.org/officeDocument/2006/relationships/customXml" Target="../ink/ink286.xml"/><Relationship Id="rId127" Type="http://schemas.openxmlformats.org/officeDocument/2006/relationships/image" Target="../media/image317.png"/><Relationship Id="rId313" Type="http://schemas.openxmlformats.org/officeDocument/2006/relationships/customXml" Target="../ink/ink390.xml"/><Relationship Id="rId10" Type="http://schemas.openxmlformats.org/officeDocument/2006/relationships/customXml" Target="../ink/ink238.xml"/><Relationship Id="rId31" Type="http://schemas.openxmlformats.org/officeDocument/2006/relationships/image" Target="../media/image270.png"/><Relationship Id="rId52" Type="http://schemas.openxmlformats.org/officeDocument/2006/relationships/customXml" Target="../ink/ink259.xml"/><Relationship Id="rId73" Type="http://schemas.openxmlformats.org/officeDocument/2006/relationships/image" Target="../media/image290.png"/><Relationship Id="rId94" Type="http://schemas.openxmlformats.org/officeDocument/2006/relationships/customXml" Target="../ink/ink280.xml"/><Relationship Id="rId148" Type="http://schemas.openxmlformats.org/officeDocument/2006/relationships/customXml" Target="../ink/ink307.xml"/><Relationship Id="rId169" Type="http://schemas.openxmlformats.org/officeDocument/2006/relationships/image" Target="../media/image338.png"/><Relationship Id="rId334" Type="http://schemas.openxmlformats.org/officeDocument/2006/relationships/image" Target="../media/image419.png"/><Relationship Id="rId4" Type="http://schemas.openxmlformats.org/officeDocument/2006/relationships/customXml" Target="../ink/ink235.xml"/><Relationship Id="rId180" Type="http://schemas.openxmlformats.org/officeDocument/2006/relationships/customXml" Target="../ink/ink323.xml"/><Relationship Id="rId215" Type="http://schemas.openxmlformats.org/officeDocument/2006/relationships/customXml" Target="../ink/ink341.xml"/><Relationship Id="rId236" Type="http://schemas.openxmlformats.org/officeDocument/2006/relationships/image" Target="../media/image370.png"/><Relationship Id="rId257" Type="http://schemas.openxmlformats.org/officeDocument/2006/relationships/customXml" Target="../ink/ink362.xml"/><Relationship Id="rId278" Type="http://schemas.openxmlformats.org/officeDocument/2006/relationships/image" Target="../media/image391.png"/><Relationship Id="rId303" Type="http://schemas.openxmlformats.org/officeDocument/2006/relationships/customXml" Target="../ink/ink385.xml"/><Relationship Id="rId42" Type="http://schemas.openxmlformats.org/officeDocument/2006/relationships/customXml" Target="../ink/ink254.xml"/><Relationship Id="rId84" Type="http://schemas.openxmlformats.org/officeDocument/2006/relationships/customXml" Target="../ink/ink275.xml"/><Relationship Id="rId138" Type="http://schemas.openxmlformats.org/officeDocument/2006/relationships/customXml" Target="../ink/ink302.xml"/><Relationship Id="rId345" Type="http://schemas.openxmlformats.org/officeDocument/2006/relationships/customXml" Target="../ink/ink406.xml"/><Relationship Id="rId191" Type="http://schemas.openxmlformats.org/officeDocument/2006/relationships/image" Target="../media/image349.png"/><Relationship Id="rId205" Type="http://schemas.openxmlformats.org/officeDocument/2006/relationships/image" Target="../media/image356.png"/><Relationship Id="rId247" Type="http://schemas.openxmlformats.org/officeDocument/2006/relationships/customXml" Target="../ink/ink357.xml"/><Relationship Id="rId107" Type="http://schemas.openxmlformats.org/officeDocument/2006/relationships/image" Target="../media/image307.png"/><Relationship Id="rId289" Type="http://schemas.openxmlformats.org/officeDocument/2006/relationships/customXml" Target="../ink/ink378.xml"/><Relationship Id="rId11" Type="http://schemas.openxmlformats.org/officeDocument/2006/relationships/image" Target="../media/image260.png"/><Relationship Id="rId53" Type="http://schemas.openxmlformats.org/officeDocument/2006/relationships/image" Target="../media/image280.png"/><Relationship Id="rId149" Type="http://schemas.openxmlformats.org/officeDocument/2006/relationships/image" Target="../media/image328.png"/><Relationship Id="rId314" Type="http://schemas.openxmlformats.org/officeDocument/2006/relationships/image" Target="../media/image409.png"/><Relationship Id="rId95" Type="http://schemas.openxmlformats.org/officeDocument/2006/relationships/image" Target="../media/image301.png"/><Relationship Id="rId160" Type="http://schemas.openxmlformats.org/officeDocument/2006/relationships/customXml" Target="../ink/ink313.xml"/><Relationship Id="rId216" Type="http://schemas.openxmlformats.org/officeDocument/2006/relationships/image" Target="../media/image360.png"/><Relationship Id="rId258" Type="http://schemas.openxmlformats.org/officeDocument/2006/relationships/image" Target="../media/image381.png"/><Relationship Id="rId22" Type="http://schemas.openxmlformats.org/officeDocument/2006/relationships/customXml" Target="../ink/ink244.xml"/><Relationship Id="rId64" Type="http://schemas.openxmlformats.org/officeDocument/2006/relationships/customXml" Target="../ink/ink265.xml"/><Relationship Id="rId118" Type="http://schemas.openxmlformats.org/officeDocument/2006/relationships/customXml" Target="../ink/ink292.xml"/><Relationship Id="rId325" Type="http://schemas.openxmlformats.org/officeDocument/2006/relationships/customXml" Target="../ink/ink396.xml"/><Relationship Id="rId171" Type="http://schemas.openxmlformats.org/officeDocument/2006/relationships/image" Target="../media/image339.png"/><Relationship Id="rId227" Type="http://schemas.openxmlformats.org/officeDocument/2006/relationships/customXml" Target="../ink/ink347.xml"/><Relationship Id="rId269" Type="http://schemas.openxmlformats.org/officeDocument/2006/relationships/customXml" Target="../ink/ink368.xml"/><Relationship Id="rId33" Type="http://schemas.openxmlformats.org/officeDocument/2006/relationships/image" Target="../media/image271.png"/><Relationship Id="rId129" Type="http://schemas.openxmlformats.org/officeDocument/2006/relationships/image" Target="../media/image318.png"/><Relationship Id="rId280" Type="http://schemas.openxmlformats.org/officeDocument/2006/relationships/image" Target="../media/image392.png"/><Relationship Id="rId336" Type="http://schemas.openxmlformats.org/officeDocument/2006/relationships/image" Target="../media/image420.png"/><Relationship Id="rId75" Type="http://schemas.openxmlformats.org/officeDocument/2006/relationships/image" Target="../media/image291.png"/><Relationship Id="rId140" Type="http://schemas.openxmlformats.org/officeDocument/2006/relationships/customXml" Target="../ink/ink303.xml"/><Relationship Id="rId182" Type="http://schemas.openxmlformats.org/officeDocument/2006/relationships/customXml" Target="../ink/ink324.xml"/><Relationship Id="rId6" Type="http://schemas.openxmlformats.org/officeDocument/2006/relationships/customXml" Target="../ink/ink236.xml"/><Relationship Id="rId238" Type="http://schemas.openxmlformats.org/officeDocument/2006/relationships/image" Target="../media/image371.png"/><Relationship Id="rId291" Type="http://schemas.openxmlformats.org/officeDocument/2006/relationships/customXml" Target="../ink/ink379.xml"/><Relationship Id="rId305" Type="http://schemas.openxmlformats.org/officeDocument/2006/relationships/customXml" Target="../ink/ink386.xml"/><Relationship Id="rId347" Type="http://schemas.openxmlformats.org/officeDocument/2006/relationships/customXml" Target="../ink/ink407.xml"/><Relationship Id="rId44" Type="http://schemas.openxmlformats.org/officeDocument/2006/relationships/customXml" Target="../ink/ink255.xml"/><Relationship Id="rId86" Type="http://schemas.openxmlformats.org/officeDocument/2006/relationships/customXml" Target="../ink/ink276.xml"/><Relationship Id="rId151" Type="http://schemas.openxmlformats.org/officeDocument/2006/relationships/image" Target="../media/image329.png"/><Relationship Id="rId193" Type="http://schemas.openxmlformats.org/officeDocument/2006/relationships/image" Target="../media/image350.png"/><Relationship Id="rId207" Type="http://schemas.openxmlformats.org/officeDocument/2006/relationships/image" Target="../media/image357.png"/><Relationship Id="rId249" Type="http://schemas.openxmlformats.org/officeDocument/2006/relationships/customXml" Target="../ink/ink358.xml"/><Relationship Id="rId13" Type="http://schemas.openxmlformats.org/officeDocument/2006/relationships/image" Target="../media/image261.png"/><Relationship Id="rId109" Type="http://schemas.openxmlformats.org/officeDocument/2006/relationships/image" Target="../media/image308.png"/><Relationship Id="rId260" Type="http://schemas.openxmlformats.org/officeDocument/2006/relationships/image" Target="../media/image382.png"/><Relationship Id="rId316" Type="http://schemas.openxmlformats.org/officeDocument/2006/relationships/image" Target="../media/image410.png"/><Relationship Id="rId55" Type="http://schemas.openxmlformats.org/officeDocument/2006/relationships/image" Target="../media/image281.png"/><Relationship Id="rId97" Type="http://schemas.openxmlformats.org/officeDocument/2006/relationships/image" Target="../media/image302.png"/><Relationship Id="rId120" Type="http://schemas.openxmlformats.org/officeDocument/2006/relationships/customXml" Target="../ink/ink293.xml"/><Relationship Id="rId162" Type="http://schemas.openxmlformats.org/officeDocument/2006/relationships/customXml" Target="../ink/ink314.xml"/><Relationship Id="rId218" Type="http://schemas.openxmlformats.org/officeDocument/2006/relationships/image" Target="../media/image361.png"/><Relationship Id="rId271" Type="http://schemas.openxmlformats.org/officeDocument/2006/relationships/customXml" Target="../ink/ink369.xml"/><Relationship Id="rId24" Type="http://schemas.openxmlformats.org/officeDocument/2006/relationships/customXml" Target="../ink/ink245.xml"/><Relationship Id="rId66" Type="http://schemas.openxmlformats.org/officeDocument/2006/relationships/customXml" Target="../ink/ink266.xml"/><Relationship Id="rId131" Type="http://schemas.openxmlformats.org/officeDocument/2006/relationships/image" Target="../media/image319.png"/><Relationship Id="rId327" Type="http://schemas.openxmlformats.org/officeDocument/2006/relationships/customXml" Target="../ink/ink397.xml"/><Relationship Id="rId173" Type="http://schemas.openxmlformats.org/officeDocument/2006/relationships/image" Target="../media/image340.png"/><Relationship Id="rId229" Type="http://schemas.openxmlformats.org/officeDocument/2006/relationships/customXml" Target="../ink/ink348.xml"/><Relationship Id="rId240" Type="http://schemas.openxmlformats.org/officeDocument/2006/relationships/image" Target="../media/image372.png"/><Relationship Id="rId35" Type="http://schemas.openxmlformats.org/officeDocument/2006/relationships/image" Target="../media/image272.png"/><Relationship Id="rId77" Type="http://schemas.openxmlformats.org/officeDocument/2006/relationships/image" Target="../media/image292.png"/><Relationship Id="rId100" Type="http://schemas.openxmlformats.org/officeDocument/2006/relationships/customXml" Target="../ink/ink283.xml"/><Relationship Id="rId282" Type="http://schemas.openxmlformats.org/officeDocument/2006/relationships/image" Target="../media/image393.png"/><Relationship Id="rId338" Type="http://schemas.openxmlformats.org/officeDocument/2006/relationships/image" Target="../media/image4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0.xml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8.png"/><Relationship Id="rId299" Type="http://schemas.openxmlformats.org/officeDocument/2006/relationships/image" Target="../media/image579.png"/><Relationship Id="rId21" Type="http://schemas.openxmlformats.org/officeDocument/2006/relationships/image" Target="../media/image440.png"/><Relationship Id="rId63" Type="http://schemas.openxmlformats.org/officeDocument/2006/relationships/image" Target="../media/image461.png"/><Relationship Id="rId159" Type="http://schemas.openxmlformats.org/officeDocument/2006/relationships/image" Target="../media/image509.png"/><Relationship Id="rId170" Type="http://schemas.openxmlformats.org/officeDocument/2006/relationships/customXml" Target="../ink/ink495.xml"/><Relationship Id="rId226" Type="http://schemas.openxmlformats.org/officeDocument/2006/relationships/customXml" Target="../ink/ink523.xml"/><Relationship Id="rId268" Type="http://schemas.openxmlformats.org/officeDocument/2006/relationships/customXml" Target="../ink/ink544.xml"/><Relationship Id="rId32" Type="http://schemas.openxmlformats.org/officeDocument/2006/relationships/customXml" Target="../ink/ink426.xml"/><Relationship Id="rId74" Type="http://schemas.openxmlformats.org/officeDocument/2006/relationships/customXml" Target="../ink/ink447.xml"/><Relationship Id="rId128" Type="http://schemas.openxmlformats.org/officeDocument/2006/relationships/customXml" Target="../ink/ink474.xml"/><Relationship Id="rId5" Type="http://schemas.openxmlformats.org/officeDocument/2006/relationships/image" Target="../media/image432.png"/><Relationship Id="rId181" Type="http://schemas.openxmlformats.org/officeDocument/2006/relationships/image" Target="../media/image520.png"/><Relationship Id="rId237" Type="http://schemas.openxmlformats.org/officeDocument/2006/relationships/image" Target="../media/image548.png"/><Relationship Id="rId279" Type="http://schemas.openxmlformats.org/officeDocument/2006/relationships/image" Target="../media/image569.png"/><Relationship Id="rId43" Type="http://schemas.openxmlformats.org/officeDocument/2006/relationships/image" Target="../media/image451.png"/><Relationship Id="rId139" Type="http://schemas.openxmlformats.org/officeDocument/2006/relationships/image" Target="../media/image499.png"/><Relationship Id="rId290" Type="http://schemas.openxmlformats.org/officeDocument/2006/relationships/customXml" Target="../ink/ink555.xml"/><Relationship Id="rId304" Type="http://schemas.openxmlformats.org/officeDocument/2006/relationships/customXml" Target="../ink/ink562.xml"/><Relationship Id="rId85" Type="http://schemas.openxmlformats.org/officeDocument/2006/relationships/image" Target="../media/image472.png"/><Relationship Id="rId150" Type="http://schemas.openxmlformats.org/officeDocument/2006/relationships/customXml" Target="../ink/ink485.xml"/><Relationship Id="rId192" Type="http://schemas.openxmlformats.org/officeDocument/2006/relationships/customXml" Target="../ink/ink506.xml"/><Relationship Id="rId206" Type="http://schemas.openxmlformats.org/officeDocument/2006/relationships/customXml" Target="../ink/ink513.xml"/><Relationship Id="rId248" Type="http://schemas.openxmlformats.org/officeDocument/2006/relationships/customXml" Target="../ink/ink534.xml"/><Relationship Id="rId12" Type="http://schemas.openxmlformats.org/officeDocument/2006/relationships/customXml" Target="../ink/ink416.xml"/><Relationship Id="rId108" Type="http://schemas.openxmlformats.org/officeDocument/2006/relationships/customXml" Target="../ink/ink464.xml"/><Relationship Id="rId54" Type="http://schemas.openxmlformats.org/officeDocument/2006/relationships/customXml" Target="../ink/ink437.xml"/><Relationship Id="rId96" Type="http://schemas.openxmlformats.org/officeDocument/2006/relationships/customXml" Target="../ink/ink458.xml"/><Relationship Id="rId161" Type="http://schemas.openxmlformats.org/officeDocument/2006/relationships/image" Target="../media/image510.png"/><Relationship Id="rId217" Type="http://schemas.openxmlformats.org/officeDocument/2006/relationships/image" Target="../media/image538.png"/><Relationship Id="rId259" Type="http://schemas.openxmlformats.org/officeDocument/2006/relationships/image" Target="../media/image559.png"/><Relationship Id="rId23" Type="http://schemas.openxmlformats.org/officeDocument/2006/relationships/image" Target="../media/image441.png"/><Relationship Id="rId119" Type="http://schemas.openxmlformats.org/officeDocument/2006/relationships/image" Target="../media/image489.png"/><Relationship Id="rId270" Type="http://schemas.openxmlformats.org/officeDocument/2006/relationships/customXml" Target="../ink/ink545.xml"/><Relationship Id="rId44" Type="http://schemas.openxmlformats.org/officeDocument/2006/relationships/customXml" Target="../ink/ink432.xml"/><Relationship Id="rId65" Type="http://schemas.openxmlformats.org/officeDocument/2006/relationships/image" Target="../media/image462.png"/><Relationship Id="rId86" Type="http://schemas.openxmlformats.org/officeDocument/2006/relationships/customXml" Target="../ink/ink453.xml"/><Relationship Id="rId130" Type="http://schemas.openxmlformats.org/officeDocument/2006/relationships/customXml" Target="../ink/ink475.xml"/><Relationship Id="rId151" Type="http://schemas.openxmlformats.org/officeDocument/2006/relationships/image" Target="../media/image505.png"/><Relationship Id="rId172" Type="http://schemas.openxmlformats.org/officeDocument/2006/relationships/customXml" Target="../ink/ink496.xml"/><Relationship Id="rId193" Type="http://schemas.openxmlformats.org/officeDocument/2006/relationships/image" Target="../media/image526.png"/><Relationship Id="rId207" Type="http://schemas.openxmlformats.org/officeDocument/2006/relationships/image" Target="../media/image533.png"/><Relationship Id="rId228" Type="http://schemas.openxmlformats.org/officeDocument/2006/relationships/customXml" Target="../ink/ink524.xml"/><Relationship Id="rId249" Type="http://schemas.openxmlformats.org/officeDocument/2006/relationships/image" Target="../media/image554.png"/><Relationship Id="rId13" Type="http://schemas.openxmlformats.org/officeDocument/2006/relationships/image" Target="../media/image436.png"/><Relationship Id="rId109" Type="http://schemas.openxmlformats.org/officeDocument/2006/relationships/image" Target="../media/image484.png"/><Relationship Id="rId260" Type="http://schemas.openxmlformats.org/officeDocument/2006/relationships/customXml" Target="../ink/ink540.xml"/><Relationship Id="rId281" Type="http://schemas.openxmlformats.org/officeDocument/2006/relationships/image" Target="../media/image570.png"/><Relationship Id="rId34" Type="http://schemas.openxmlformats.org/officeDocument/2006/relationships/customXml" Target="../ink/ink427.xml"/><Relationship Id="rId55" Type="http://schemas.openxmlformats.org/officeDocument/2006/relationships/image" Target="../media/image457.png"/><Relationship Id="rId76" Type="http://schemas.openxmlformats.org/officeDocument/2006/relationships/customXml" Target="../ink/ink448.xml"/><Relationship Id="rId97" Type="http://schemas.openxmlformats.org/officeDocument/2006/relationships/image" Target="../media/image478.png"/><Relationship Id="rId120" Type="http://schemas.openxmlformats.org/officeDocument/2006/relationships/customXml" Target="../ink/ink470.xml"/><Relationship Id="rId141" Type="http://schemas.openxmlformats.org/officeDocument/2006/relationships/image" Target="../media/image500.png"/><Relationship Id="rId7" Type="http://schemas.openxmlformats.org/officeDocument/2006/relationships/image" Target="../media/image433.png"/><Relationship Id="rId162" Type="http://schemas.openxmlformats.org/officeDocument/2006/relationships/customXml" Target="../ink/ink491.xml"/><Relationship Id="rId183" Type="http://schemas.openxmlformats.org/officeDocument/2006/relationships/image" Target="../media/image521.png"/><Relationship Id="rId218" Type="http://schemas.openxmlformats.org/officeDocument/2006/relationships/customXml" Target="../ink/ink519.xml"/><Relationship Id="rId239" Type="http://schemas.openxmlformats.org/officeDocument/2006/relationships/image" Target="../media/image549.png"/><Relationship Id="rId250" Type="http://schemas.openxmlformats.org/officeDocument/2006/relationships/customXml" Target="../ink/ink535.xml"/><Relationship Id="rId271" Type="http://schemas.openxmlformats.org/officeDocument/2006/relationships/image" Target="../media/image565.png"/><Relationship Id="rId292" Type="http://schemas.openxmlformats.org/officeDocument/2006/relationships/customXml" Target="../ink/ink556.xml"/><Relationship Id="rId306" Type="http://schemas.openxmlformats.org/officeDocument/2006/relationships/customXml" Target="../ink/ink563.xml"/><Relationship Id="rId24" Type="http://schemas.openxmlformats.org/officeDocument/2006/relationships/customXml" Target="../ink/ink422.xml"/><Relationship Id="rId45" Type="http://schemas.openxmlformats.org/officeDocument/2006/relationships/image" Target="../media/image452.png"/><Relationship Id="rId66" Type="http://schemas.openxmlformats.org/officeDocument/2006/relationships/customXml" Target="../ink/ink443.xml"/><Relationship Id="rId87" Type="http://schemas.openxmlformats.org/officeDocument/2006/relationships/image" Target="../media/image473.png"/><Relationship Id="rId110" Type="http://schemas.openxmlformats.org/officeDocument/2006/relationships/customXml" Target="../ink/ink465.xml"/><Relationship Id="rId131" Type="http://schemas.openxmlformats.org/officeDocument/2006/relationships/image" Target="../media/image495.png"/><Relationship Id="rId152" Type="http://schemas.openxmlformats.org/officeDocument/2006/relationships/customXml" Target="../ink/ink486.xml"/><Relationship Id="rId173" Type="http://schemas.openxmlformats.org/officeDocument/2006/relationships/image" Target="../media/image516.png"/><Relationship Id="rId194" Type="http://schemas.openxmlformats.org/officeDocument/2006/relationships/customXml" Target="../ink/ink507.xml"/><Relationship Id="rId208" Type="http://schemas.openxmlformats.org/officeDocument/2006/relationships/customXml" Target="../ink/ink514.xml"/><Relationship Id="rId229" Type="http://schemas.openxmlformats.org/officeDocument/2006/relationships/image" Target="../media/image544.png"/><Relationship Id="rId240" Type="http://schemas.openxmlformats.org/officeDocument/2006/relationships/customXml" Target="../ink/ink530.xml"/><Relationship Id="rId261" Type="http://schemas.openxmlformats.org/officeDocument/2006/relationships/image" Target="../media/image560.png"/><Relationship Id="rId14" Type="http://schemas.openxmlformats.org/officeDocument/2006/relationships/customXml" Target="../ink/ink417.xml"/><Relationship Id="rId35" Type="http://schemas.openxmlformats.org/officeDocument/2006/relationships/image" Target="../media/image447.png"/><Relationship Id="rId56" Type="http://schemas.openxmlformats.org/officeDocument/2006/relationships/customXml" Target="../ink/ink438.xml"/><Relationship Id="rId77" Type="http://schemas.openxmlformats.org/officeDocument/2006/relationships/image" Target="../media/image468.png"/><Relationship Id="rId100" Type="http://schemas.openxmlformats.org/officeDocument/2006/relationships/customXml" Target="../ink/ink460.xml"/><Relationship Id="rId282" Type="http://schemas.openxmlformats.org/officeDocument/2006/relationships/customXml" Target="../ink/ink551.xml"/><Relationship Id="rId8" Type="http://schemas.openxmlformats.org/officeDocument/2006/relationships/customXml" Target="../ink/ink414.xml"/><Relationship Id="rId98" Type="http://schemas.openxmlformats.org/officeDocument/2006/relationships/customXml" Target="../ink/ink459.xml"/><Relationship Id="rId121" Type="http://schemas.openxmlformats.org/officeDocument/2006/relationships/image" Target="../media/image490.png"/><Relationship Id="rId142" Type="http://schemas.openxmlformats.org/officeDocument/2006/relationships/customXml" Target="../ink/ink481.xml"/><Relationship Id="rId163" Type="http://schemas.openxmlformats.org/officeDocument/2006/relationships/image" Target="../media/image511.png"/><Relationship Id="rId184" Type="http://schemas.openxmlformats.org/officeDocument/2006/relationships/customXml" Target="../ink/ink502.xml"/><Relationship Id="rId219" Type="http://schemas.openxmlformats.org/officeDocument/2006/relationships/image" Target="../media/image539.png"/><Relationship Id="rId230" Type="http://schemas.openxmlformats.org/officeDocument/2006/relationships/customXml" Target="../ink/ink525.xml"/><Relationship Id="rId251" Type="http://schemas.openxmlformats.org/officeDocument/2006/relationships/image" Target="../media/image555.png"/><Relationship Id="rId25" Type="http://schemas.openxmlformats.org/officeDocument/2006/relationships/image" Target="../media/image442.png"/><Relationship Id="rId46" Type="http://schemas.openxmlformats.org/officeDocument/2006/relationships/customXml" Target="../ink/ink433.xml"/><Relationship Id="rId67" Type="http://schemas.openxmlformats.org/officeDocument/2006/relationships/image" Target="../media/image463.png"/><Relationship Id="rId272" Type="http://schemas.openxmlformats.org/officeDocument/2006/relationships/customXml" Target="../ink/ink546.xml"/><Relationship Id="rId293" Type="http://schemas.openxmlformats.org/officeDocument/2006/relationships/image" Target="../media/image576.png"/><Relationship Id="rId307" Type="http://schemas.openxmlformats.org/officeDocument/2006/relationships/image" Target="../media/image583.png"/><Relationship Id="rId88" Type="http://schemas.openxmlformats.org/officeDocument/2006/relationships/customXml" Target="../ink/ink454.xml"/><Relationship Id="rId111" Type="http://schemas.openxmlformats.org/officeDocument/2006/relationships/image" Target="../media/image485.png"/><Relationship Id="rId132" Type="http://schemas.openxmlformats.org/officeDocument/2006/relationships/customXml" Target="../ink/ink476.xml"/><Relationship Id="rId153" Type="http://schemas.openxmlformats.org/officeDocument/2006/relationships/image" Target="../media/image506.png"/><Relationship Id="rId174" Type="http://schemas.openxmlformats.org/officeDocument/2006/relationships/customXml" Target="../ink/ink497.xml"/><Relationship Id="rId195" Type="http://schemas.openxmlformats.org/officeDocument/2006/relationships/image" Target="../media/image527.png"/><Relationship Id="rId209" Type="http://schemas.openxmlformats.org/officeDocument/2006/relationships/image" Target="../media/image534.png"/><Relationship Id="rId220" Type="http://schemas.openxmlformats.org/officeDocument/2006/relationships/customXml" Target="../ink/ink520.xml"/><Relationship Id="rId241" Type="http://schemas.openxmlformats.org/officeDocument/2006/relationships/image" Target="../media/image550.png"/><Relationship Id="rId15" Type="http://schemas.openxmlformats.org/officeDocument/2006/relationships/image" Target="../media/image437.png"/><Relationship Id="rId36" Type="http://schemas.openxmlformats.org/officeDocument/2006/relationships/customXml" Target="../ink/ink428.xml"/><Relationship Id="rId57" Type="http://schemas.openxmlformats.org/officeDocument/2006/relationships/image" Target="../media/image458.png"/><Relationship Id="rId262" Type="http://schemas.openxmlformats.org/officeDocument/2006/relationships/customXml" Target="../ink/ink541.xml"/><Relationship Id="rId283" Type="http://schemas.openxmlformats.org/officeDocument/2006/relationships/image" Target="../media/image571.png"/><Relationship Id="rId78" Type="http://schemas.openxmlformats.org/officeDocument/2006/relationships/customXml" Target="../ink/ink449.xml"/><Relationship Id="rId99" Type="http://schemas.openxmlformats.org/officeDocument/2006/relationships/image" Target="../media/image479.png"/><Relationship Id="rId101" Type="http://schemas.openxmlformats.org/officeDocument/2006/relationships/image" Target="../media/image480.png"/><Relationship Id="rId122" Type="http://schemas.openxmlformats.org/officeDocument/2006/relationships/customXml" Target="../ink/ink471.xml"/><Relationship Id="rId143" Type="http://schemas.openxmlformats.org/officeDocument/2006/relationships/image" Target="../media/image501.png"/><Relationship Id="rId164" Type="http://schemas.openxmlformats.org/officeDocument/2006/relationships/customXml" Target="../ink/ink492.xml"/><Relationship Id="rId185" Type="http://schemas.openxmlformats.org/officeDocument/2006/relationships/image" Target="../media/image522.png"/><Relationship Id="rId9" Type="http://schemas.openxmlformats.org/officeDocument/2006/relationships/image" Target="../media/image434.png"/><Relationship Id="rId210" Type="http://schemas.openxmlformats.org/officeDocument/2006/relationships/customXml" Target="../ink/ink515.xml"/><Relationship Id="rId26" Type="http://schemas.openxmlformats.org/officeDocument/2006/relationships/customXml" Target="../ink/ink423.xml"/><Relationship Id="rId231" Type="http://schemas.openxmlformats.org/officeDocument/2006/relationships/image" Target="../media/image545.png"/><Relationship Id="rId252" Type="http://schemas.openxmlformats.org/officeDocument/2006/relationships/customXml" Target="../ink/ink536.xml"/><Relationship Id="rId273" Type="http://schemas.openxmlformats.org/officeDocument/2006/relationships/image" Target="../media/image566.png"/><Relationship Id="rId294" Type="http://schemas.openxmlformats.org/officeDocument/2006/relationships/customXml" Target="../ink/ink557.xml"/><Relationship Id="rId308" Type="http://schemas.openxmlformats.org/officeDocument/2006/relationships/customXml" Target="../ink/ink564.xml"/><Relationship Id="rId47" Type="http://schemas.openxmlformats.org/officeDocument/2006/relationships/image" Target="../media/image453.png"/><Relationship Id="rId68" Type="http://schemas.openxmlformats.org/officeDocument/2006/relationships/customXml" Target="../ink/ink444.xml"/><Relationship Id="rId89" Type="http://schemas.openxmlformats.org/officeDocument/2006/relationships/image" Target="../media/image474.png"/><Relationship Id="rId112" Type="http://schemas.openxmlformats.org/officeDocument/2006/relationships/customXml" Target="../ink/ink466.xml"/><Relationship Id="rId133" Type="http://schemas.openxmlformats.org/officeDocument/2006/relationships/image" Target="../media/image496.png"/><Relationship Id="rId154" Type="http://schemas.openxmlformats.org/officeDocument/2006/relationships/customXml" Target="../ink/ink487.xml"/><Relationship Id="rId175" Type="http://schemas.openxmlformats.org/officeDocument/2006/relationships/image" Target="../media/image517.png"/><Relationship Id="rId196" Type="http://schemas.openxmlformats.org/officeDocument/2006/relationships/customXml" Target="../ink/ink508.xml"/><Relationship Id="rId200" Type="http://schemas.openxmlformats.org/officeDocument/2006/relationships/customXml" Target="../ink/ink510.xml"/><Relationship Id="rId16" Type="http://schemas.openxmlformats.org/officeDocument/2006/relationships/customXml" Target="../ink/ink418.xml"/><Relationship Id="rId221" Type="http://schemas.openxmlformats.org/officeDocument/2006/relationships/image" Target="../media/image540.png"/><Relationship Id="rId242" Type="http://schemas.openxmlformats.org/officeDocument/2006/relationships/customXml" Target="../ink/ink531.xml"/><Relationship Id="rId263" Type="http://schemas.openxmlformats.org/officeDocument/2006/relationships/image" Target="../media/image561.png"/><Relationship Id="rId284" Type="http://schemas.openxmlformats.org/officeDocument/2006/relationships/customXml" Target="../ink/ink552.xml"/><Relationship Id="rId37" Type="http://schemas.openxmlformats.org/officeDocument/2006/relationships/image" Target="../media/image448.png"/><Relationship Id="rId58" Type="http://schemas.openxmlformats.org/officeDocument/2006/relationships/customXml" Target="../ink/ink439.xml"/><Relationship Id="rId79" Type="http://schemas.openxmlformats.org/officeDocument/2006/relationships/image" Target="../media/image469.png"/><Relationship Id="rId102" Type="http://schemas.openxmlformats.org/officeDocument/2006/relationships/customXml" Target="../ink/ink461.xml"/><Relationship Id="rId123" Type="http://schemas.openxmlformats.org/officeDocument/2006/relationships/image" Target="../media/image491.png"/><Relationship Id="rId144" Type="http://schemas.openxmlformats.org/officeDocument/2006/relationships/customXml" Target="../ink/ink482.xml"/><Relationship Id="rId90" Type="http://schemas.openxmlformats.org/officeDocument/2006/relationships/customXml" Target="../ink/ink455.xml"/><Relationship Id="rId165" Type="http://schemas.openxmlformats.org/officeDocument/2006/relationships/image" Target="../media/image512.png"/><Relationship Id="rId186" Type="http://schemas.openxmlformats.org/officeDocument/2006/relationships/customXml" Target="../ink/ink503.xml"/><Relationship Id="rId211" Type="http://schemas.openxmlformats.org/officeDocument/2006/relationships/image" Target="../media/image535.png"/><Relationship Id="rId232" Type="http://schemas.openxmlformats.org/officeDocument/2006/relationships/customXml" Target="../ink/ink526.xml"/><Relationship Id="rId253" Type="http://schemas.openxmlformats.org/officeDocument/2006/relationships/image" Target="../media/image556.png"/><Relationship Id="rId274" Type="http://schemas.openxmlformats.org/officeDocument/2006/relationships/customXml" Target="../ink/ink547.xml"/><Relationship Id="rId295" Type="http://schemas.openxmlformats.org/officeDocument/2006/relationships/image" Target="../media/image577.png"/><Relationship Id="rId309" Type="http://schemas.openxmlformats.org/officeDocument/2006/relationships/image" Target="../media/image584.png"/><Relationship Id="rId27" Type="http://schemas.openxmlformats.org/officeDocument/2006/relationships/image" Target="../media/image443.png"/><Relationship Id="rId48" Type="http://schemas.openxmlformats.org/officeDocument/2006/relationships/customXml" Target="../ink/ink434.xml"/><Relationship Id="rId69" Type="http://schemas.openxmlformats.org/officeDocument/2006/relationships/image" Target="../media/image464.png"/><Relationship Id="rId113" Type="http://schemas.openxmlformats.org/officeDocument/2006/relationships/image" Target="../media/image486.png"/><Relationship Id="rId134" Type="http://schemas.openxmlformats.org/officeDocument/2006/relationships/customXml" Target="../ink/ink477.xml"/><Relationship Id="rId80" Type="http://schemas.openxmlformats.org/officeDocument/2006/relationships/customXml" Target="../ink/ink450.xml"/><Relationship Id="rId155" Type="http://schemas.openxmlformats.org/officeDocument/2006/relationships/image" Target="../media/image507.png"/><Relationship Id="rId176" Type="http://schemas.openxmlformats.org/officeDocument/2006/relationships/customXml" Target="../ink/ink498.xml"/><Relationship Id="rId197" Type="http://schemas.openxmlformats.org/officeDocument/2006/relationships/image" Target="../media/image528.png"/><Relationship Id="rId201" Type="http://schemas.openxmlformats.org/officeDocument/2006/relationships/image" Target="../media/image530.png"/><Relationship Id="rId222" Type="http://schemas.openxmlformats.org/officeDocument/2006/relationships/customXml" Target="../ink/ink521.xml"/><Relationship Id="rId243" Type="http://schemas.openxmlformats.org/officeDocument/2006/relationships/image" Target="../media/image551.png"/><Relationship Id="rId264" Type="http://schemas.openxmlformats.org/officeDocument/2006/relationships/customXml" Target="../ink/ink542.xml"/><Relationship Id="rId285" Type="http://schemas.openxmlformats.org/officeDocument/2006/relationships/image" Target="../media/image572.png"/><Relationship Id="rId17" Type="http://schemas.openxmlformats.org/officeDocument/2006/relationships/image" Target="../media/image438.png"/><Relationship Id="rId38" Type="http://schemas.openxmlformats.org/officeDocument/2006/relationships/customXml" Target="../ink/ink429.xml"/><Relationship Id="rId59" Type="http://schemas.openxmlformats.org/officeDocument/2006/relationships/image" Target="../media/image459.png"/><Relationship Id="rId103" Type="http://schemas.openxmlformats.org/officeDocument/2006/relationships/image" Target="../media/image481.png"/><Relationship Id="rId124" Type="http://schemas.openxmlformats.org/officeDocument/2006/relationships/customXml" Target="../ink/ink472.xml"/><Relationship Id="rId310" Type="http://schemas.openxmlformats.org/officeDocument/2006/relationships/customXml" Target="../ink/ink565.xml"/><Relationship Id="rId70" Type="http://schemas.openxmlformats.org/officeDocument/2006/relationships/customXml" Target="../ink/ink445.xml"/><Relationship Id="rId91" Type="http://schemas.openxmlformats.org/officeDocument/2006/relationships/image" Target="../media/image475.png"/><Relationship Id="rId145" Type="http://schemas.openxmlformats.org/officeDocument/2006/relationships/image" Target="../media/image502.png"/><Relationship Id="rId166" Type="http://schemas.openxmlformats.org/officeDocument/2006/relationships/customXml" Target="../ink/ink493.xml"/><Relationship Id="rId187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16.xml"/><Relationship Id="rId233" Type="http://schemas.openxmlformats.org/officeDocument/2006/relationships/image" Target="../media/image546.png"/><Relationship Id="rId254" Type="http://schemas.openxmlformats.org/officeDocument/2006/relationships/customXml" Target="../ink/ink537.xml"/><Relationship Id="rId28" Type="http://schemas.openxmlformats.org/officeDocument/2006/relationships/customXml" Target="../ink/ink424.xml"/><Relationship Id="rId49" Type="http://schemas.openxmlformats.org/officeDocument/2006/relationships/image" Target="../media/image454.png"/><Relationship Id="rId114" Type="http://schemas.openxmlformats.org/officeDocument/2006/relationships/customXml" Target="../ink/ink467.xml"/><Relationship Id="rId275" Type="http://schemas.openxmlformats.org/officeDocument/2006/relationships/image" Target="../media/image567.png"/><Relationship Id="rId296" Type="http://schemas.openxmlformats.org/officeDocument/2006/relationships/customXml" Target="../ink/ink558.xml"/><Relationship Id="rId300" Type="http://schemas.openxmlformats.org/officeDocument/2006/relationships/customXml" Target="../ink/ink560.xml"/><Relationship Id="rId60" Type="http://schemas.openxmlformats.org/officeDocument/2006/relationships/customXml" Target="../ink/ink440.xml"/><Relationship Id="rId81" Type="http://schemas.openxmlformats.org/officeDocument/2006/relationships/image" Target="../media/image470.png"/><Relationship Id="rId135" Type="http://schemas.openxmlformats.org/officeDocument/2006/relationships/image" Target="../media/image497.png"/><Relationship Id="rId156" Type="http://schemas.openxmlformats.org/officeDocument/2006/relationships/customXml" Target="../ink/ink488.xml"/><Relationship Id="rId177" Type="http://schemas.openxmlformats.org/officeDocument/2006/relationships/image" Target="../media/image518.png"/><Relationship Id="rId198" Type="http://schemas.openxmlformats.org/officeDocument/2006/relationships/customXml" Target="../ink/ink509.xml"/><Relationship Id="rId202" Type="http://schemas.openxmlformats.org/officeDocument/2006/relationships/customXml" Target="../ink/ink511.xml"/><Relationship Id="rId223" Type="http://schemas.openxmlformats.org/officeDocument/2006/relationships/image" Target="../media/image541.png"/><Relationship Id="rId244" Type="http://schemas.openxmlformats.org/officeDocument/2006/relationships/customXml" Target="../ink/ink532.xml"/><Relationship Id="rId18" Type="http://schemas.openxmlformats.org/officeDocument/2006/relationships/customXml" Target="../ink/ink419.xml"/><Relationship Id="rId39" Type="http://schemas.openxmlformats.org/officeDocument/2006/relationships/image" Target="../media/image449.png"/><Relationship Id="rId265" Type="http://schemas.openxmlformats.org/officeDocument/2006/relationships/image" Target="../media/image562.png"/><Relationship Id="rId286" Type="http://schemas.openxmlformats.org/officeDocument/2006/relationships/customXml" Target="../ink/ink553.xml"/><Relationship Id="rId50" Type="http://schemas.openxmlformats.org/officeDocument/2006/relationships/customXml" Target="../ink/ink435.xml"/><Relationship Id="rId104" Type="http://schemas.openxmlformats.org/officeDocument/2006/relationships/customXml" Target="../ink/ink462.xml"/><Relationship Id="rId125" Type="http://schemas.openxmlformats.org/officeDocument/2006/relationships/image" Target="../media/image492.png"/><Relationship Id="rId146" Type="http://schemas.openxmlformats.org/officeDocument/2006/relationships/customXml" Target="../ink/ink483.xml"/><Relationship Id="rId167" Type="http://schemas.openxmlformats.org/officeDocument/2006/relationships/image" Target="../media/image513.png"/><Relationship Id="rId188" Type="http://schemas.openxmlformats.org/officeDocument/2006/relationships/customXml" Target="../ink/ink504.xml"/><Relationship Id="rId311" Type="http://schemas.openxmlformats.org/officeDocument/2006/relationships/image" Target="../media/image585.png"/><Relationship Id="rId71" Type="http://schemas.openxmlformats.org/officeDocument/2006/relationships/image" Target="../media/image465.png"/><Relationship Id="rId92" Type="http://schemas.openxmlformats.org/officeDocument/2006/relationships/customXml" Target="../ink/ink456.xml"/><Relationship Id="rId213" Type="http://schemas.openxmlformats.org/officeDocument/2006/relationships/image" Target="../media/image536.png"/><Relationship Id="rId234" Type="http://schemas.openxmlformats.org/officeDocument/2006/relationships/customXml" Target="../ink/ink527.xml"/><Relationship Id="rId2" Type="http://schemas.openxmlformats.org/officeDocument/2006/relationships/customXml" Target="../ink/ink411.xml"/><Relationship Id="rId29" Type="http://schemas.openxmlformats.org/officeDocument/2006/relationships/image" Target="../media/image444.png"/><Relationship Id="rId255" Type="http://schemas.openxmlformats.org/officeDocument/2006/relationships/image" Target="../media/image557.png"/><Relationship Id="rId276" Type="http://schemas.openxmlformats.org/officeDocument/2006/relationships/customXml" Target="../ink/ink548.xml"/><Relationship Id="rId297" Type="http://schemas.openxmlformats.org/officeDocument/2006/relationships/image" Target="../media/image578.png"/><Relationship Id="rId40" Type="http://schemas.openxmlformats.org/officeDocument/2006/relationships/customXml" Target="../ink/ink430.xml"/><Relationship Id="rId115" Type="http://schemas.openxmlformats.org/officeDocument/2006/relationships/image" Target="../media/image487.png"/><Relationship Id="rId136" Type="http://schemas.openxmlformats.org/officeDocument/2006/relationships/customXml" Target="../ink/ink478.xml"/><Relationship Id="rId157" Type="http://schemas.openxmlformats.org/officeDocument/2006/relationships/image" Target="../media/image508.png"/><Relationship Id="rId178" Type="http://schemas.openxmlformats.org/officeDocument/2006/relationships/customXml" Target="../ink/ink499.xml"/><Relationship Id="rId301" Type="http://schemas.openxmlformats.org/officeDocument/2006/relationships/image" Target="../media/image580.png"/><Relationship Id="rId61" Type="http://schemas.openxmlformats.org/officeDocument/2006/relationships/image" Target="../media/image460.png"/><Relationship Id="rId82" Type="http://schemas.openxmlformats.org/officeDocument/2006/relationships/customXml" Target="../ink/ink451.xml"/><Relationship Id="rId199" Type="http://schemas.openxmlformats.org/officeDocument/2006/relationships/image" Target="../media/image529.png"/><Relationship Id="rId203" Type="http://schemas.openxmlformats.org/officeDocument/2006/relationships/image" Target="../media/image531.png"/><Relationship Id="rId19" Type="http://schemas.openxmlformats.org/officeDocument/2006/relationships/image" Target="../media/image439.png"/><Relationship Id="rId224" Type="http://schemas.openxmlformats.org/officeDocument/2006/relationships/customXml" Target="../ink/ink522.xml"/><Relationship Id="rId245" Type="http://schemas.openxmlformats.org/officeDocument/2006/relationships/image" Target="../media/image552.png"/><Relationship Id="rId266" Type="http://schemas.openxmlformats.org/officeDocument/2006/relationships/customXml" Target="../ink/ink543.xml"/><Relationship Id="rId287" Type="http://schemas.openxmlformats.org/officeDocument/2006/relationships/image" Target="../media/image573.png"/><Relationship Id="rId30" Type="http://schemas.openxmlformats.org/officeDocument/2006/relationships/customXml" Target="../ink/ink425.xml"/><Relationship Id="rId105" Type="http://schemas.openxmlformats.org/officeDocument/2006/relationships/image" Target="../media/image482.png"/><Relationship Id="rId126" Type="http://schemas.openxmlformats.org/officeDocument/2006/relationships/customXml" Target="../ink/ink473.xml"/><Relationship Id="rId147" Type="http://schemas.openxmlformats.org/officeDocument/2006/relationships/image" Target="../media/image503.png"/><Relationship Id="rId168" Type="http://schemas.openxmlformats.org/officeDocument/2006/relationships/customXml" Target="../ink/ink494.xml"/><Relationship Id="rId51" Type="http://schemas.openxmlformats.org/officeDocument/2006/relationships/image" Target="../media/image455.png"/><Relationship Id="rId72" Type="http://schemas.openxmlformats.org/officeDocument/2006/relationships/customXml" Target="../ink/ink446.xml"/><Relationship Id="rId93" Type="http://schemas.openxmlformats.org/officeDocument/2006/relationships/image" Target="../media/image476.png"/><Relationship Id="rId189" Type="http://schemas.openxmlformats.org/officeDocument/2006/relationships/image" Target="../media/image524.png"/><Relationship Id="rId3" Type="http://schemas.openxmlformats.org/officeDocument/2006/relationships/image" Target="../media/image431.png"/><Relationship Id="rId214" Type="http://schemas.openxmlformats.org/officeDocument/2006/relationships/customXml" Target="../ink/ink517.xml"/><Relationship Id="rId235" Type="http://schemas.openxmlformats.org/officeDocument/2006/relationships/image" Target="../media/image547.png"/><Relationship Id="rId256" Type="http://schemas.openxmlformats.org/officeDocument/2006/relationships/customXml" Target="../ink/ink538.xml"/><Relationship Id="rId277" Type="http://schemas.openxmlformats.org/officeDocument/2006/relationships/image" Target="../media/image568.png"/><Relationship Id="rId298" Type="http://schemas.openxmlformats.org/officeDocument/2006/relationships/customXml" Target="../ink/ink559.xml"/><Relationship Id="rId116" Type="http://schemas.openxmlformats.org/officeDocument/2006/relationships/customXml" Target="../ink/ink468.xml"/><Relationship Id="rId137" Type="http://schemas.openxmlformats.org/officeDocument/2006/relationships/image" Target="../media/image498.png"/><Relationship Id="rId158" Type="http://schemas.openxmlformats.org/officeDocument/2006/relationships/customXml" Target="../ink/ink489.xml"/><Relationship Id="rId302" Type="http://schemas.openxmlformats.org/officeDocument/2006/relationships/customXml" Target="../ink/ink561.xml"/><Relationship Id="rId20" Type="http://schemas.openxmlformats.org/officeDocument/2006/relationships/customXml" Target="../ink/ink420.xml"/><Relationship Id="rId41" Type="http://schemas.openxmlformats.org/officeDocument/2006/relationships/image" Target="../media/image450.png"/><Relationship Id="rId62" Type="http://schemas.openxmlformats.org/officeDocument/2006/relationships/customXml" Target="../ink/ink441.xml"/><Relationship Id="rId83" Type="http://schemas.openxmlformats.org/officeDocument/2006/relationships/image" Target="../media/image471.png"/><Relationship Id="rId179" Type="http://schemas.openxmlformats.org/officeDocument/2006/relationships/image" Target="../media/image519.png"/><Relationship Id="rId190" Type="http://schemas.openxmlformats.org/officeDocument/2006/relationships/customXml" Target="../ink/ink505.xml"/><Relationship Id="rId204" Type="http://schemas.openxmlformats.org/officeDocument/2006/relationships/customXml" Target="../ink/ink512.xml"/><Relationship Id="rId225" Type="http://schemas.openxmlformats.org/officeDocument/2006/relationships/image" Target="../media/image542.png"/><Relationship Id="rId246" Type="http://schemas.openxmlformats.org/officeDocument/2006/relationships/customXml" Target="../ink/ink533.xml"/><Relationship Id="rId267" Type="http://schemas.openxmlformats.org/officeDocument/2006/relationships/image" Target="../media/image563.png"/><Relationship Id="rId288" Type="http://schemas.openxmlformats.org/officeDocument/2006/relationships/customXml" Target="../ink/ink554.xml"/><Relationship Id="rId106" Type="http://schemas.openxmlformats.org/officeDocument/2006/relationships/customXml" Target="../ink/ink463.xml"/><Relationship Id="rId127" Type="http://schemas.openxmlformats.org/officeDocument/2006/relationships/image" Target="../media/image493.png"/><Relationship Id="rId10" Type="http://schemas.openxmlformats.org/officeDocument/2006/relationships/customXml" Target="../ink/ink415.xml"/><Relationship Id="rId31" Type="http://schemas.openxmlformats.org/officeDocument/2006/relationships/image" Target="../media/image445.png"/><Relationship Id="rId52" Type="http://schemas.openxmlformats.org/officeDocument/2006/relationships/customXml" Target="../ink/ink436.xml"/><Relationship Id="rId73" Type="http://schemas.openxmlformats.org/officeDocument/2006/relationships/image" Target="../media/image466.png"/><Relationship Id="rId94" Type="http://schemas.openxmlformats.org/officeDocument/2006/relationships/customXml" Target="../ink/ink457.xml"/><Relationship Id="rId148" Type="http://schemas.openxmlformats.org/officeDocument/2006/relationships/customXml" Target="../ink/ink484.xml"/><Relationship Id="rId169" Type="http://schemas.openxmlformats.org/officeDocument/2006/relationships/image" Target="../media/image514.png"/><Relationship Id="rId4" Type="http://schemas.openxmlformats.org/officeDocument/2006/relationships/customXml" Target="../ink/ink412.xml"/><Relationship Id="rId180" Type="http://schemas.openxmlformats.org/officeDocument/2006/relationships/customXml" Target="../ink/ink500.xml"/><Relationship Id="rId215" Type="http://schemas.openxmlformats.org/officeDocument/2006/relationships/image" Target="../media/image537.png"/><Relationship Id="rId236" Type="http://schemas.openxmlformats.org/officeDocument/2006/relationships/customXml" Target="../ink/ink528.xml"/><Relationship Id="rId257" Type="http://schemas.openxmlformats.org/officeDocument/2006/relationships/image" Target="../media/image558.png"/><Relationship Id="rId278" Type="http://schemas.openxmlformats.org/officeDocument/2006/relationships/customXml" Target="../ink/ink549.xml"/><Relationship Id="rId303" Type="http://schemas.openxmlformats.org/officeDocument/2006/relationships/image" Target="../media/image581.png"/><Relationship Id="rId42" Type="http://schemas.openxmlformats.org/officeDocument/2006/relationships/customXml" Target="../ink/ink431.xml"/><Relationship Id="rId84" Type="http://schemas.openxmlformats.org/officeDocument/2006/relationships/customXml" Target="../ink/ink452.xml"/><Relationship Id="rId138" Type="http://schemas.openxmlformats.org/officeDocument/2006/relationships/customXml" Target="../ink/ink479.xml"/><Relationship Id="rId191" Type="http://schemas.openxmlformats.org/officeDocument/2006/relationships/image" Target="../media/image525.png"/><Relationship Id="rId205" Type="http://schemas.openxmlformats.org/officeDocument/2006/relationships/image" Target="../media/image532.png"/><Relationship Id="rId247" Type="http://schemas.openxmlformats.org/officeDocument/2006/relationships/image" Target="../media/image553.png"/><Relationship Id="rId107" Type="http://schemas.openxmlformats.org/officeDocument/2006/relationships/image" Target="../media/image483.png"/><Relationship Id="rId289" Type="http://schemas.openxmlformats.org/officeDocument/2006/relationships/image" Target="../media/image574.png"/><Relationship Id="rId11" Type="http://schemas.openxmlformats.org/officeDocument/2006/relationships/image" Target="../media/image435.png"/><Relationship Id="rId53" Type="http://schemas.openxmlformats.org/officeDocument/2006/relationships/image" Target="../media/image456.png"/><Relationship Id="rId149" Type="http://schemas.openxmlformats.org/officeDocument/2006/relationships/image" Target="../media/image504.png"/><Relationship Id="rId95" Type="http://schemas.openxmlformats.org/officeDocument/2006/relationships/image" Target="../media/image477.png"/><Relationship Id="rId160" Type="http://schemas.openxmlformats.org/officeDocument/2006/relationships/customXml" Target="../ink/ink490.xml"/><Relationship Id="rId216" Type="http://schemas.openxmlformats.org/officeDocument/2006/relationships/customXml" Target="../ink/ink518.xml"/><Relationship Id="rId258" Type="http://schemas.openxmlformats.org/officeDocument/2006/relationships/customXml" Target="../ink/ink539.xml"/><Relationship Id="rId22" Type="http://schemas.openxmlformats.org/officeDocument/2006/relationships/customXml" Target="../ink/ink421.xml"/><Relationship Id="rId64" Type="http://schemas.openxmlformats.org/officeDocument/2006/relationships/customXml" Target="../ink/ink442.xml"/><Relationship Id="rId118" Type="http://schemas.openxmlformats.org/officeDocument/2006/relationships/customXml" Target="../ink/ink469.xml"/><Relationship Id="rId171" Type="http://schemas.openxmlformats.org/officeDocument/2006/relationships/image" Target="../media/image515.png"/><Relationship Id="rId227" Type="http://schemas.openxmlformats.org/officeDocument/2006/relationships/image" Target="../media/image543.png"/><Relationship Id="rId269" Type="http://schemas.openxmlformats.org/officeDocument/2006/relationships/image" Target="../media/image564.png"/><Relationship Id="rId33" Type="http://schemas.openxmlformats.org/officeDocument/2006/relationships/image" Target="../media/image446.png"/><Relationship Id="rId129" Type="http://schemas.openxmlformats.org/officeDocument/2006/relationships/image" Target="../media/image494.png"/><Relationship Id="rId280" Type="http://schemas.openxmlformats.org/officeDocument/2006/relationships/customXml" Target="../ink/ink550.xml"/><Relationship Id="rId75" Type="http://schemas.openxmlformats.org/officeDocument/2006/relationships/image" Target="../media/image467.png"/><Relationship Id="rId140" Type="http://schemas.openxmlformats.org/officeDocument/2006/relationships/customXml" Target="../ink/ink480.xml"/><Relationship Id="rId182" Type="http://schemas.openxmlformats.org/officeDocument/2006/relationships/customXml" Target="../ink/ink501.xml"/><Relationship Id="rId6" Type="http://schemas.openxmlformats.org/officeDocument/2006/relationships/customXml" Target="../ink/ink413.xml"/><Relationship Id="rId238" Type="http://schemas.openxmlformats.org/officeDocument/2006/relationships/customXml" Target="../ink/ink529.xml"/><Relationship Id="rId291" Type="http://schemas.openxmlformats.org/officeDocument/2006/relationships/image" Target="../media/image575.png"/><Relationship Id="rId305" Type="http://schemas.openxmlformats.org/officeDocument/2006/relationships/image" Target="../media/image582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.xml"/><Relationship Id="rId21" Type="http://schemas.openxmlformats.org/officeDocument/2006/relationships/image" Target="../media/image28.png"/><Relationship Id="rId42" Type="http://schemas.openxmlformats.org/officeDocument/2006/relationships/customXml" Target="../ink/ink36.xml"/><Relationship Id="rId47" Type="http://schemas.openxmlformats.org/officeDocument/2006/relationships/image" Target="../media/image41.png"/><Relationship Id="rId63" Type="http://schemas.openxmlformats.org/officeDocument/2006/relationships/image" Target="../media/image49.png"/><Relationship Id="rId68" Type="http://schemas.openxmlformats.org/officeDocument/2006/relationships/customXml" Target="../ink/ink49.xml"/><Relationship Id="rId7" Type="http://schemas.openxmlformats.org/officeDocument/2006/relationships/image" Target="../media/image21.png"/><Relationship Id="rId71" Type="http://schemas.openxmlformats.org/officeDocument/2006/relationships/image" Target="../media/image53.png"/><Relationship Id="rId2" Type="http://schemas.openxmlformats.org/officeDocument/2006/relationships/hyperlink" Target="http://en.wikipedia.org/wiki/Findability" TargetMode="External"/><Relationship Id="rId16" Type="http://schemas.openxmlformats.org/officeDocument/2006/relationships/customXml" Target="../ink/ink23.xml"/><Relationship Id="rId29" Type="http://schemas.openxmlformats.org/officeDocument/2006/relationships/image" Target="../media/image32.png"/><Relationship Id="rId11" Type="http://schemas.openxmlformats.org/officeDocument/2006/relationships/image" Target="../media/image23.png"/><Relationship Id="rId24" Type="http://schemas.openxmlformats.org/officeDocument/2006/relationships/customXml" Target="../ink/ink27.xml"/><Relationship Id="rId32" Type="http://schemas.openxmlformats.org/officeDocument/2006/relationships/customXml" Target="../ink/ink31.xml"/><Relationship Id="rId37" Type="http://schemas.openxmlformats.org/officeDocument/2006/relationships/image" Target="../media/image36.png"/><Relationship Id="rId40" Type="http://schemas.openxmlformats.org/officeDocument/2006/relationships/customXml" Target="../ink/ink35.xml"/><Relationship Id="rId45" Type="http://schemas.openxmlformats.org/officeDocument/2006/relationships/image" Target="../media/image40.png"/><Relationship Id="rId53" Type="http://schemas.openxmlformats.org/officeDocument/2006/relationships/image" Target="../media/image44.png"/><Relationship Id="rId58" Type="http://schemas.openxmlformats.org/officeDocument/2006/relationships/customXml" Target="../ink/ink44.xml"/><Relationship Id="rId66" Type="http://schemas.openxmlformats.org/officeDocument/2006/relationships/customXml" Target="../ink/ink48.xml"/><Relationship Id="rId5" Type="http://schemas.openxmlformats.org/officeDocument/2006/relationships/image" Target="../media/image20.png"/><Relationship Id="rId61" Type="http://schemas.openxmlformats.org/officeDocument/2006/relationships/image" Target="../media/image48.png"/><Relationship Id="rId19" Type="http://schemas.openxmlformats.org/officeDocument/2006/relationships/image" Target="../media/image27.png"/><Relationship Id="rId14" Type="http://schemas.openxmlformats.org/officeDocument/2006/relationships/customXml" Target="../ink/ink22.xml"/><Relationship Id="rId22" Type="http://schemas.openxmlformats.org/officeDocument/2006/relationships/customXml" Target="../ink/ink26.xml"/><Relationship Id="rId27" Type="http://schemas.openxmlformats.org/officeDocument/2006/relationships/image" Target="../media/image31.png"/><Relationship Id="rId30" Type="http://schemas.openxmlformats.org/officeDocument/2006/relationships/customXml" Target="../ink/ink30.xml"/><Relationship Id="rId35" Type="http://schemas.openxmlformats.org/officeDocument/2006/relationships/image" Target="../media/image35.png"/><Relationship Id="rId43" Type="http://schemas.openxmlformats.org/officeDocument/2006/relationships/image" Target="../media/image39.png"/><Relationship Id="rId48" Type="http://schemas.openxmlformats.org/officeDocument/2006/relationships/customXml" Target="../ink/ink39.xml"/><Relationship Id="rId56" Type="http://schemas.openxmlformats.org/officeDocument/2006/relationships/customXml" Target="../ink/ink43.xml"/><Relationship Id="rId64" Type="http://schemas.openxmlformats.org/officeDocument/2006/relationships/customXml" Target="../ink/ink47.xml"/><Relationship Id="rId69" Type="http://schemas.openxmlformats.org/officeDocument/2006/relationships/image" Target="../media/image52.png"/><Relationship Id="rId8" Type="http://schemas.openxmlformats.org/officeDocument/2006/relationships/customXml" Target="../ink/ink19.xml"/><Relationship Id="rId51" Type="http://schemas.openxmlformats.org/officeDocument/2006/relationships/image" Target="../media/image43.png"/><Relationship Id="rId3" Type="http://schemas.openxmlformats.org/officeDocument/2006/relationships/image" Target="../media/image19.png"/><Relationship Id="rId12" Type="http://schemas.openxmlformats.org/officeDocument/2006/relationships/customXml" Target="../ink/ink21.xml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33" Type="http://schemas.openxmlformats.org/officeDocument/2006/relationships/image" Target="../media/image34.png"/><Relationship Id="rId38" Type="http://schemas.openxmlformats.org/officeDocument/2006/relationships/customXml" Target="../ink/ink34.xml"/><Relationship Id="rId46" Type="http://schemas.openxmlformats.org/officeDocument/2006/relationships/customXml" Target="../ink/ink38.xml"/><Relationship Id="rId59" Type="http://schemas.openxmlformats.org/officeDocument/2006/relationships/image" Target="../media/image47.png"/><Relationship Id="rId67" Type="http://schemas.openxmlformats.org/officeDocument/2006/relationships/image" Target="../media/image51.png"/><Relationship Id="rId20" Type="http://schemas.openxmlformats.org/officeDocument/2006/relationships/customXml" Target="../ink/ink25.xml"/><Relationship Id="rId41" Type="http://schemas.openxmlformats.org/officeDocument/2006/relationships/image" Target="../media/image38.png"/><Relationship Id="rId54" Type="http://schemas.openxmlformats.org/officeDocument/2006/relationships/customXml" Target="../ink/ink42.xml"/><Relationship Id="rId62" Type="http://schemas.openxmlformats.org/officeDocument/2006/relationships/customXml" Target="../ink/ink46.xml"/><Relationship Id="rId70" Type="http://schemas.openxmlformats.org/officeDocument/2006/relationships/customXml" Target="../ink/ink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customXml" Target="../ink/ink29.xml"/><Relationship Id="rId36" Type="http://schemas.openxmlformats.org/officeDocument/2006/relationships/customXml" Target="../ink/ink33.xml"/><Relationship Id="rId49" Type="http://schemas.openxmlformats.org/officeDocument/2006/relationships/image" Target="../media/image42.png"/><Relationship Id="rId57" Type="http://schemas.openxmlformats.org/officeDocument/2006/relationships/image" Target="../media/image46.png"/><Relationship Id="rId10" Type="http://schemas.openxmlformats.org/officeDocument/2006/relationships/customXml" Target="../ink/ink20.xml"/><Relationship Id="rId31" Type="http://schemas.openxmlformats.org/officeDocument/2006/relationships/image" Target="../media/image33.png"/><Relationship Id="rId44" Type="http://schemas.openxmlformats.org/officeDocument/2006/relationships/customXml" Target="../ink/ink37.xml"/><Relationship Id="rId52" Type="http://schemas.openxmlformats.org/officeDocument/2006/relationships/customXml" Target="../ink/ink41.xml"/><Relationship Id="rId60" Type="http://schemas.openxmlformats.org/officeDocument/2006/relationships/customXml" Target="../ink/ink45.xml"/><Relationship Id="rId65" Type="http://schemas.openxmlformats.org/officeDocument/2006/relationships/image" Target="../media/image50.png"/><Relationship Id="rId4" Type="http://schemas.openxmlformats.org/officeDocument/2006/relationships/customXml" Target="../ink/ink17.xml"/><Relationship Id="rId9" Type="http://schemas.openxmlformats.org/officeDocument/2006/relationships/image" Target="../media/image22.png"/><Relationship Id="rId13" Type="http://schemas.openxmlformats.org/officeDocument/2006/relationships/image" Target="../media/image24.png"/><Relationship Id="rId18" Type="http://schemas.openxmlformats.org/officeDocument/2006/relationships/customXml" Target="../ink/ink24.xml"/><Relationship Id="rId39" Type="http://schemas.openxmlformats.org/officeDocument/2006/relationships/image" Target="../media/image37.png"/><Relationship Id="rId34" Type="http://schemas.openxmlformats.org/officeDocument/2006/relationships/customXml" Target="../ink/ink32.xml"/><Relationship Id="rId50" Type="http://schemas.openxmlformats.org/officeDocument/2006/relationships/customXml" Target="../ink/ink40.xml"/><Relationship Id="rId55" Type="http://schemas.openxmlformats.org/officeDocument/2006/relationships/image" Target="../media/image4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3.png"/><Relationship Id="rId18" Type="http://schemas.openxmlformats.org/officeDocument/2006/relationships/customXml" Target="../ink/ink574.xml"/><Relationship Id="rId26" Type="http://schemas.openxmlformats.org/officeDocument/2006/relationships/customXml" Target="../ink/ink578.xml"/><Relationship Id="rId3" Type="http://schemas.openxmlformats.org/officeDocument/2006/relationships/image" Target="../media/image588.png"/><Relationship Id="rId21" Type="http://schemas.openxmlformats.org/officeDocument/2006/relationships/image" Target="../media/image597.png"/><Relationship Id="rId34" Type="http://schemas.openxmlformats.org/officeDocument/2006/relationships/customXml" Target="../ink/ink582.xml"/><Relationship Id="rId7" Type="http://schemas.openxmlformats.org/officeDocument/2006/relationships/image" Target="../media/image590.png"/><Relationship Id="rId12" Type="http://schemas.openxmlformats.org/officeDocument/2006/relationships/customXml" Target="../ink/ink571.xml"/><Relationship Id="rId17" Type="http://schemas.openxmlformats.org/officeDocument/2006/relationships/image" Target="../media/image595.png"/><Relationship Id="rId25" Type="http://schemas.openxmlformats.org/officeDocument/2006/relationships/image" Target="../media/image599.png"/><Relationship Id="rId33" Type="http://schemas.openxmlformats.org/officeDocument/2006/relationships/image" Target="../media/image603.png"/><Relationship Id="rId2" Type="http://schemas.openxmlformats.org/officeDocument/2006/relationships/customXml" Target="../ink/ink566.xml"/><Relationship Id="rId16" Type="http://schemas.openxmlformats.org/officeDocument/2006/relationships/customXml" Target="../ink/ink573.xml"/><Relationship Id="rId20" Type="http://schemas.openxmlformats.org/officeDocument/2006/relationships/customXml" Target="../ink/ink575.xml"/><Relationship Id="rId29" Type="http://schemas.openxmlformats.org/officeDocument/2006/relationships/image" Target="../media/image60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8.xml"/><Relationship Id="rId11" Type="http://schemas.openxmlformats.org/officeDocument/2006/relationships/image" Target="../media/image592.png"/><Relationship Id="rId24" Type="http://schemas.openxmlformats.org/officeDocument/2006/relationships/customXml" Target="../ink/ink577.xml"/><Relationship Id="rId32" Type="http://schemas.openxmlformats.org/officeDocument/2006/relationships/customXml" Target="../ink/ink581.xml"/><Relationship Id="rId5" Type="http://schemas.openxmlformats.org/officeDocument/2006/relationships/image" Target="../media/image589.png"/><Relationship Id="rId15" Type="http://schemas.openxmlformats.org/officeDocument/2006/relationships/image" Target="../media/image594.png"/><Relationship Id="rId23" Type="http://schemas.openxmlformats.org/officeDocument/2006/relationships/image" Target="../media/image598.png"/><Relationship Id="rId28" Type="http://schemas.openxmlformats.org/officeDocument/2006/relationships/customXml" Target="../ink/ink579.xml"/><Relationship Id="rId10" Type="http://schemas.openxmlformats.org/officeDocument/2006/relationships/customXml" Target="../ink/ink570.xml"/><Relationship Id="rId19" Type="http://schemas.openxmlformats.org/officeDocument/2006/relationships/image" Target="../media/image596.png"/><Relationship Id="rId31" Type="http://schemas.openxmlformats.org/officeDocument/2006/relationships/image" Target="../media/image602.png"/><Relationship Id="rId4" Type="http://schemas.openxmlformats.org/officeDocument/2006/relationships/customXml" Target="../ink/ink567.xml"/><Relationship Id="rId9" Type="http://schemas.openxmlformats.org/officeDocument/2006/relationships/image" Target="../media/image591.png"/><Relationship Id="rId14" Type="http://schemas.openxmlformats.org/officeDocument/2006/relationships/customXml" Target="../ink/ink572.xml"/><Relationship Id="rId22" Type="http://schemas.openxmlformats.org/officeDocument/2006/relationships/customXml" Target="../ink/ink576.xml"/><Relationship Id="rId27" Type="http://schemas.openxmlformats.org/officeDocument/2006/relationships/image" Target="../media/image600.png"/><Relationship Id="rId30" Type="http://schemas.openxmlformats.org/officeDocument/2006/relationships/customXml" Target="../ink/ink580.xml"/><Relationship Id="rId35" Type="http://schemas.openxmlformats.org/officeDocument/2006/relationships/image" Target="../media/image604.png"/><Relationship Id="rId8" Type="http://schemas.openxmlformats.org/officeDocument/2006/relationships/customXml" Target="../ink/ink56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hyperlink" Target="http://upload.wikimedia.org/wikipedia/commons/f/f6/Ejemplo_Diagrama_E-R_extendido.PNG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18.png"/><Relationship Id="rId117" Type="http://schemas.openxmlformats.org/officeDocument/2006/relationships/customXml" Target="../ink/ink640.xml"/><Relationship Id="rId21" Type="http://schemas.openxmlformats.org/officeDocument/2006/relationships/customXml" Target="../ink/ink592.xml"/><Relationship Id="rId42" Type="http://schemas.openxmlformats.org/officeDocument/2006/relationships/image" Target="../media/image626.png"/><Relationship Id="rId47" Type="http://schemas.openxmlformats.org/officeDocument/2006/relationships/customXml" Target="../ink/ink605.xml"/><Relationship Id="rId63" Type="http://schemas.openxmlformats.org/officeDocument/2006/relationships/customXml" Target="../ink/ink613.xml"/><Relationship Id="rId68" Type="http://schemas.openxmlformats.org/officeDocument/2006/relationships/image" Target="../media/image639.png"/><Relationship Id="rId84" Type="http://schemas.openxmlformats.org/officeDocument/2006/relationships/image" Target="../media/image647.png"/><Relationship Id="rId89" Type="http://schemas.openxmlformats.org/officeDocument/2006/relationships/customXml" Target="../ink/ink626.xml"/><Relationship Id="rId112" Type="http://schemas.openxmlformats.org/officeDocument/2006/relationships/image" Target="../media/image660.png"/><Relationship Id="rId16" Type="http://schemas.openxmlformats.org/officeDocument/2006/relationships/image" Target="../media/image613.png"/><Relationship Id="rId107" Type="http://schemas.openxmlformats.org/officeDocument/2006/relationships/customXml" Target="../ink/ink635.xml"/><Relationship Id="rId11" Type="http://schemas.openxmlformats.org/officeDocument/2006/relationships/customXml" Target="../ink/ink587.xml"/><Relationship Id="rId32" Type="http://schemas.openxmlformats.org/officeDocument/2006/relationships/image" Target="../media/image621.png"/><Relationship Id="rId37" Type="http://schemas.openxmlformats.org/officeDocument/2006/relationships/customXml" Target="../ink/ink600.xml"/><Relationship Id="rId53" Type="http://schemas.openxmlformats.org/officeDocument/2006/relationships/customXml" Target="../ink/ink608.xml"/><Relationship Id="rId58" Type="http://schemas.openxmlformats.org/officeDocument/2006/relationships/image" Target="../media/image634.png"/><Relationship Id="rId74" Type="http://schemas.openxmlformats.org/officeDocument/2006/relationships/image" Target="../media/image642.png"/><Relationship Id="rId79" Type="http://schemas.openxmlformats.org/officeDocument/2006/relationships/customXml" Target="../ink/ink621.xml"/><Relationship Id="rId102" Type="http://schemas.openxmlformats.org/officeDocument/2006/relationships/image" Target="../media/image655.png"/><Relationship Id="rId123" Type="http://schemas.openxmlformats.org/officeDocument/2006/relationships/customXml" Target="../ink/ink643.xml"/><Relationship Id="rId5" Type="http://schemas.openxmlformats.org/officeDocument/2006/relationships/customXml" Target="../ink/ink584.xml"/><Relationship Id="rId90" Type="http://schemas.openxmlformats.org/officeDocument/2006/relationships/image" Target="../media/image650.png"/><Relationship Id="rId95" Type="http://schemas.openxmlformats.org/officeDocument/2006/relationships/customXml" Target="../ink/ink629.xml"/><Relationship Id="rId22" Type="http://schemas.openxmlformats.org/officeDocument/2006/relationships/image" Target="../media/image616.png"/><Relationship Id="rId27" Type="http://schemas.openxmlformats.org/officeDocument/2006/relationships/customXml" Target="../ink/ink595.xml"/><Relationship Id="rId43" Type="http://schemas.openxmlformats.org/officeDocument/2006/relationships/customXml" Target="../ink/ink603.xml"/><Relationship Id="rId48" Type="http://schemas.openxmlformats.org/officeDocument/2006/relationships/image" Target="../media/image629.png"/><Relationship Id="rId64" Type="http://schemas.openxmlformats.org/officeDocument/2006/relationships/image" Target="../media/image637.png"/><Relationship Id="rId69" Type="http://schemas.openxmlformats.org/officeDocument/2006/relationships/customXml" Target="../ink/ink616.xml"/><Relationship Id="rId113" Type="http://schemas.openxmlformats.org/officeDocument/2006/relationships/customXml" Target="../ink/ink638.xml"/><Relationship Id="rId118" Type="http://schemas.openxmlformats.org/officeDocument/2006/relationships/image" Target="../media/image663.png"/><Relationship Id="rId80" Type="http://schemas.openxmlformats.org/officeDocument/2006/relationships/image" Target="../media/image645.png"/><Relationship Id="rId85" Type="http://schemas.openxmlformats.org/officeDocument/2006/relationships/customXml" Target="../ink/ink624.xml"/><Relationship Id="rId12" Type="http://schemas.openxmlformats.org/officeDocument/2006/relationships/image" Target="../media/image611.png"/><Relationship Id="rId17" Type="http://schemas.openxmlformats.org/officeDocument/2006/relationships/customXml" Target="../ink/ink590.xml"/><Relationship Id="rId33" Type="http://schemas.openxmlformats.org/officeDocument/2006/relationships/customXml" Target="../ink/ink598.xml"/><Relationship Id="rId38" Type="http://schemas.openxmlformats.org/officeDocument/2006/relationships/image" Target="../media/image624.png"/><Relationship Id="rId59" Type="http://schemas.openxmlformats.org/officeDocument/2006/relationships/customXml" Target="../ink/ink611.xml"/><Relationship Id="rId103" Type="http://schemas.openxmlformats.org/officeDocument/2006/relationships/customXml" Target="../ink/ink633.xml"/><Relationship Id="rId108" Type="http://schemas.openxmlformats.org/officeDocument/2006/relationships/image" Target="../media/image658.png"/><Relationship Id="rId124" Type="http://schemas.openxmlformats.org/officeDocument/2006/relationships/image" Target="../media/image666.png"/><Relationship Id="rId54" Type="http://schemas.openxmlformats.org/officeDocument/2006/relationships/image" Target="../media/image632.png"/><Relationship Id="rId70" Type="http://schemas.openxmlformats.org/officeDocument/2006/relationships/image" Target="../media/image640.png"/><Relationship Id="rId75" Type="http://schemas.openxmlformats.org/officeDocument/2006/relationships/customXml" Target="../ink/ink619.xml"/><Relationship Id="rId91" Type="http://schemas.openxmlformats.org/officeDocument/2006/relationships/customXml" Target="../ink/ink627.xml"/><Relationship Id="rId96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8.png"/><Relationship Id="rId23" Type="http://schemas.openxmlformats.org/officeDocument/2006/relationships/customXml" Target="../ink/ink593.xml"/><Relationship Id="rId28" Type="http://schemas.openxmlformats.org/officeDocument/2006/relationships/image" Target="../media/image619.png"/><Relationship Id="rId49" Type="http://schemas.openxmlformats.org/officeDocument/2006/relationships/customXml" Target="../ink/ink606.xml"/><Relationship Id="rId114" Type="http://schemas.openxmlformats.org/officeDocument/2006/relationships/image" Target="../media/image661.png"/><Relationship Id="rId119" Type="http://schemas.openxmlformats.org/officeDocument/2006/relationships/customXml" Target="../ink/ink641.xml"/><Relationship Id="rId44" Type="http://schemas.openxmlformats.org/officeDocument/2006/relationships/image" Target="../media/image627.png"/><Relationship Id="rId60" Type="http://schemas.openxmlformats.org/officeDocument/2006/relationships/image" Target="../media/image635.png"/><Relationship Id="rId65" Type="http://schemas.openxmlformats.org/officeDocument/2006/relationships/customXml" Target="../ink/ink614.xml"/><Relationship Id="rId81" Type="http://schemas.openxmlformats.org/officeDocument/2006/relationships/customXml" Target="../ink/ink622.xml"/><Relationship Id="rId86" Type="http://schemas.openxmlformats.org/officeDocument/2006/relationships/image" Target="../media/image648.png"/><Relationship Id="rId4" Type="http://schemas.openxmlformats.org/officeDocument/2006/relationships/image" Target="../media/image607.png"/><Relationship Id="rId9" Type="http://schemas.openxmlformats.org/officeDocument/2006/relationships/customXml" Target="../ink/ink586.xml"/><Relationship Id="rId13" Type="http://schemas.openxmlformats.org/officeDocument/2006/relationships/customXml" Target="../ink/ink588.xml"/><Relationship Id="rId18" Type="http://schemas.openxmlformats.org/officeDocument/2006/relationships/image" Target="../media/image614.png"/><Relationship Id="rId39" Type="http://schemas.openxmlformats.org/officeDocument/2006/relationships/customXml" Target="../ink/ink601.xml"/><Relationship Id="rId109" Type="http://schemas.openxmlformats.org/officeDocument/2006/relationships/customXml" Target="../ink/ink636.xml"/><Relationship Id="rId34" Type="http://schemas.openxmlformats.org/officeDocument/2006/relationships/image" Target="../media/image622.png"/><Relationship Id="rId50" Type="http://schemas.openxmlformats.org/officeDocument/2006/relationships/image" Target="../media/image630.png"/><Relationship Id="rId55" Type="http://schemas.openxmlformats.org/officeDocument/2006/relationships/customXml" Target="../ink/ink609.xml"/><Relationship Id="rId76" Type="http://schemas.openxmlformats.org/officeDocument/2006/relationships/image" Target="../media/image643.png"/><Relationship Id="rId97" Type="http://schemas.openxmlformats.org/officeDocument/2006/relationships/customXml" Target="../ink/ink630.xml"/><Relationship Id="rId104" Type="http://schemas.openxmlformats.org/officeDocument/2006/relationships/image" Target="../media/image656.png"/><Relationship Id="rId120" Type="http://schemas.openxmlformats.org/officeDocument/2006/relationships/image" Target="../media/image664.png"/><Relationship Id="rId7" Type="http://schemas.openxmlformats.org/officeDocument/2006/relationships/customXml" Target="../ink/ink585.xml"/><Relationship Id="rId71" Type="http://schemas.openxmlformats.org/officeDocument/2006/relationships/customXml" Target="../ink/ink617.xml"/><Relationship Id="rId92" Type="http://schemas.openxmlformats.org/officeDocument/2006/relationships/image" Target="../media/image651.png"/><Relationship Id="rId2" Type="http://schemas.openxmlformats.org/officeDocument/2006/relationships/image" Target="../media/image606.png"/><Relationship Id="rId29" Type="http://schemas.openxmlformats.org/officeDocument/2006/relationships/customXml" Target="../ink/ink596.xml"/><Relationship Id="rId24" Type="http://schemas.openxmlformats.org/officeDocument/2006/relationships/image" Target="../media/image617.png"/><Relationship Id="rId40" Type="http://schemas.openxmlformats.org/officeDocument/2006/relationships/image" Target="../media/image625.png"/><Relationship Id="rId45" Type="http://schemas.openxmlformats.org/officeDocument/2006/relationships/customXml" Target="../ink/ink604.xml"/><Relationship Id="rId66" Type="http://schemas.openxmlformats.org/officeDocument/2006/relationships/image" Target="../media/image638.png"/><Relationship Id="rId87" Type="http://schemas.openxmlformats.org/officeDocument/2006/relationships/customXml" Target="../ink/ink625.xml"/><Relationship Id="rId110" Type="http://schemas.openxmlformats.org/officeDocument/2006/relationships/image" Target="../media/image659.png"/><Relationship Id="rId115" Type="http://schemas.openxmlformats.org/officeDocument/2006/relationships/customXml" Target="../ink/ink639.xml"/><Relationship Id="rId61" Type="http://schemas.openxmlformats.org/officeDocument/2006/relationships/customXml" Target="../ink/ink612.xml"/><Relationship Id="rId82" Type="http://schemas.openxmlformats.org/officeDocument/2006/relationships/image" Target="../media/image646.png"/><Relationship Id="rId19" Type="http://schemas.openxmlformats.org/officeDocument/2006/relationships/customXml" Target="../ink/ink591.xml"/><Relationship Id="rId14" Type="http://schemas.openxmlformats.org/officeDocument/2006/relationships/image" Target="../media/image612.png"/><Relationship Id="rId30" Type="http://schemas.openxmlformats.org/officeDocument/2006/relationships/image" Target="../media/image620.png"/><Relationship Id="rId35" Type="http://schemas.openxmlformats.org/officeDocument/2006/relationships/customXml" Target="../ink/ink599.xml"/><Relationship Id="rId56" Type="http://schemas.openxmlformats.org/officeDocument/2006/relationships/image" Target="../media/image633.png"/><Relationship Id="rId77" Type="http://schemas.openxmlformats.org/officeDocument/2006/relationships/customXml" Target="../ink/ink620.xml"/><Relationship Id="rId100" Type="http://schemas.openxmlformats.org/officeDocument/2006/relationships/image" Target="../media/image654.png"/><Relationship Id="rId105" Type="http://schemas.openxmlformats.org/officeDocument/2006/relationships/customXml" Target="../ink/ink634.xml"/><Relationship Id="rId8" Type="http://schemas.openxmlformats.org/officeDocument/2006/relationships/image" Target="../media/image609.png"/><Relationship Id="rId51" Type="http://schemas.openxmlformats.org/officeDocument/2006/relationships/customXml" Target="../ink/ink607.xml"/><Relationship Id="rId72" Type="http://schemas.openxmlformats.org/officeDocument/2006/relationships/image" Target="../media/image641.png"/><Relationship Id="rId93" Type="http://schemas.openxmlformats.org/officeDocument/2006/relationships/customXml" Target="../ink/ink628.xml"/><Relationship Id="rId98" Type="http://schemas.openxmlformats.org/officeDocument/2006/relationships/image" Target="../media/image653.png"/><Relationship Id="rId121" Type="http://schemas.openxmlformats.org/officeDocument/2006/relationships/customXml" Target="../ink/ink642.xml"/><Relationship Id="rId3" Type="http://schemas.openxmlformats.org/officeDocument/2006/relationships/customXml" Target="../ink/ink583.xml"/><Relationship Id="rId25" Type="http://schemas.openxmlformats.org/officeDocument/2006/relationships/customXml" Target="../ink/ink594.xml"/><Relationship Id="rId46" Type="http://schemas.openxmlformats.org/officeDocument/2006/relationships/image" Target="../media/image628.png"/><Relationship Id="rId67" Type="http://schemas.openxmlformats.org/officeDocument/2006/relationships/customXml" Target="../ink/ink615.xml"/><Relationship Id="rId116" Type="http://schemas.openxmlformats.org/officeDocument/2006/relationships/image" Target="../media/image662.png"/><Relationship Id="rId20" Type="http://schemas.openxmlformats.org/officeDocument/2006/relationships/image" Target="../media/image615.png"/><Relationship Id="rId41" Type="http://schemas.openxmlformats.org/officeDocument/2006/relationships/customXml" Target="../ink/ink602.xml"/><Relationship Id="rId62" Type="http://schemas.openxmlformats.org/officeDocument/2006/relationships/image" Target="../media/image636.png"/><Relationship Id="rId83" Type="http://schemas.openxmlformats.org/officeDocument/2006/relationships/customXml" Target="../ink/ink623.xml"/><Relationship Id="rId88" Type="http://schemas.openxmlformats.org/officeDocument/2006/relationships/image" Target="../media/image649.png"/><Relationship Id="rId111" Type="http://schemas.openxmlformats.org/officeDocument/2006/relationships/customXml" Target="../ink/ink637.xml"/><Relationship Id="rId15" Type="http://schemas.openxmlformats.org/officeDocument/2006/relationships/customXml" Target="../ink/ink589.xml"/><Relationship Id="rId36" Type="http://schemas.openxmlformats.org/officeDocument/2006/relationships/image" Target="../media/image623.png"/><Relationship Id="rId57" Type="http://schemas.openxmlformats.org/officeDocument/2006/relationships/customXml" Target="../ink/ink610.xml"/><Relationship Id="rId106" Type="http://schemas.openxmlformats.org/officeDocument/2006/relationships/image" Target="../media/image657.png"/><Relationship Id="rId10" Type="http://schemas.openxmlformats.org/officeDocument/2006/relationships/image" Target="../media/image610.png"/><Relationship Id="rId31" Type="http://schemas.openxmlformats.org/officeDocument/2006/relationships/customXml" Target="../ink/ink597.xml"/><Relationship Id="rId52" Type="http://schemas.openxmlformats.org/officeDocument/2006/relationships/image" Target="../media/image631.png"/><Relationship Id="rId73" Type="http://schemas.openxmlformats.org/officeDocument/2006/relationships/customXml" Target="../ink/ink618.xml"/><Relationship Id="rId78" Type="http://schemas.openxmlformats.org/officeDocument/2006/relationships/image" Target="../media/image644.png"/><Relationship Id="rId94" Type="http://schemas.openxmlformats.org/officeDocument/2006/relationships/image" Target="../media/image652.png"/><Relationship Id="rId99" Type="http://schemas.openxmlformats.org/officeDocument/2006/relationships/customXml" Target="../ink/ink631.xml"/><Relationship Id="rId101" Type="http://schemas.openxmlformats.org/officeDocument/2006/relationships/customXml" Target="../ink/ink632.xml"/><Relationship Id="rId122" Type="http://schemas.openxmlformats.org/officeDocument/2006/relationships/image" Target="../media/image665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24.png"/><Relationship Id="rId671" Type="http://schemas.openxmlformats.org/officeDocument/2006/relationships/image" Target="../media/image998.png"/><Relationship Id="rId769" Type="http://schemas.openxmlformats.org/officeDocument/2006/relationships/image" Target="../media/image1047.png"/><Relationship Id="rId21" Type="http://schemas.openxmlformats.org/officeDocument/2006/relationships/image" Target="../media/image676.png"/><Relationship Id="rId324" Type="http://schemas.openxmlformats.org/officeDocument/2006/relationships/customXml" Target="../ink/ink805.xml"/><Relationship Id="rId531" Type="http://schemas.openxmlformats.org/officeDocument/2006/relationships/image" Target="../media/image929.png"/><Relationship Id="rId629" Type="http://schemas.openxmlformats.org/officeDocument/2006/relationships/image" Target="../media/image977.png"/><Relationship Id="rId170" Type="http://schemas.openxmlformats.org/officeDocument/2006/relationships/customXml" Target="../ink/ink728.xml"/><Relationship Id="rId268" Type="http://schemas.openxmlformats.org/officeDocument/2006/relationships/customXml" Target="../ink/ink777.xml"/><Relationship Id="rId475" Type="http://schemas.openxmlformats.org/officeDocument/2006/relationships/image" Target="../media/image901.png"/><Relationship Id="rId682" Type="http://schemas.openxmlformats.org/officeDocument/2006/relationships/customXml" Target="../ink/ink985.xml"/><Relationship Id="rId32" Type="http://schemas.openxmlformats.org/officeDocument/2006/relationships/customXml" Target="../ink/ink659.xml"/><Relationship Id="rId128" Type="http://schemas.openxmlformats.org/officeDocument/2006/relationships/customXml" Target="../ink/ink707.xml"/><Relationship Id="rId335" Type="http://schemas.openxmlformats.org/officeDocument/2006/relationships/image" Target="../media/image832.png"/><Relationship Id="rId542" Type="http://schemas.openxmlformats.org/officeDocument/2006/relationships/customXml" Target="../ink/ink915.xml"/><Relationship Id="rId181" Type="http://schemas.openxmlformats.org/officeDocument/2006/relationships/image" Target="../media/image756.png"/><Relationship Id="rId402" Type="http://schemas.openxmlformats.org/officeDocument/2006/relationships/customXml" Target="../ink/ink844.xml"/><Relationship Id="rId279" Type="http://schemas.openxmlformats.org/officeDocument/2006/relationships/image" Target="../media/image804.png"/><Relationship Id="rId486" Type="http://schemas.openxmlformats.org/officeDocument/2006/relationships/customXml" Target="../ink/ink886.xml"/><Relationship Id="rId693" Type="http://schemas.openxmlformats.org/officeDocument/2006/relationships/image" Target="../media/image1009.png"/><Relationship Id="rId707" Type="http://schemas.openxmlformats.org/officeDocument/2006/relationships/image" Target="../media/image1016.png"/><Relationship Id="rId43" Type="http://schemas.openxmlformats.org/officeDocument/2006/relationships/image" Target="../media/image687.png"/><Relationship Id="rId139" Type="http://schemas.openxmlformats.org/officeDocument/2006/relationships/image" Target="../media/image735.png"/><Relationship Id="rId346" Type="http://schemas.openxmlformats.org/officeDocument/2006/relationships/customXml" Target="../ink/ink816.xml"/><Relationship Id="rId553" Type="http://schemas.openxmlformats.org/officeDocument/2006/relationships/image" Target="../media/image939.png"/><Relationship Id="rId760" Type="http://schemas.openxmlformats.org/officeDocument/2006/relationships/customXml" Target="../ink/ink1024.xml"/><Relationship Id="rId192" Type="http://schemas.openxmlformats.org/officeDocument/2006/relationships/customXml" Target="../ink/ink739.xml"/><Relationship Id="rId206" Type="http://schemas.openxmlformats.org/officeDocument/2006/relationships/customXml" Target="../ink/ink746.xml"/><Relationship Id="rId413" Type="http://schemas.openxmlformats.org/officeDocument/2006/relationships/image" Target="../media/image871.png"/><Relationship Id="rId497" Type="http://schemas.openxmlformats.org/officeDocument/2006/relationships/image" Target="../media/image912.png"/><Relationship Id="rId620" Type="http://schemas.openxmlformats.org/officeDocument/2006/relationships/customXml" Target="../ink/ink954.xml"/><Relationship Id="rId718" Type="http://schemas.openxmlformats.org/officeDocument/2006/relationships/customXml" Target="../ink/ink1003.xml"/><Relationship Id="rId357" Type="http://schemas.openxmlformats.org/officeDocument/2006/relationships/image" Target="../media/image843.png"/><Relationship Id="rId54" Type="http://schemas.openxmlformats.org/officeDocument/2006/relationships/customXml" Target="../ink/ink670.xml"/><Relationship Id="rId217" Type="http://schemas.openxmlformats.org/officeDocument/2006/relationships/image" Target="../media/image774.png"/><Relationship Id="rId564" Type="http://schemas.openxmlformats.org/officeDocument/2006/relationships/customXml" Target="../ink/ink926.xml"/><Relationship Id="rId771" Type="http://schemas.openxmlformats.org/officeDocument/2006/relationships/image" Target="../media/image1048.png"/><Relationship Id="rId424" Type="http://schemas.openxmlformats.org/officeDocument/2006/relationships/customXml" Target="../ink/ink855.xml"/><Relationship Id="rId631" Type="http://schemas.openxmlformats.org/officeDocument/2006/relationships/image" Target="../media/image978.png"/><Relationship Id="rId729" Type="http://schemas.openxmlformats.org/officeDocument/2006/relationships/image" Target="../media/image1027.png"/><Relationship Id="rId270" Type="http://schemas.openxmlformats.org/officeDocument/2006/relationships/customXml" Target="../ink/ink778.xml"/><Relationship Id="rId65" Type="http://schemas.openxmlformats.org/officeDocument/2006/relationships/image" Target="../media/image698.png"/><Relationship Id="rId130" Type="http://schemas.openxmlformats.org/officeDocument/2006/relationships/customXml" Target="../ink/ink708.xml"/><Relationship Id="rId368" Type="http://schemas.openxmlformats.org/officeDocument/2006/relationships/customXml" Target="../ink/ink827.xml"/><Relationship Id="rId575" Type="http://schemas.openxmlformats.org/officeDocument/2006/relationships/image" Target="../media/image950.png"/><Relationship Id="rId782" Type="http://schemas.openxmlformats.org/officeDocument/2006/relationships/customXml" Target="../ink/ink1035.xml"/><Relationship Id="rId228" Type="http://schemas.openxmlformats.org/officeDocument/2006/relationships/customXml" Target="../ink/ink757.xml"/><Relationship Id="rId435" Type="http://schemas.openxmlformats.org/officeDocument/2006/relationships/image" Target="../media/image881.png"/><Relationship Id="rId642" Type="http://schemas.openxmlformats.org/officeDocument/2006/relationships/customXml" Target="../ink/ink965.xml"/><Relationship Id="rId281" Type="http://schemas.openxmlformats.org/officeDocument/2006/relationships/image" Target="../media/image805.png"/><Relationship Id="rId502" Type="http://schemas.openxmlformats.org/officeDocument/2006/relationships/customXml" Target="../ink/ink894.xml"/><Relationship Id="rId76" Type="http://schemas.openxmlformats.org/officeDocument/2006/relationships/customXml" Target="../ink/ink681.xml"/><Relationship Id="rId141" Type="http://schemas.openxmlformats.org/officeDocument/2006/relationships/image" Target="../media/image736.png"/><Relationship Id="rId379" Type="http://schemas.openxmlformats.org/officeDocument/2006/relationships/image" Target="../media/image854.png"/><Relationship Id="rId586" Type="http://schemas.openxmlformats.org/officeDocument/2006/relationships/customXml" Target="../ink/ink937.xml"/><Relationship Id="rId7" Type="http://schemas.openxmlformats.org/officeDocument/2006/relationships/image" Target="../media/image669.png"/><Relationship Id="rId239" Type="http://schemas.openxmlformats.org/officeDocument/2006/relationships/image" Target="../media/image785.png"/><Relationship Id="rId446" Type="http://schemas.openxmlformats.org/officeDocument/2006/relationships/customXml" Target="../ink/ink866.xml"/><Relationship Id="rId653" Type="http://schemas.openxmlformats.org/officeDocument/2006/relationships/image" Target="../media/image989.png"/><Relationship Id="rId292" Type="http://schemas.openxmlformats.org/officeDocument/2006/relationships/customXml" Target="../ink/ink789.xml"/><Relationship Id="rId306" Type="http://schemas.openxmlformats.org/officeDocument/2006/relationships/customXml" Target="../ink/ink796.xml"/><Relationship Id="rId87" Type="http://schemas.openxmlformats.org/officeDocument/2006/relationships/image" Target="../media/image709.png"/><Relationship Id="rId513" Type="http://schemas.openxmlformats.org/officeDocument/2006/relationships/image" Target="../media/image920.png"/><Relationship Id="rId597" Type="http://schemas.openxmlformats.org/officeDocument/2006/relationships/image" Target="../media/image961.png"/><Relationship Id="rId720" Type="http://schemas.openxmlformats.org/officeDocument/2006/relationships/customXml" Target="../ink/ink1004.xml"/><Relationship Id="rId152" Type="http://schemas.openxmlformats.org/officeDocument/2006/relationships/customXml" Target="../ink/ink719.xml"/><Relationship Id="rId457" Type="http://schemas.openxmlformats.org/officeDocument/2006/relationships/image" Target="../media/image892.png"/><Relationship Id="rId664" Type="http://schemas.openxmlformats.org/officeDocument/2006/relationships/customXml" Target="../ink/ink976.xml"/><Relationship Id="rId14" Type="http://schemas.openxmlformats.org/officeDocument/2006/relationships/customXml" Target="../ink/ink650.xml"/><Relationship Id="rId317" Type="http://schemas.openxmlformats.org/officeDocument/2006/relationships/image" Target="../media/image823.png"/><Relationship Id="rId524" Type="http://schemas.openxmlformats.org/officeDocument/2006/relationships/customXml" Target="../ink/ink905.xml"/><Relationship Id="rId731" Type="http://schemas.openxmlformats.org/officeDocument/2006/relationships/image" Target="../media/image1028.png"/><Relationship Id="rId98" Type="http://schemas.openxmlformats.org/officeDocument/2006/relationships/customXml" Target="../ink/ink692.xml"/><Relationship Id="rId163" Type="http://schemas.openxmlformats.org/officeDocument/2006/relationships/image" Target="../media/image747.png"/><Relationship Id="rId370" Type="http://schemas.openxmlformats.org/officeDocument/2006/relationships/customXml" Target="../ink/ink828.xml"/><Relationship Id="rId230" Type="http://schemas.openxmlformats.org/officeDocument/2006/relationships/customXml" Target="../ink/ink758.xml"/><Relationship Id="rId468" Type="http://schemas.openxmlformats.org/officeDocument/2006/relationships/customXml" Target="../ink/ink877.xml"/><Relationship Id="rId675" Type="http://schemas.openxmlformats.org/officeDocument/2006/relationships/image" Target="../media/image1000.png"/><Relationship Id="rId25" Type="http://schemas.openxmlformats.org/officeDocument/2006/relationships/image" Target="../media/image678.png"/><Relationship Id="rId328" Type="http://schemas.openxmlformats.org/officeDocument/2006/relationships/customXml" Target="../ink/ink807.xml"/><Relationship Id="rId535" Type="http://schemas.openxmlformats.org/officeDocument/2006/relationships/customXml" Target="../ink/ink911.xml"/><Relationship Id="rId742" Type="http://schemas.openxmlformats.org/officeDocument/2006/relationships/customXml" Target="../ink/ink1015.xml"/><Relationship Id="rId174" Type="http://schemas.openxmlformats.org/officeDocument/2006/relationships/customXml" Target="../ink/ink730.xml"/><Relationship Id="rId381" Type="http://schemas.openxmlformats.org/officeDocument/2006/relationships/image" Target="../media/image855.png"/><Relationship Id="rId602" Type="http://schemas.openxmlformats.org/officeDocument/2006/relationships/customXml" Target="../ink/ink945.xml"/><Relationship Id="rId241" Type="http://schemas.openxmlformats.org/officeDocument/2006/relationships/image" Target="../media/image786.png"/><Relationship Id="rId479" Type="http://schemas.openxmlformats.org/officeDocument/2006/relationships/image" Target="../media/image903.png"/><Relationship Id="rId686" Type="http://schemas.openxmlformats.org/officeDocument/2006/relationships/customXml" Target="../ink/ink987.xml"/><Relationship Id="rId36" Type="http://schemas.openxmlformats.org/officeDocument/2006/relationships/customXml" Target="../ink/ink661.xml"/><Relationship Id="rId339" Type="http://schemas.openxmlformats.org/officeDocument/2006/relationships/image" Target="../media/image834.png"/><Relationship Id="rId546" Type="http://schemas.openxmlformats.org/officeDocument/2006/relationships/customXml" Target="../ink/ink917.xml"/><Relationship Id="rId753" Type="http://schemas.openxmlformats.org/officeDocument/2006/relationships/image" Target="../media/image1039.png"/><Relationship Id="rId101" Type="http://schemas.openxmlformats.org/officeDocument/2006/relationships/image" Target="../media/image716.png"/><Relationship Id="rId185" Type="http://schemas.openxmlformats.org/officeDocument/2006/relationships/image" Target="../media/image758.png"/><Relationship Id="rId406" Type="http://schemas.openxmlformats.org/officeDocument/2006/relationships/customXml" Target="../ink/ink846.xml"/><Relationship Id="rId392" Type="http://schemas.openxmlformats.org/officeDocument/2006/relationships/customXml" Target="../ink/ink839.xml"/><Relationship Id="rId613" Type="http://schemas.openxmlformats.org/officeDocument/2006/relationships/image" Target="../media/image969.png"/><Relationship Id="rId697" Type="http://schemas.openxmlformats.org/officeDocument/2006/relationships/image" Target="../media/image1011.png"/><Relationship Id="rId252" Type="http://schemas.openxmlformats.org/officeDocument/2006/relationships/customXml" Target="../ink/ink769.xml"/><Relationship Id="rId47" Type="http://schemas.openxmlformats.org/officeDocument/2006/relationships/image" Target="../media/image689.png"/><Relationship Id="rId112" Type="http://schemas.openxmlformats.org/officeDocument/2006/relationships/customXml" Target="../ink/ink699.xml"/><Relationship Id="rId557" Type="http://schemas.openxmlformats.org/officeDocument/2006/relationships/image" Target="../media/image941.png"/><Relationship Id="rId764" Type="http://schemas.openxmlformats.org/officeDocument/2006/relationships/customXml" Target="../ink/ink1026.xml"/><Relationship Id="rId196" Type="http://schemas.openxmlformats.org/officeDocument/2006/relationships/customXml" Target="../ink/ink741.xml"/><Relationship Id="rId417" Type="http://schemas.openxmlformats.org/officeDocument/2006/relationships/image" Target="../media/image873.png"/><Relationship Id="rId624" Type="http://schemas.openxmlformats.org/officeDocument/2006/relationships/customXml" Target="../ink/ink956.xml"/><Relationship Id="rId263" Type="http://schemas.openxmlformats.org/officeDocument/2006/relationships/image" Target="../media/image797.png"/><Relationship Id="rId470" Type="http://schemas.openxmlformats.org/officeDocument/2006/relationships/customXml" Target="../ink/ink878.xml"/><Relationship Id="rId58" Type="http://schemas.openxmlformats.org/officeDocument/2006/relationships/customXml" Target="../ink/ink672.xml"/><Relationship Id="rId123" Type="http://schemas.openxmlformats.org/officeDocument/2006/relationships/image" Target="../media/image727.png"/><Relationship Id="rId330" Type="http://schemas.openxmlformats.org/officeDocument/2006/relationships/customXml" Target="../ink/ink808.xml"/><Relationship Id="rId568" Type="http://schemas.openxmlformats.org/officeDocument/2006/relationships/customXml" Target="../ink/ink928.xml"/><Relationship Id="rId775" Type="http://schemas.openxmlformats.org/officeDocument/2006/relationships/image" Target="../media/image1050.png"/><Relationship Id="rId428" Type="http://schemas.openxmlformats.org/officeDocument/2006/relationships/customXml" Target="../ink/ink857.xml"/><Relationship Id="rId635" Type="http://schemas.openxmlformats.org/officeDocument/2006/relationships/image" Target="../media/image980.png"/><Relationship Id="rId274" Type="http://schemas.openxmlformats.org/officeDocument/2006/relationships/customXml" Target="../ink/ink780.xml"/><Relationship Id="rId481" Type="http://schemas.openxmlformats.org/officeDocument/2006/relationships/image" Target="../media/image904.png"/><Relationship Id="rId702" Type="http://schemas.openxmlformats.org/officeDocument/2006/relationships/customXml" Target="../ink/ink995.xml"/><Relationship Id="rId69" Type="http://schemas.openxmlformats.org/officeDocument/2006/relationships/image" Target="../media/image700.png"/><Relationship Id="rId134" Type="http://schemas.openxmlformats.org/officeDocument/2006/relationships/customXml" Target="../ink/ink710.xml"/><Relationship Id="rId579" Type="http://schemas.openxmlformats.org/officeDocument/2006/relationships/image" Target="../media/image952.png"/><Relationship Id="rId786" Type="http://schemas.openxmlformats.org/officeDocument/2006/relationships/customXml" Target="../ink/ink1037.xml"/><Relationship Id="rId341" Type="http://schemas.openxmlformats.org/officeDocument/2006/relationships/image" Target="../media/image835.png"/><Relationship Id="rId439" Type="http://schemas.openxmlformats.org/officeDocument/2006/relationships/image" Target="../media/image883.png"/><Relationship Id="rId646" Type="http://schemas.openxmlformats.org/officeDocument/2006/relationships/customXml" Target="../ink/ink967.xml"/><Relationship Id="rId201" Type="http://schemas.openxmlformats.org/officeDocument/2006/relationships/image" Target="../media/image766.png"/><Relationship Id="rId285" Type="http://schemas.openxmlformats.org/officeDocument/2006/relationships/image" Target="../media/image807.png"/><Relationship Id="rId506" Type="http://schemas.openxmlformats.org/officeDocument/2006/relationships/customXml" Target="../ink/ink896.xml"/><Relationship Id="rId492" Type="http://schemas.openxmlformats.org/officeDocument/2006/relationships/customXml" Target="../ink/ink889.xml"/><Relationship Id="rId713" Type="http://schemas.openxmlformats.org/officeDocument/2006/relationships/image" Target="../media/image1019.png"/><Relationship Id="rId145" Type="http://schemas.openxmlformats.org/officeDocument/2006/relationships/image" Target="../media/image738.png"/><Relationship Id="rId352" Type="http://schemas.openxmlformats.org/officeDocument/2006/relationships/customXml" Target="../ink/ink819.xml"/><Relationship Id="rId212" Type="http://schemas.openxmlformats.org/officeDocument/2006/relationships/customXml" Target="../ink/ink749.xml"/><Relationship Id="rId657" Type="http://schemas.openxmlformats.org/officeDocument/2006/relationships/image" Target="../media/image991.png"/><Relationship Id="rId296" Type="http://schemas.openxmlformats.org/officeDocument/2006/relationships/customXml" Target="../ink/ink791.xml"/><Relationship Id="rId517" Type="http://schemas.openxmlformats.org/officeDocument/2006/relationships/image" Target="../media/image922.png"/><Relationship Id="rId724" Type="http://schemas.openxmlformats.org/officeDocument/2006/relationships/customXml" Target="../ink/ink1006.xml"/><Relationship Id="rId60" Type="http://schemas.openxmlformats.org/officeDocument/2006/relationships/customXml" Target="../ink/ink673.xml"/><Relationship Id="rId156" Type="http://schemas.openxmlformats.org/officeDocument/2006/relationships/customXml" Target="../ink/ink721.xml"/><Relationship Id="rId363" Type="http://schemas.openxmlformats.org/officeDocument/2006/relationships/image" Target="../media/image846.png"/><Relationship Id="rId570" Type="http://schemas.openxmlformats.org/officeDocument/2006/relationships/customXml" Target="../ink/ink929.xml"/><Relationship Id="rId223" Type="http://schemas.openxmlformats.org/officeDocument/2006/relationships/image" Target="../media/image777.png"/><Relationship Id="rId430" Type="http://schemas.openxmlformats.org/officeDocument/2006/relationships/customXml" Target="../ink/ink858.xml"/><Relationship Id="rId668" Type="http://schemas.openxmlformats.org/officeDocument/2006/relationships/customXml" Target="../ink/ink978.xml"/><Relationship Id="rId18" Type="http://schemas.openxmlformats.org/officeDocument/2006/relationships/customXml" Target="../ink/ink652.xml"/><Relationship Id="rId528" Type="http://schemas.openxmlformats.org/officeDocument/2006/relationships/customXml" Target="../ink/ink907.xml"/><Relationship Id="rId735" Type="http://schemas.openxmlformats.org/officeDocument/2006/relationships/image" Target="../media/image1030.png"/><Relationship Id="rId167" Type="http://schemas.openxmlformats.org/officeDocument/2006/relationships/image" Target="../media/image749.png"/><Relationship Id="rId374" Type="http://schemas.openxmlformats.org/officeDocument/2006/relationships/customXml" Target="../ink/ink830.xml"/><Relationship Id="rId581" Type="http://schemas.openxmlformats.org/officeDocument/2006/relationships/image" Target="../media/image953.png"/><Relationship Id="rId71" Type="http://schemas.openxmlformats.org/officeDocument/2006/relationships/image" Target="../media/image701.png"/><Relationship Id="rId234" Type="http://schemas.openxmlformats.org/officeDocument/2006/relationships/customXml" Target="../ink/ink760.xml"/><Relationship Id="rId679" Type="http://schemas.openxmlformats.org/officeDocument/2006/relationships/image" Target="../media/image1002.png"/><Relationship Id="rId2" Type="http://schemas.openxmlformats.org/officeDocument/2006/relationships/customXml" Target="../ink/ink644.xml"/><Relationship Id="rId29" Type="http://schemas.openxmlformats.org/officeDocument/2006/relationships/image" Target="../media/image680.png"/><Relationship Id="rId441" Type="http://schemas.openxmlformats.org/officeDocument/2006/relationships/image" Target="../media/image884.png"/><Relationship Id="rId539" Type="http://schemas.openxmlformats.org/officeDocument/2006/relationships/image" Target="../media/image932.png"/><Relationship Id="rId746" Type="http://schemas.openxmlformats.org/officeDocument/2006/relationships/customXml" Target="../ink/ink1017.xml"/><Relationship Id="rId178" Type="http://schemas.openxmlformats.org/officeDocument/2006/relationships/customXml" Target="../ink/ink732.xml"/><Relationship Id="rId301" Type="http://schemas.openxmlformats.org/officeDocument/2006/relationships/image" Target="../media/image815.png"/><Relationship Id="rId82" Type="http://schemas.openxmlformats.org/officeDocument/2006/relationships/customXml" Target="../ink/ink684.xml"/><Relationship Id="rId385" Type="http://schemas.openxmlformats.org/officeDocument/2006/relationships/image" Target="../media/image857.png"/><Relationship Id="rId592" Type="http://schemas.openxmlformats.org/officeDocument/2006/relationships/customXml" Target="../ink/ink940.xml"/><Relationship Id="rId606" Type="http://schemas.openxmlformats.org/officeDocument/2006/relationships/customXml" Target="../ink/ink947.xml"/><Relationship Id="rId245" Type="http://schemas.openxmlformats.org/officeDocument/2006/relationships/image" Target="../media/image788.png"/><Relationship Id="rId452" Type="http://schemas.openxmlformats.org/officeDocument/2006/relationships/customXml" Target="../ink/ink869.xml"/><Relationship Id="rId105" Type="http://schemas.openxmlformats.org/officeDocument/2006/relationships/image" Target="../media/image718.png"/><Relationship Id="rId312" Type="http://schemas.openxmlformats.org/officeDocument/2006/relationships/customXml" Target="../ink/ink799.xml"/><Relationship Id="rId757" Type="http://schemas.openxmlformats.org/officeDocument/2006/relationships/image" Target="../media/image1041.png"/><Relationship Id="rId93" Type="http://schemas.openxmlformats.org/officeDocument/2006/relationships/image" Target="../media/image712.png"/><Relationship Id="rId189" Type="http://schemas.openxmlformats.org/officeDocument/2006/relationships/image" Target="../media/image760.png"/><Relationship Id="rId396" Type="http://schemas.openxmlformats.org/officeDocument/2006/relationships/customXml" Target="../ink/ink841.xml"/><Relationship Id="rId617" Type="http://schemas.openxmlformats.org/officeDocument/2006/relationships/image" Target="../media/image971.png"/><Relationship Id="rId256" Type="http://schemas.openxmlformats.org/officeDocument/2006/relationships/customXml" Target="../ink/ink771.xml"/><Relationship Id="rId463" Type="http://schemas.openxmlformats.org/officeDocument/2006/relationships/image" Target="../media/image895.png"/><Relationship Id="rId670" Type="http://schemas.openxmlformats.org/officeDocument/2006/relationships/customXml" Target="../ink/ink979.xml"/><Relationship Id="rId116" Type="http://schemas.openxmlformats.org/officeDocument/2006/relationships/customXml" Target="../ink/ink701.xml"/><Relationship Id="rId323" Type="http://schemas.openxmlformats.org/officeDocument/2006/relationships/image" Target="../media/image826.png"/><Relationship Id="rId530" Type="http://schemas.openxmlformats.org/officeDocument/2006/relationships/customXml" Target="../ink/ink908.xml"/><Relationship Id="rId768" Type="http://schemas.openxmlformats.org/officeDocument/2006/relationships/customXml" Target="../ink/ink1028.xml"/><Relationship Id="rId20" Type="http://schemas.openxmlformats.org/officeDocument/2006/relationships/customXml" Target="../ink/ink653.xml"/><Relationship Id="rId628" Type="http://schemas.openxmlformats.org/officeDocument/2006/relationships/customXml" Target="../ink/ink958.xml"/><Relationship Id="rId267" Type="http://schemas.openxmlformats.org/officeDocument/2006/relationships/image" Target="../media/image799.png"/><Relationship Id="rId474" Type="http://schemas.openxmlformats.org/officeDocument/2006/relationships/customXml" Target="../ink/ink880.xml"/><Relationship Id="rId127" Type="http://schemas.openxmlformats.org/officeDocument/2006/relationships/image" Target="../media/image729.png"/><Relationship Id="rId681" Type="http://schemas.openxmlformats.org/officeDocument/2006/relationships/image" Target="../media/image1003.png"/><Relationship Id="rId779" Type="http://schemas.openxmlformats.org/officeDocument/2006/relationships/image" Target="../media/image1052.png"/><Relationship Id="rId31" Type="http://schemas.openxmlformats.org/officeDocument/2006/relationships/image" Target="../media/image681.png"/><Relationship Id="rId334" Type="http://schemas.openxmlformats.org/officeDocument/2006/relationships/customXml" Target="../ink/ink810.xml"/><Relationship Id="rId541" Type="http://schemas.openxmlformats.org/officeDocument/2006/relationships/image" Target="../media/image933.png"/><Relationship Id="rId639" Type="http://schemas.openxmlformats.org/officeDocument/2006/relationships/image" Target="../media/image982.png"/><Relationship Id="rId180" Type="http://schemas.openxmlformats.org/officeDocument/2006/relationships/customXml" Target="../ink/ink733.xml"/><Relationship Id="rId278" Type="http://schemas.openxmlformats.org/officeDocument/2006/relationships/customXml" Target="../ink/ink782.xml"/><Relationship Id="rId401" Type="http://schemas.openxmlformats.org/officeDocument/2006/relationships/image" Target="../media/image865.png"/><Relationship Id="rId485" Type="http://schemas.openxmlformats.org/officeDocument/2006/relationships/image" Target="../media/image906.png"/><Relationship Id="rId692" Type="http://schemas.openxmlformats.org/officeDocument/2006/relationships/customXml" Target="../ink/ink990.xml"/><Relationship Id="rId706" Type="http://schemas.openxmlformats.org/officeDocument/2006/relationships/customXml" Target="../ink/ink997.xml"/><Relationship Id="rId42" Type="http://schemas.openxmlformats.org/officeDocument/2006/relationships/customXml" Target="../ink/ink664.xml"/><Relationship Id="rId138" Type="http://schemas.openxmlformats.org/officeDocument/2006/relationships/customXml" Target="../ink/ink712.xml"/><Relationship Id="rId345" Type="http://schemas.openxmlformats.org/officeDocument/2006/relationships/image" Target="../media/image837.png"/><Relationship Id="rId552" Type="http://schemas.openxmlformats.org/officeDocument/2006/relationships/customXml" Target="../ink/ink920.xml"/><Relationship Id="rId191" Type="http://schemas.openxmlformats.org/officeDocument/2006/relationships/image" Target="../media/image761.png"/><Relationship Id="rId205" Type="http://schemas.openxmlformats.org/officeDocument/2006/relationships/image" Target="../media/image768.png"/><Relationship Id="rId412" Type="http://schemas.openxmlformats.org/officeDocument/2006/relationships/customXml" Target="../ink/ink849.xml"/><Relationship Id="rId289" Type="http://schemas.openxmlformats.org/officeDocument/2006/relationships/image" Target="../media/image809.png"/><Relationship Id="rId496" Type="http://schemas.openxmlformats.org/officeDocument/2006/relationships/customXml" Target="../ink/ink891.xml"/><Relationship Id="rId717" Type="http://schemas.openxmlformats.org/officeDocument/2006/relationships/image" Target="../media/image1021.png"/><Relationship Id="rId53" Type="http://schemas.openxmlformats.org/officeDocument/2006/relationships/image" Target="../media/image692.png"/><Relationship Id="rId149" Type="http://schemas.openxmlformats.org/officeDocument/2006/relationships/image" Target="../media/image740.png"/><Relationship Id="rId356" Type="http://schemas.openxmlformats.org/officeDocument/2006/relationships/customXml" Target="../ink/ink821.xml"/><Relationship Id="rId563" Type="http://schemas.openxmlformats.org/officeDocument/2006/relationships/image" Target="../media/image944.png"/><Relationship Id="rId770" Type="http://schemas.openxmlformats.org/officeDocument/2006/relationships/customXml" Target="../ink/ink1029.xml"/><Relationship Id="rId216" Type="http://schemas.openxmlformats.org/officeDocument/2006/relationships/customXml" Target="../ink/ink751.xml"/><Relationship Id="rId423" Type="http://schemas.openxmlformats.org/officeDocument/2006/relationships/image" Target="../media/image876.png"/><Relationship Id="rId258" Type="http://schemas.openxmlformats.org/officeDocument/2006/relationships/customXml" Target="../ink/ink772.xml"/><Relationship Id="rId465" Type="http://schemas.openxmlformats.org/officeDocument/2006/relationships/image" Target="../media/image896.png"/><Relationship Id="rId630" Type="http://schemas.openxmlformats.org/officeDocument/2006/relationships/customXml" Target="../ink/ink959.xml"/><Relationship Id="rId672" Type="http://schemas.openxmlformats.org/officeDocument/2006/relationships/customXml" Target="../ink/ink980.xml"/><Relationship Id="rId728" Type="http://schemas.openxmlformats.org/officeDocument/2006/relationships/customXml" Target="../ink/ink1008.xml"/><Relationship Id="rId22" Type="http://schemas.openxmlformats.org/officeDocument/2006/relationships/customXml" Target="../ink/ink654.xml"/><Relationship Id="rId64" Type="http://schemas.openxmlformats.org/officeDocument/2006/relationships/customXml" Target="../ink/ink675.xml"/><Relationship Id="rId118" Type="http://schemas.openxmlformats.org/officeDocument/2006/relationships/customXml" Target="../ink/ink702.xml"/><Relationship Id="rId325" Type="http://schemas.openxmlformats.org/officeDocument/2006/relationships/image" Target="../media/image827.png"/><Relationship Id="rId367" Type="http://schemas.openxmlformats.org/officeDocument/2006/relationships/image" Target="../media/image848.png"/><Relationship Id="rId532" Type="http://schemas.openxmlformats.org/officeDocument/2006/relationships/customXml" Target="../ink/ink909.xml"/><Relationship Id="rId574" Type="http://schemas.openxmlformats.org/officeDocument/2006/relationships/customXml" Target="../ink/ink931.xml"/><Relationship Id="rId171" Type="http://schemas.openxmlformats.org/officeDocument/2006/relationships/image" Target="../media/image751.png"/><Relationship Id="rId227" Type="http://schemas.openxmlformats.org/officeDocument/2006/relationships/image" Target="../media/image779.png"/><Relationship Id="rId781" Type="http://schemas.openxmlformats.org/officeDocument/2006/relationships/image" Target="../media/image1053.png"/><Relationship Id="rId269" Type="http://schemas.openxmlformats.org/officeDocument/2006/relationships/image" Target="../media/image800.png"/><Relationship Id="rId434" Type="http://schemas.openxmlformats.org/officeDocument/2006/relationships/customXml" Target="../ink/ink860.xml"/><Relationship Id="rId476" Type="http://schemas.openxmlformats.org/officeDocument/2006/relationships/customXml" Target="../ink/ink881.xml"/><Relationship Id="rId641" Type="http://schemas.openxmlformats.org/officeDocument/2006/relationships/image" Target="../media/image983.png"/><Relationship Id="rId683" Type="http://schemas.openxmlformats.org/officeDocument/2006/relationships/image" Target="../media/image1004.png"/><Relationship Id="rId739" Type="http://schemas.openxmlformats.org/officeDocument/2006/relationships/image" Target="../media/image1032.png"/><Relationship Id="rId33" Type="http://schemas.openxmlformats.org/officeDocument/2006/relationships/image" Target="../media/image682.png"/><Relationship Id="rId129" Type="http://schemas.openxmlformats.org/officeDocument/2006/relationships/image" Target="../media/image730.png"/><Relationship Id="rId280" Type="http://schemas.openxmlformats.org/officeDocument/2006/relationships/customXml" Target="../ink/ink783.xml"/><Relationship Id="rId336" Type="http://schemas.openxmlformats.org/officeDocument/2006/relationships/customXml" Target="../ink/ink811.xml"/><Relationship Id="rId501" Type="http://schemas.openxmlformats.org/officeDocument/2006/relationships/image" Target="../media/image914.png"/><Relationship Id="rId543" Type="http://schemas.openxmlformats.org/officeDocument/2006/relationships/image" Target="../media/image934.png"/><Relationship Id="rId75" Type="http://schemas.openxmlformats.org/officeDocument/2006/relationships/image" Target="../media/image703.png"/><Relationship Id="rId140" Type="http://schemas.openxmlformats.org/officeDocument/2006/relationships/customXml" Target="../ink/ink713.xml"/><Relationship Id="rId182" Type="http://schemas.openxmlformats.org/officeDocument/2006/relationships/customXml" Target="../ink/ink734.xml"/><Relationship Id="rId378" Type="http://schemas.openxmlformats.org/officeDocument/2006/relationships/customXml" Target="../ink/ink832.xml"/><Relationship Id="rId403" Type="http://schemas.openxmlformats.org/officeDocument/2006/relationships/image" Target="../media/image866.png"/><Relationship Id="rId585" Type="http://schemas.openxmlformats.org/officeDocument/2006/relationships/image" Target="../media/image955.png"/><Relationship Id="rId750" Type="http://schemas.openxmlformats.org/officeDocument/2006/relationships/customXml" Target="../ink/ink1019.xml"/><Relationship Id="rId6" Type="http://schemas.openxmlformats.org/officeDocument/2006/relationships/customXml" Target="../ink/ink646.xml"/><Relationship Id="rId238" Type="http://schemas.openxmlformats.org/officeDocument/2006/relationships/customXml" Target="../ink/ink762.xml"/><Relationship Id="rId445" Type="http://schemas.openxmlformats.org/officeDocument/2006/relationships/image" Target="../media/image886.png"/><Relationship Id="rId487" Type="http://schemas.openxmlformats.org/officeDocument/2006/relationships/image" Target="../media/image907.png"/><Relationship Id="rId610" Type="http://schemas.openxmlformats.org/officeDocument/2006/relationships/customXml" Target="../ink/ink949.xml"/><Relationship Id="rId652" Type="http://schemas.openxmlformats.org/officeDocument/2006/relationships/customXml" Target="../ink/ink970.xml"/><Relationship Id="rId694" Type="http://schemas.openxmlformats.org/officeDocument/2006/relationships/customXml" Target="../ink/ink991.xml"/><Relationship Id="rId708" Type="http://schemas.openxmlformats.org/officeDocument/2006/relationships/customXml" Target="../ink/ink998.xml"/><Relationship Id="rId291" Type="http://schemas.openxmlformats.org/officeDocument/2006/relationships/image" Target="../media/image810.png"/><Relationship Id="rId305" Type="http://schemas.openxmlformats.org/officeDocument/2006/relationships/image" Target="../media/image817.png"/><Relationship Id="rId347" Type="http://schemas.openxmlformats.org/officeDocument/2006/relationships/image" Target="../media/image838.png"/><Relationship Id="rId512" Type="http://schemas.openxmlformats.org/officeDocument/2006/relationships/customXml" Target="../ink/ink899.xml"/><Relationship Id="rId44" Type="http://schemas.openxmlformats.org/officeDocument/2006/relationships/customXml" Target="../ink/ink665.xml"/><Relationship Id="rId86" Type="http://schemas.openxmlformats.org/officeDocument/2006/relationships/customXml" Target="../ink/ink686.xml"/><Relationship Id="rId151" Type="http://schemas.openxmlformats.org/officeDocument/2006/relationships/image" Target="../media/image741.png"/><Relationship Id="rId389" Type="http://schemas.openxmlformats.org/officeDocument/2006/relationships/image" Target="../media/image859.png"/><Relationship Id="rId554" Type="http://schemas.openxmlformats.org/officeDocument/2006/relationships/customXml" Target="../ink/ink921.xml"/><Relationship Id="rId596" Type="http://schemas.openxmlformats.org/officeDocument/2006/relationships/customXml" Target="../ink/ink942.xml"/><Relationship Id="rId761" Type="http://schemas.openxmlformats.org/officeDocument/2006/relationships/image" Target="../media/image1043.png"/><Relationship Id="rId193" Type="http://schemas.openxmlformats.org/officeDocument/2006/relationships/image" Target="../media/image762.png"/><Relationship Id="rId207" Type="http://schemas.openxmlformats.org/officeDocument/2006/relationships/image" Target="../media/image769.png"/><Relationship Id="rId249" Type="http://schemas.openxmlformats.org/officeDocument/2006/relationships/image" Target="../media/image790.png"/><Relationship Id="rId414" Type="http://schemas.openxmlformats.org/officeDocument/2006/relationships/customXml" Target="../ink/ink850.xml"/><Relationship Id="rId456" Type="http://schemas.openxmlformats.org/officeDocument/2006/relationships/customXml" Target="../ink/ink871.xml"/><Relationship Id="rId498" Type="http://schemas.openxmlformats.org/officeDocument/2006/relationships/customXml" Target="../ink/ink892.xml"/><Relationship Id="rId621" Type="http://schemas.openxmlformats.org/officeDocument/2006/relationships/image" Target="../media/image973.png"/><Relationship Id="rId663" Type="http://schemas.openxmlformats.org/officeDocument/2006/relationships/image" Target="../media/image994.png"/><Relationship Id="rId13" Type="http://schemas.openxmlformats.org/officeDocument/2006/relationships/image" Target="../media/image672.png"/><Relationship Id="rId109" Type="http://schemas.openxmlformats.org/officeDocument/2006/relationships/image" Target="../media/image720.png"/><Relationship Id="rId260" Type="http://schemas.openxmlformats.org/officeDocument/2006/relationships/customXml" Target="../ink/ink773.xml"/><Relationship Id="rId316" Type="http://schemas.openxmlformats.org/officeDocument/2006/relationships/customXml" Target="../ink/ink801.xml"/><Relationship Id="rId523" Type="http://schemas.openxmlformats.org/officeDocument/2006/relationships/image" Target="../media/image925.png"/><Relationship Id="rId719" Type="http://schemas.openxmlformats.org/officeDocument/2006/relationships/image" Target="../media/image1022.png"/><Relationship Id="rId55" Type="http://schemas.openxmlformats.org/officeDocument/2006/relationships/image" Target="../media/image693.png"/><Relationship Id="rId97" Type="http://schemas.openxmlformats.org/officeDocument/2006/relationships/image" Target="../media/image714.png"/><Relationship Id="rId120" Type="http://schemas.openxmlformats.org/officeDocument/2006/relationships/customXml" Target="../ink/ink703.xml"/><Relationship Id="rId358" Type="http://schemas.openxmlformats.org/officeDocument/2006/relationships/customXml" Target="../ink/ink822.xml"/><Relationship Id="rId565" Type="http://schemas.openxmlformats.org/officeDocument/2006/relationships/image" Target="../media/image945.png"/><Relationship Id="rId730" Type="http://schemas.openxmlformats.org/officeDocument/2006/relationships/customXml" Target="../ink/ink1009.xml"/><Relationship Id="rId772" Type="http://schemas.openxmlformats.org/officeDocument/2006/relationships/customXml" Target="../ink/ink1030.xml"/><Relationship Id="rId162" Type="http://schemas.openxmlformats.org/officeDocument/2006/relationships/customXml" Target="../ink/ink724.xml"/><Relationship Id="rId218" Type="http://schemas.openxmlformats.org/officeDocument/2006/relationships/customXml" Target="../ink/ink752.xml"/><Relationship Id="rId425" Type="http://schemas.openxmlformats.org/officeDocument/2006/relationships/image" Target="../media/image164.png"/><Relationship Id="rId467" Type="http://schemas.openxmlformats.org/officeDocument/2006/relationships/image" Target="../media/image897.png"/><Relationship Id="rId632" Type="http://schemas.openxmlformats.org/officeDocument/2006/relationships/customXml" Target="../ink/ink960.xml"/><Relationship Id="rId271" Type="http://schemas.openxmlformats.org/officeDocument/2006/relationships/image" Target="../media/image801.png"/><Relationship Id="rId674" Type="http://schemas.openxmlformats.org/officeDocument/2006/relationships/customXml" Target="../ink/ink981.xml"/><Relationship Id="rId24" Type="http://schemas.openxmlformats.org/officeDocument/2006/relationships/customXml" Target="../ink/ink655.xml"/><Relationship Id="rId66" Type="http://schemas.openxmlformats.org/officeDocument/2006/relationships/customXml" Target="../ink/ink676.xml"/><Relationship Id="rId131" Type="http://schemas.openxmlformats.org/officeDocument/2006/relationships/image" Target="../media/image731.png"/><Relationship Id="rId327" Type="http://schemas.openxmlformats.org/officeDocument/2006/relationships/image" Target="../media/image828.png"/><Relationship Id="rId369" Type="http://schemas.openxmlformats.org/officeDocument/2006/relationships/image" Target="../media/image849.png"/><Relationship Id="rId534" Type="http://schemas.openxmlformats.org/officeDocument/2006/relationships/image" Target="../media/image930.png"/><Relationship Id="rId576" Type="http://schemas.openxmlformats.org/officeDocument/2006/relationships/customXml" Target="../ink/ink932.xml"/><Relationship Id="rId741" Type="http://schemas.openxmlformats.org/officeDocument/2006/relationships/image" Target="../media/image1033.png"/><Relationship Id="rId783" Type="http://schemas.openxmlformats.org/officeDocument/2006/relationships/image" Target="../media/image1054.png"/><Relationship Id="rId173" Type="http://schemas.openxmlformats.org/officeDocument/2006/relationships/image" Target="../media/image752.png"/><Relationship Id="rId229" Type="http://schemas.openxmlformats.org/officeDocument/2006/relationships/image" Target="../media/image780.png"/><Relationship Id="rId380" Type="http://schemas.openxmlformats.org/officeDocument/2006/relationships/customXml" Target="../ink/ink833.xml"/><Relationship Id="rId436" Type="http://schemas.openxmlformats.org/officeDocument/2006/relationships/customXml" Target="../ink/ink861.xml"/><Relationship Id="rId601" Type="http://schemas.openxmlformats.org/officeDocument/2006/relationships/image" Target="../media/image963.png"/><Relationship Id="rId643" Type="http://schemas.openxmlformats.org/officeDocument/2006/relationships/image" Target="../media/image984.png"/><Relationship Id="rId240" Type="http://schemas.openxmlformats.org/officeDocument/2006/relationships/customXml" Target="../ink/ink763.xml"/><Relationship Id="rId478" Type="http://schemas.openxmlformats.org/officeDocument/2006/relationships/customXml" Target="../ink/ink882.xml"/><Relationship Id="rId685" Type="http://schemas.openxmlformats.org/officeDocument/2006/relationships/image" Target="../media/image1005.png"/><Relationship Id="rId35" Type="http://schemas.openxmlformats.org/officeDocument/2006/relationships/image" Target="../media/image683.png"/><Relationship Id="rId77" Type="http://schemas.openxmlformats.org/officeDocument/2006/relationships/image" Target="../media/image704.png"/><Relationship Id="rId100" Type="http://schemas.openxmlformats.org/officeDocument/2006/relationships/customXml" Target="../ink/ink693.xml"/><Relationship Id="rId282" Type="http://schemas.openxmlformats.org/officeDocument/2006/relationships/customXml" Target="../ink/ink784.xml"/><Relationship Id="rId338" Type="http://schemas.openxmlformats.org/officeDocument/2006/relationships/customXml" Target="../ink/ink812.xml"/><Relationship Id="rId503" Type="http://schemas.openxmlformats.org/officeDocument/2006/relationships/image" Target="../media/image915.png"/><Relationship Id="rId545" Type="http://schemas.openxmlformats.org/officeDocument/2006/relationships/image" Target="../media/image935.png"/><Relationship Id="rId587" Type="http://schemas.openxmlformats.org/officeDocument/2006/relationships/image" Target="../media/image956.png"/><Relationship Id="rId710" Type="http://schemas.openxmlformats.org/officeDocument/2006/relationships/customXml" Target="../ink/ink999.xml"/><Relationship Id="rId752" Type="http://schemas.openxmlformats.org/officeDocument/2006/relationships/customXml" Target="../ink/ink1020.xml"/><Relationship Id="rId8" Type="http://schemas.openxmlformats.org/officeDocument/2006/relationships/customXml" Target="../ink/ink647.xml"/><Relationship Id="rId142" Type="http://schemas.openxmlformats.org/officeDocument/2006/relationships/customXml" Target="../ink/ink714.xml"/><Relationship Id="rId184" Type="http://schemas.openxmlformats.org/officeDocument/2006/relationships/customXml" Target="../ink/ink735.xml"/><Relationship Id="rId391" Type="http://schemas.openxmlformats.org/officeDocument/2006/relationships/image" Target="../media/image860.png"/><Relationship Id="rId405" Type="http://schemas.openxmlformats.org/officeDocument/2006/relationships/image" Target="../media/image867.png"/><Relationship Id="rId447" Type="http://schemas.openxmlformats.org/officeDocument/2006/relationships/image" Target="../media/image887.png"/><Relationship Id="rId612" Type="http://schemas.openxmlformats.org/officeDocument/2006/relationships/customXml" Target="../ink/ink950.xml"/><Relationship Id="rId251" Type="http://schemas.openxmlformats.org/officeDocument/2006/relationships/image" Target="../media/image791.png"/><Relationship Id="rId489" Type="http://schemas.openxmlformats.org/officeDocument/2006/relationships/image" Target="../media/image908.png"/><Relationship Id="rId654" Type="http://schemas.openxmlformats.org/officeDocument/2006/relationships/customXml" Target="../ink/ink971.xml"/><Relationship Id="rId696" Type="http://schemas.openxmlformats.org/officeDocument/2006/relationships/customXml" Target="../ink/ink992.xml"/><Relationship Id="rId46" Type="http://schemas.openxmlformats.org/officeDocument/2006/relationships/customXml" Target="../ink/ink666.xml"/><Relationship Id="rId293" Type="http://schemas.openxmlformats.org/officeDocument/2006/relationships/image" Target="../media/image811.png"/><Relationship Id="rId307" Type="http://schemas.openxmlformats.org/officeDocument/2006/relationships/image" Target="../media/image818.png"/><Relationship Id="rId349" Type="http://schemas.openxmlformats.org/officeDocument/2006/relationships/image" Target="../media/image839.png"/><Relationship Id="rId514" Type="http://schemas.openxmlformats.org/officeDocument/2006/relationships/customXml" Target="../ink/ink900.xml"/><Relationship Id="rId556" Type="http://schemas.openxmlformats.org/officeDocument/2006/relationships/customXml" Target="../ink/ink922.xml"/><Relationship Id="rId721" Type="http://schemas.openxmlformats.org/officeDocument/2006/relationships/image" Target="../media/image1023.png"/><Relationship Id="rId763" Type="http://schemas.openxmlformats.org/officeDocument/2006/relationships/image" Target="../media/image1044.png"/><Relationship Id="rId88" Type="http://schemas.openxmlformats.org/officeDocument/2006/relationships/customXml" Target="../ink/ink687.xml"/><Relationship Id="rId111" Type="http://schemas.openxmlformats.org/officeDocument/2006/relationships/image" Target="../media/image721.png"/><Relationship Id="rId153" Type="http://schemas.openxmlformats.org/officeDocument/2006/relationships/image" Target="../media/image742.png"/><Relationship Id="rId195" Type="http://schemas.openxmlformats.org/officeDocument/2006/relationships/image" Target="../media/image763.png"/><Relationship Id="rId209" Type="http://schemas.openxmlformats.org/officeDocument/2006/relationships/image" Target="../media/image770.png"/><Relationship Id="rId360" Type="http://schemas.openxmlformats.org/officeDocument/2006/relationships/customXml" Target="../ink/ink823.xml"/><Relationship Id="rId416" Type="http://schemas.openxmlformats.org/officeDocument/2006/relationships/customXml" Target="../ink/ink851.xml"/><Relationship Id="rId598" Type="http://schemas.openxmlformats.org/officeDocument/2006/relationships/customXml" Target="../ink/ink943.xml"/><Relationship Id="rId220" Type="http://schemas.openxmlformats.org/officeDocument/2006/relationships/customXml" Target="../ink/ink753.xml"/><Relationship Id="rId458" Type="http://schemas.openxmlformats.org/officeDocument/2006/relationships/customXml" Target="../ink/ink872.xml"/><Relationship Id="rId623" Type="http://schemas.openxmlformats.org/officeDocument/2006/relationships/image" Target="../media/image974.png"/><Relationship Id="rId665" Type="http://schemas.openxmlformats.org/officeDocument/2006/relationships/image" Target="../media/image995.png"/><Relationship Id="rId15" Type="http://schemas.openxmlformats.org/officeDocument/2006/relationships/image" Target="../media/image673.png"/><Relationship Id="rId57" Type="http://schemas.openxmlformats.org/officeDocument/2006/relationships/image" Target="../media/image694.png"/><Relationship Id="rId262" Type="http://schemas.openxmlformats.org/officeDocument/2006/relationships/customXml" Target="../ink/ink774.xml"/><Relationship Id="rId318" Type="http://schemas.openxmlformats.org/officeDocument/2006/relationships/customXml" Target="../ink/ink802.xml"/><Relationship Id="rId525" Type="http://schemas.openxmlformats.org/officeDocument/2006/relationships/image" Target="../media/image926.png"/><Relationship Id="rId567" Type="http://schemas.openxmlformats.org/officeDocument/2006/relationships/image" Target="../media/image946.png"/><Relationship Id="rId732" Type="http://schemas.openxmlformats.org/officeDocument/2006/relationships/customXml" Target="../ink/ink1010.xml"/><Relationship Id="rId99" Type="http://schemas.openxmlformats.org/officeDocument/2006/relationships/image" Target="../media/image715.png"/><Relationship Id="rId122" Type="http://schemas.openxmlformats.org/officeDocument/2006/relationships/customXml" Target="../ink/ink704.xml"/><Relationship Id="rId164" Type="http://schemas.openxmlformats.org/officeDocument/2006/relationships/customXml" Target="../ink/ink725.xml"/><Relationship Id="rId371" Type="http://schemas.openxmlformats.org/officeDocument/2006/relationships/image" Target="../media/image850.png"/><Relationship Id="rId774" Type="http://schemas.openxmlformats.org/officeDocument/2006/relationships/customXml" Target="../ink/ink1031.xml"/><Relationship Id="rId427" Type="http://schemas.openxmlformats.org/officeDocument/2006/relationships/image" Target="../media/image877.png"/><Relationship Id="rId469" Type="http://schemas.openxmlformats.org/officeDocument/2006/relationships/image" Target="../media/image898.png"/><Relationship Id="rId634" Type="http://schemas.openxmlformats.org/officeDocument/2006/relationships/customXml" Target="../ink/ink961.xml"/><Relationship Id="rId676" Type="http://schemas.openxmlformats.org/officeDocument/2006/relationships/customXml" Target="../ink/ink982.xml"/><Relationship Id="rId26" Type="http://schemas.openxmlformats.org/officeDocument/2006/relationships/customXml" Target="../ink/ink656.xml"/><Relationship Id="rId231" Type="http://schemas.openxmlformats.org/officeDocument/2006/relationships/image" Target="../media/image781.png"/><Relationship Id="rId273" Type="http://schemas.openxmlformats.org/officeDocument/2006/relationships/image" Target="../media/image337.png"/><Relationship Id="rId329" Type="http://schemas.openxmlformats.org/officeDocument/2006/relationships/image" Target="../media/image829.png"/><Relationship Id="rId480" Type="http://schemas.openxmlformats.org/officeDocument/2006/relationships/customXml" Target="../ink/ink883.xml"/><Relationship Id="rId536" Type="http://schemas.openxmlformats.org/officeDocument/2006/relationships/image" Target="../media/image931.png"/><Relationship Id="rId701" Type="http://schemas.openxmlformats.org/officeDocument/2006/relationships/image" Target="../media/image1013.png"/><Relationship Id="rId68" Type="http://schemas.openxmlformats.org/officeDocument/2006/relationships/customXml" Target="../ink/ink677.xml"/><Relationship Id="rId133" Type="http://schemas.openxmlformats.org/officeDocument/2006/relationships/image" Target="../media/image732.png"/><Relationship Id="rId175" Type="http://schemas.openxmlformats.org/officeDocument/2006/relationships/image" Target="../media/image753.png"/><Relationship Id="rId340" Type="http://schemas.openxmlformats.org/officeDocument/2006/relationships/customXml" Target="../ink/ink813.xml"/><Relationship Id="rId578" Type="http://schemas.openxmlformats.org/officeDocument/2006/relationships/customXml" Target="../ink/ink933.xml"/><Relationship Id="rId743" Type="http://schemas.openxmlformats.org/officeDocument/2006/relationships/image" Target="../media/image1034.png"/><Relationship Id="rId785" Type="http://schemas.openxmlformats.org/officeDocument/2006/relationships/image" Target="../media/image1055.png"/><Relationship Id="rId200" Type="http://schemas.openxmlformats.org/officeDocument/2006/relationships/customXml" Target="../ink/ink743.xml"/><Relationship Id="rId382" Type="http://schemas.openxmlformats.org/officeDocument/2006/relationships/customXml" Target="../ink/ink834.xml"/><Relationship Id="rId438" Type="http://schemas.openxmlformats.org/officeDocument/2006/relationships/customXml" Target="../ink/ink862.xml"/><Relationship Id="rId603" Type="http://schemas.openxmlformats.org/officeDocument/2006/relationships/image" Target="../media/image964.png"/><Relationship Id="rId645" Type="http://schemas.openxmlformats.org/officeDocument/2006/relationships/image" Target="../media/image985.png"/><Relationship Id="rId687" Type="http://schemas.openxmlformats.org/officeDocument/2006/relationships/image" Target="../media/image1006.png"/><Relationship Id="rId242" Type="http://schemas.openxmlformats.org/officeDocument/2006/relationships/customXml" Target="../ink/ink764.xml"/><Relationship Id="rId284" Type="http://schemas.openxmlformats.org/officeDocument/2006/relationships/customXml" Target="../ink/ink785.xml"/><Relationship Id="rId491" Type="http://schemas.openxmlformats.org/officeDocument/2006/relationships/image" Target="../media/image909.png"/><Relationship Id="rId505" Type="http://schemas.openxmlformats.org/officeDocument/2006/relationships/image" Target="../media/image916.png"/><Relationship Id="rId712" Type="http://schemas.openxmlformats.org/officeDocument/2006/relationships/customXml" Target="../ink/ink1000.xml"/><Relationship Id="rId37" Type="http://schemas.openxmlformats.org/officeDocument/2006/relationships/image" Target="../media/image684.png"/><Relationship Id="rId79" Type="http://schemas.openxmlformats.org/officeDocument/2006/relationships/image" Target="../media/image705.png"/><Relationship Id="rId102" Type="http://schemas.openxmlformats.org/officeDocument/2006/relationships/customXml" Target="../ink/ink694.xml"/><Relationship Id="rId144" Type="http://schemas.openxmlformats.org/officeDocument/2006/relationships/customXml" Target="../ink/ink715.xml"/><Relationship Id="rId547" Type="http://schemas.openxmlformats.org/officeDocument/2006/relationships/image" Target="../media/image936.png"/><Relationship Id="rId589" Type="http://schemas.openxmlformats.org/officeDocument/2006/relationships/image" Target="../media/image957.png"/><Relationship Id="rId754" Type="http://schemas.openxmlformats.org/officeDocument/2006/relationships/customXml" Target="../ink/ink1021.xml"/><Relationship Id="rId90" Type="http://schemas.openxmlformats.org/officeDocument/2006/relationships/customXml" Target="../ink/ink688.xml"/><Relationship Id="rId186" Type="http://schemas.openxmlformats.org/officeDocument/2006/relationships/customXml" Target="../ink/ink736.xml"/><Relationship Id="rId351" Type="http://schemas.openxmlformats.org/officeDocument/2006/relationships/image" Target="../media/image840.png"/><Relationship Id="rId393" Type="http://schemas.openxmlformats.org/officeDocument/2006/relationships/image" Target="../media/image861.png"/><Relationship Id="rId407" Type="http://schemas.openxmlformats.org/officeDocument/2006/relationships/image" Target="../media/image868.png"/><Relationship Id="rId449" Type="http://schemas.openxmlformats.org/officeDocument/2006/relationships/image" Target="../media/image888.png"/><Relationship Id="rId614" Type="http://schemas.openxmlformats.org/officeDocument/2006/relationships/customXml" Target="../ink/ink951.xml"/><Relationship Id="rId656" Type="http://schemas.openxmlformats.org/officeDocument/2006/relationships/customXml" Target="../ink/ink972.xml"/><Relationship Id="rId211" Type="http://schemas.openxmlformats.org/officeDocument/2006/relationships/image" Target="../media/image771.png"/><Relationship Id="rId253" Type="http://schemas.openxmlformats.org/officeDocument/2006/relationships/image" Target="../media/image792.png"/><Relationship Id="rId295" Type="http://schemas.openxmlformats.org/officeDocument/2006/relationships/image" Target="../media/image812.png"/><Relationship Id="rId309" Type="http://schemas.openxmlformats.org/officeDocument/2006/relationships/image" Target="../media/image819.png"/><Relationship Id="rId460" Type="http://schemas.openxmlformats.org/officeDocument/2006/relationships/customXml" Target="../ink/ink873.xml"/><Relationship Id="rId516" Type="http://schemas.openxmlformats.org/officeDocument/2006/relationships/customXml" Target="../ink/ink901.xml"/><Relationship Id="rId698" Type="http://schemas.openxmlformats.org/officeDocument/2006/relationships/customXml" Target="../ink/ink993.xml"/><Relationship Id="rId48" Type="http://schemas.openxmlformats.org/officeDocument/2006/relationships/customXml" Target="../ink/ink667.xml"/><Relationship Id="rId113" Type="http://schemas.openxmlformats.org/officeDocument/2006/relationships/image" Target="../media/image722.png"/><Relationship Id="rId320" Type="http://schemas.openxmlformats.org/officeDocument/2006/relationships/customXml" Target="../ink/ink803.xml"/><Relationship Id="rId558" Type="http://schemas.openxmlformats.org/officeDocument/2006/relationships/customXml" Target="../ink/ink923.xml"/><Relationship Id="rId723" Type="http://schemas.openxmlformats.org/officeDocument/2006/relationships/image" Target="../media/image1024.png"/><Relationship Id="rId765" Type="http://schemas.openxmlformats.org/officeDocument/2006/relationships/image" Target="../media/image1045.png"/><Relationship Id="rId155" Type="http://schemas.openxmlformats.org/officeDocument/2006/relationships/image" Target="../media/image743.png"/><Relationship Id="rId197" Type="http://schemas.openxmlformats.org/officeDocument/2006/relationships/image" Target="../media/image764.png"/><Relationship Id="rId362" Type="http://schemas.openxmlformats.org/officeDocument/2006/relationships/customXml" Target="../ink/ink824.xml"/><Relationship Id="rId418" Type="http://schemas.openxmlformats.org/officeDocument/2006/relationships/customXml" Target="../ink/ink852.xml"/><Relationship Id="rId625" Type="http://schemas.openxmlformats.org/officeDocument/2006/relationships/image" Target="../media/image975.png"/><Relationship Id="rId222" Type="http://schemas.openxmlformats.org/officeDocument/2006/relationships/customXml" Target="../ink/ink754.xml"/><Relationship Id="rId264" Type="http://schemas.openxmlformats.org/officeDocument/2006/relationships/customXml" Target="../ink/ink775.xml"/><Relationship Id="rId471" Type="http://schemas.openxmlformats.org/officeDocument/2006/relationships/image" Target="../media/image899.png"/><Relationship Id="rId667" Type="http://schemas.openxmlformats.org/officeDocument/2006/relationships/image" Target="../media/image996.png"/><Relationship Id="rId17" Type="http://schemas.openxmlformats.org/officeDocument/2006/relationships/image" Target="../media/image674.png"/><Relationship Id="rId59" Type="http://schemas.openxmlformats.org/officeDocument/2006/relationships/image" Target="../media/image695.png"/><Relationship Id="rId124" Type="http://schemas.openxmlformats.org/officeDocument/2006/relationships/customXml" Target="../ink/ink705.xml"/><Relationship Id="rId527" Type="http://schemas.openxmlformats.org/officeDocument/2006/relationships/image" Target="../media/image927.png"/><Relationship Id="rId569" Type="http://schemas.openxmlformats.org/officeDocument/2006/relationships/image" Target="../media/image947.png"/><Relationship Id="rId734" Type="http://schemas.openxmlformats.org/officeDocument/2006/relationships/customXml" Target="../ink/ink1011.xml"/><Relationship Id="rId776" Type="http://schemas.openxmlformats.org/officeDocument/2006/relationships/customXml" Target="../ink/ink1032.xml"/><Relationship Id="rId70" Type="http://schemas.openxmlformats.org/officeDocument/2006/relationships/customXml" Target="../ink/ink678.xml"/><Relationship Id="rId166" Type="http://schemas.openxmlformats.org/officeDocument/2006/relationships/customXml" Target="../ink/ink726.xml"/><Relationship Id="rId331" Type="http://schemas.openxmlformats.org/officeDocument/2006/relationships/image" Target="../media/image830.png"/><Relationship Id="rId373" Type="http://schemas.openxmlformats.org/officeDocument/2006/relationships/image" Target="../media/image851.png"/><Relationship Id="rId429" Type="http://schemas.openxmlformats.org/officeDocument/2006/relationships/image" Target="../media/image878.png"/><Relationship Id="rId580" Type="http://schemas.openxmlformats.org/officeDocument/2006/relationships/customXml" Target="../ink/ink934.xml"/><Relationship Id="rId636" Type="http://schemas.openxmlformats.org/officeDocument/2006/relationships/customXml" Target="../ink/ink962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782.png"/><Relationship Id="rId440" Type="http://schemas.openxmlformats.org/officeDocument/2006/relationships/customXml" Target="../ink/ink863.xml"/><Relationship Id="rId678" Type="http://schemas.openxmlformats.org/officeDocument/2006/relationships/customXml" Target="../ink/ink983.xml"/><Relationship Id="rId28" Type="http://schemas.openxmlformats.org/officeDocument/2006/relationships/customXml" Target="../ink/ink657.xml"/><Relationship Id="rId275" Type="http://schemas.openxmlformats.org/officeDocument/2006/relationships/image" Target="../media/image802.png"/><Relationship Id="rId300" Type="http://schemas.openxmlformats.org/officeDocument/2006/relationships/customXml" Target="../ink/ink793.xml"/><Relationship Id="rId482" Type="http://schemas.openxmlformats.org/officeDocument/2006/relationships/customXml" Target="../ink/ink884.xml"/><Relationship Id="rId538" Type="http://schemas.openxmlformats.org/officeDocument/2006/relationships/customXml" Target="../ink/ink913.xml"/><Relationship Id="rId703" Type="http://schemas.openxmlformats.org/officeDocument/2006/relationships/image" Target="../media/image1014.png"/><Relationship Id="rId745" Type="http://schemas.openxmlformats.org/officeDocument/2006/relationships/image" Target="../media/image1035.png"/><Relationship Id="rId81" Type="http://schemas.openxmlformats.org/officeDocument/2006/relationships/image" Target="../media/image706.png"/><Relationship Id="rId135" Type="http://schemas.openxmlformats.org/officeDocument/2006/relationships/image" Target="../media/image733.png"/><Relationship Id="rId177" Type="http://schemas.openxmlformats.org/officeDocument/2006/relationships/image" Target="../media/image754.png"/><Relationship Id="rId342" Type="http://schemas.openxmlformats.org/officeDocument/2006/relationships/customXml" Target="../ink/ink814.xml"/><Relationship Id="rId384" Type="http://schemas.openxmlformats.org/officeDocument/2006/relationships/customXml" Target="../ink/ink835.xml"/><Relationship Id="rId591" Type="http://schemas.openxmlformats.org/officeDocument/2006/relationships/image" Target="../media/image958.png"/><Relationship Id="rId605" Type="http://schemas.openxmlformats.org/officeDocument/2006/relationships/image" Target="../media/image965.png"/><Relationship Id="rId787" Type="http://schemas.openxmlformats.org/officeDocument/2006/relationships/image" Target="../media/image1056.png"/><Relationship Id="rId202" Type="http://schemas.openxmlformats.org/officeDocument/2006/relationships/customXml" Target="../ink/ink744.xml"/><Relationship Id="rId244" Type="http://schemas.openxmlformats.org/officeDocument/2006/relationships/customXml" Target="../ink/ink765.xml"/><Relationship Id="rId647" Type="http://schemas.openxmlformats.org/officeDocument/2006/relationships/image" Target="../media/image986.png"/><Relationship Id="rId689" Type="http://schemas.openxmlformats.org/officeDocument/2006/relationships/image" Target="../media/image1007.png"/><Relationship Id="rId39" Type="http://schemas.openxmlformats.org/officeDocument/2006/relationships/image" Target="../media/image685.png"/><Relationship Id="rId286" Type="http://schemas.openxmlformats.org/officeDocument/2006/relationships/customXml" Target="../ink/ink786.xml"/><Relationship Id="rId451" Type="http://schemas.openxmlformats.org/officeDocument/2006/relationships/image" Target="../media/image889.png"/><Relationship Id="rId493" Type="http://schemas.openxmlformats.org/officeDocument/2006/relationships/image" Target="../media/image910.png"/><Relationship Id="rId507" Type="http://schemas.openxmlformats.org/officeDocument/2006/relationships/image" Target="../media/image917.png"/><Relationship Id="rId549" Type="http://schemas.openxmlformats.org/officeDocument/2006/relationships/image" Target="../media/image937.png"/><Relationship Id="rId714" Type="http://schemas.openxmlformats.org/officeDocument/2006/relationships/customXml" Target="../ink/ink1001.xml"/><Relationship Id="rId756" Type="http://schemas.openxmlformats.org/officeDocument/2006/relationships/customXml" Target="../ink/ink1022.xml"/><Relationship Id="rId50" Type="http://schemas.openxmlformats.org/officeDocument/2006/relationships/customXml" Target="../ink/ink668.xml"/><Relationship Id="rId104" Type="http://schemas.openxmlformats.org/officeDocument/2006/relationships/customXml" Target="../ink/ink695.xml"/><Relationship Id="rId146" Type="http://schemas.openxmlformats.org/officeDocument/2006/relationships/customXml" Target="../ink/ink716.xml"/><Relationship Id="rId188" Type="http://schemas.openxmlformats.org/officeDocument/2006/relationships/customXml" Target="../ink/ink737.xml"/><Relationship Id="rId311" Type="http://schemas.openxmlformats.org/officeDocument/2006/relationships/image" Target="../media/image820.png"/><Relationship Id="rId353" Type="http://schemas.openxmlformats.org/officeDocument/2006/relationships/image" Target="../media/image841.png"/><Relationship Id="rId395" Type="http://schemas.openxmlformats.org/officeDocument/2006/relationships/image" Target="../media/image862.png"/><Relationship Id="rId409" Type="http://schemas.openxmlformats.org/officeDocument/2006/relationships/image" Target="../media/image869.png"/><Relationship Id="rId560" Type="http://schemas.openxmlformats.org/officeDocument/2006/relationships/customXml" Target="../ink/ink924.xml"/><Relationship Id="rId92" Type="http://schemas.openxmlformats.org/officeDocument/2006/relationships/customXml" Target="../ink/ink689.xml"/><Relationship Id="rId213" Type="http://schemas.openxmlformats.org/officeDocument/2006/relationships/image" Target="../media/image772.png"/><Relationship Id="rId420" Type="http://schemas.openxmlformats.org/officeDocument/2006/relationships/customXml" Target="../ink/ink853.xml"/><Relationship Id="rId616" Type="http://schemas.openxmlformats.org/officeDocument/2006/relationships/customXml" Target="../ink/ink952.xml"/><Relationship Id="rId658" Type="http://schemas.openxmlformats.org/officeDocument/2006/relationships/customXml" Target="../ink/ink973.xml"/><Relationship Id="rId255" Type="http://schemas.openxmlformats.org/officeDocument/2006/relationships/image" Target="../media/image793.png"/><Relationship Id="rId297" Type="http://schemas.openxmlformats.org/officeDocument/2006/relationships/image" Target="../media/image813.png"/><Relationship Id="rId462" Type="http://schemas.openxmlformats.org/officeDocument/2006/relationships/customXml" Target="../ink/ink874.xml"/><Relationship Id="rId518" Type="http://schemas.openxmlformats.org/officeDocument/2006/relationships/customXml" Target="../ink/ink902.xml"/><Relationship Id="rId725" Type="http://schemas.openxmlformats.org/officeDocument/2006/relationships/image" Target="../media/image1025.png"/><Relationship Id="rId115" Type="http://schemas.openxmlformats.org/officeDocument/2006/relationships/image" Target="../media/image723.png"/><Relationship Id="rId157" Type="http://schemas.openxmlformats.org/officeDocument/2006/relationships/image" Target="../media/image744.png"/><Relationship Id="rId322" Type="http://schemas.openxmlformats.org/officeDocument/2006/relationships/customXml" Target="../ink/ink804.xml"/><Relationship Id="rId364" Type="http://schemas.openxmlformats.org/officeDocument/2006/relationships/customXml" Target="../ink/ink825.xml"/><Relationship Id="rId767" Type="http://schemas.openxmlformats.org/officeDocument/2006/relationships/image" Target="../media/image1046.png"/><Relationship Id="rId61" Type="http://schemas.openxmlformats.org/officeDocument/2006/relationships/image" Target="../media/image696.png"/><Relationship Id="rId199" Type="http://schemas.openxmlformats.org/officeDocument/2006/relationships/image" Target="../media/image765.png"/><Relationship Id="rId571" Type="http://schemas.openxmlformats.org/officeDocument/2006/relationships/image" Target="../media/image948.png"/><Relationship Id="rId627" Type="http://schemas.openxmlformats.org/officeDocument/2006/relationships/image" Target="../media/image976.png"/><Relationship Id="rId669" Type="http://schemas.openxmlformats.org/officeDocument/2006/relationships/image" Target="../media/image997.png"/><Relationship Id="rId19" Type="http://schemas.openxmlformats.org/officeDocument/2006/relationships/image" Target="../media/image675.png"/><Relationship Id="rId224" Type="http://schemas.openxmlformats.org/officeDocument/2006/relationships/customXml" Target="../ink/ink755.xml"/><Relationship Id="rId266" Type="http://schemas.openxmlformats.org/officeDocument/2006/relationships/customXml" Target="../ink/ink776.xml"/><Relationship Id="rId431" Type="http://schemas.openxmlformats.org/officeDocument/2006/relationships/image" Target="../media/image879.png"/><Relationship Id="rId473" Type="http://schemas.openxmlformats.org/officeDocument/2006/relationships/image" Target="../media/image900.png"/><Relationship Id="rId529" Type="http://schemas.openxmlformats.org/officeDocument/2006/relationships/image" Target="../media/image928.png"/><Relationship Id="rId680" Type="http://schemas.openxmlformats.org/officeDocument/2006/relationships/customXml" Target="../ink/ink984.xml"/><Relationship Id="rId736" Type="http://schemas.openxmlformats.org/officeDocument/2006/relationships/customXml" Target="../ink/ink1012.xml"/><Relationship Id="rId30" Type="http://schemas.openxmlformats.org/officeDocument/2006/relationships/customXml" Target="../ink/ink658.xml"/><Relationship Id="rId126" Type="http://schemas.openxmlformats.org/officeDocument/2006/relationships/customXml" Target="../ink/ink706.xml"/><Relationship Id="rId168" Type="http://schemas.openxmlformats.org/officeDocument/2006/relationships/customXml" Target="../ink/ink727.xml"/><Relationship Id="rId333" Type="http://schemas.openxmlformats.org/officeDocument/2006/relationships/image" Target="../media/image831.png"/><Relationship Id="rId540" Type="http://schemas.openxmlformats.org/officeDocument/2006/relationships/customXml" Target="../ink/ink914.xml"/><Relationship Id="rId778" Type="http://schemas.openxmlformats.org/officeDocument/2006/relationships/customXml" Target="../ink/ink1033.xml"/><Relationship Id="rId72" Type="http://schemas.openxmlformats.org/officeDocument/2006/relationships/customXml" Target="../ink/ink679.xml"/><Relationship Id="rId375" Type="http://schemas.openxmlformats.org/officeDocument/2006/relationships/image" Target="../media/image852.png"/><Relationship Id="rId582" Type="http://schemas.openxmlformats.org/officeDocument/2006/relationships/customXml" Target="../ink/ink935.xml"/><Relationship Id="rId638" Type="http://schemas.openxmlformats.org/officeDocument/2006/relationships/customXml" Target="../ink/ink963.xml"/><Relationship Id="rId3" Type="http://schemas.openxmlformats.org/officeDocument/2006/relationships/image" Target="../media/image667.png"/><Relationship Id="rId235" Type="http://schemas.openxmlformats.org/officeDocument/2006/relationships/image" Target="../media/image783.png"/><Relationship Id="rId277" Type="http://schemas.openxmlformats.org/officeDocument/2006/relationships/image" Target="../media/image803.png"/><Relationship Id="rId400" Type="http://schemas.openxmlformats.org/officeDocument/2006/relationships/customXml" Target="../ink/ink843.xml"/><Relationship Id="rId442" Type="http://schemas.openxmlformats.org/officeDocument/2006/relationships/customXml" Target="../ink/ink864.xml"/><Relationship Id="rId484" Type="http://schemas.openxmlformats.org/officeDocument/2006/relationships/customXml" Target="../ink/ink885.xml"/><Relationship Id="rId705" Type="http://schemas.openxmlformats.org/officeDocument/2006/relationships/image" Target="../media/image1015.png"/><Relationship Id="rId137" Type="http://schemas.openxmlformats.org/officeDocument/2006/relationships/image" Target="../media/image734.png"/><Relationship Id="rId302" Type="http://schemas.openxmlformats.org/officeDocument/2006/relationships/customXml" Target="../ink/ink794.xml"/><Relationship Id="rId344" Type="http://schemas.openxmlformats.org/officeDocument/2006/relationships/customXml" Target="../ink/ink815.xml"/><Relationship Id="rId691" Type="http://schemas.openxmlformats.org/officeDocument/2006/relationships/image" Target="../media/image1008.png"/><Relationship Id="rId747" Type="http://schemas.openxmlformats.org/officeDocument/2006/relationships/image" Target="../media/image1036.png"/><Relationship Id="rId789" Type="http://schemas.openxmlformats.org/officeDocument/2006/relationships/image" Target="../media/image1057.png"/><Relationship Id="rId41" Type="http://schemas.openxmlformats.org/officeDocument/2006/relationships/image" Target="../media/image686.png"/><Relationship Id="rId83" Type="http://schemas.openxmlformats.org/officeDocument/2006/relationships/image" Target="../media/image707.png"/><Relationship Id="rId179" Type="http://schemas.openxmlformats.org/officeDocument/2006/relationships/image" Target="../media/image755.png"/><Relationship Id="rId386" Type="http://schemas.openxmlformats.org/officeDocument/2006/relationships/customXml" Target="../ink/ink836.xml"/><Relationship Id="rId551" Type="http://schemas.openxmlformats.org/officeDocument/2006/relationships/image" Target="../media/image938.png"/><Relationship Id="rId593" Type="http://schemas.openxmlformats.org/officeDocument/2006/relationships/image" Target="../media/image959.png"/><Relationship Id="rId607" Type="http://schemas.openxmlformats.org/officeDocument/2006/relationships/image" Target="../media/image966.png"/><Relationship Id="rId649" Type="http://schemas.openxmlformats.org/officeDocument/2006/relationships/image" Target="../media/image987.png"/><Relationship Id="rId190" Type="http://schemas.openxmlformats.org/officeDocument/2006/relationships/customXml" Target="../ink/ink738.xml"/><Relationship Id="rId204" Type="http://schemas.openxmlformats.org/officeDocument/2006/relationships/customXml" Target="../ink/ink745.xml"/><Relationship Id="rId246" Type="http://schemas.openxmlformats.org/officeDocument/2006/relationships/customXml" Target="../ink/ink766.xml"/><Relationship Id="rId288" Type="http://schemas.openxmlformats.org/officeDocument/2006/relationships/customXml" Target="../ink/ink787.xml"/><Relationship Id="rId411" Type="http://schemas.openxmlformats.org/officeDocument/2006/relationships/image" Target="../media/image870.png"/><Relationship Id="rId453" Type="http://schemas.openxmlformats.org/officeDocument/2006/relationships/image" Target="../media/image890.png"/><Relationship Id="rId509" Type="http://schemas.openxmlformats.org/officeDocument/2006/relationships/image" Target="../media/image918.png"/><Relationship Id="rId660" Type="http://schemas.openxmlformats.org/officeDocument/2006/relationships/customXml" Target="../ink/ink974.xml"/><Relationship Id="rId106" Type="http://schemas.openxmlformats.org/officeDocument/2006/relationships/customXml" Target="../ink/ink696.xml"/><Relationship Id="rId313" Type="http://schemas.openxmlformats.org/officeDocument/2006/relationships/image" Target="../media/image821.png"/><Relationship Id="rId495" Type="http://schemas.openxmlformats.org/officeDocument/2006/relationships/image" Target="../media/image911.png"/><Relationship Id="rId716" Type="http://schemas.openxmlformats.org/officeDocument/2006/relationships/customXml" Target="../ink/ink1002.xml"/><Relationship Id="rId758" Type="http://schemas.openxmlformats.org/officeDocument/2006/relationships/customXml" Target="../ink/ink1023.xml"/><Relationship Id="rId10" Type="http://schemas.openxmlformats.org/officeDocument/2006/relationships/customXml" Target="../ink/ink648.xml"/><Relationship Id="rId52" Type="http://schemas.openxmlformats.org/officeDocument/2006/relationships/customXml" Target="../ink/ink669.xml"/><Relationship Id="rId94" Type="http://schemas.openxmlformats.org/officeDocument/2006/relationships/customXml" Target="../ink/ink690.xml"/><Relationship Id="rId148" Type="http://schemas.openxmlformats.org/officeDocument/2006/relationships/customXml" Target="../ink/ink717.xml"/><Relationship Id="rId355" Type="http://schemas.openxmlformats.org/officeDocument/2006/relationships/image" Target="../media/image842.png"/><Relationship Id="rId397" Type="http://schemas.openxmlformats.org/officeDocument/2006/relationships/image" Target="../media/image863.png"/><Relationship Id="rId520" Type="http://schemas.openxmlformats.org/officeDocument/2006/relationships/customXml" Target="../ink/ink903.xml"/><Relationship Id="rId562" Type="http://schemas.openxmlformats.org/officeDocument/2006/relationships/customXml" Target="../ink/ink925.xml"/><Relationship Id="rId618" Type="http://schemas.openxmlformats.org/officeDocument/2006/relationships/customXml" Target="../ink/ink953.xml"/><Relationship Id="rId215" Type="http://schemas.openxmlformats.org/officeDocument/2006/relationships/image" Target="../media/image773.png"/><Relationship Id="rId257" Type="http://schemas.openxmlformats.org/officeDocument/2006/relationships/image" Target="../media/image794.png"/><Relationship Id="rId422" Type="http://schemas.openxmlformats.org/officeDocument/2006/relationships/customXml" Target="../ink/ink854.xml"/><Relationship Id="rId464" Type="http://schemas.openxmlformats.org/officeDocument/2006/relationships/customXml" Target="../ink/ink875.xml"/><Relationship Id="rId299" Type="http://schemas.openxmlformats.org/officeDocument/2006/relationships/image" Target="../media/image814.png"/><Relationship Id="rId727" Type="http://schemas.openxmlformats.org/officeDocument/2006/relationships/image" Target="../media/image1026.png"/><Relationship Id="rId63" Type="http://schemas.openxmlformats.org/officeDocument/2006/relationships/image" Target="../media/image697.png"/><Relationship Id="rId159" Type="http://schemas.openxmlformats.org/officeDocument/2006/relationships/image" Target="../media/image745.png"/><Relationship Id="rId366" Type="http://schemas.openxmlformats.org/officeDocument/2006/relationships/customXml" Target="../ink/ink826.xml"/><Relationship Id="rId573" Type="http://schemas.openxmlformats.org/officeDocument/2006/relationships/image" Target="../media/image949.png"/><Relationship Id="rId780" Type="http://schemas.openxmlformats.org/officeDocument/2006/relationships/customXml" Target="../ink/ink1034.xml"/><Relationship Id="rId226" Type="http://schemas.openxmlformats.org/officeDocument/2006/relationships/customXml" Target="../ink/ink756.xml"/><Relationship Id="rId433" Type="http://schemas.openxmlformats.org/officeDocument/2006/relationships/image" Target="../media/image880.png"/><Relationship Id="rId640" Type="http://schemas.openxmlformats.org/officeDocument/2006/relationships/customXml" Target="../ink/ink964.xml"/><Relationship Id="rId738" Type="http://schemas.openxmlformats.org/officeDocument/2006/relationships/customXml" Target="../ink/ink1013.xml"/><Relationship Id="rId74" Type="http://schemas.openxmlformats.org/officeDocument/2006/relationships/customXml" Target="../ink/ink680.xml"/><Relationship Id="rId377" Type="http://schemas.openxmlformats.org/officeDocument/2006/relationships/image" Target="../media/image853.png"/><Relationship Id="rId500" Type="http://schemas.openxmlformats.org/officeDocument/2006/relationships/customXml" Target="../ink/ink893.xml"/><Relationship Id="rId584" Type="http://schemas.openxmlformats.org/officeDocument/2006/relationships/customXml" Target="../ink/ink936.xml"/><Relationship Id="rId5" Type="http://schemas.openxmlformats.org/officeDocument/2006/relationships/image" Target="../media/image668.png"/><Relationship Id="rId237" Type="http://schemas.openxmlformats.org/officeDocument/2006/relationships/image" Target="../media/image784.png"/><Relationship Id="rId444" Type="http://schemas.openxmlformats.org/officeDocument/2006/relationships/customXml" Target="../ink/ink865.xml"/><Relationship Id="rId651" Type="http://schemas.openxmlformats.org/officeDocument/2006/relationships/image" Target="../media/image988.png"/><Relationship Id="rId749" Type="http://schemas.openxmlformats.org/officeDocument/2006/relationships/image" Target="../media/image1037.png"/><Relationship Id="rId290" Type="http://schemas.openxmlformats.org/officeDocument/2006/relationships/customXml" Target="../ink/ink788.xml"/><Relationship Id="rId304" Type="http://schemas.openxmlformats.org/officeDocument/2006/relationships/customXml" Target="../ink/ink795.xml"/><Relationship Id="rId388" Type="http://schemas.openxmlformats.org/officeDocument/2006/relationships/customXml" Target="../ink/ink837.xml"/><Relationship Id="rId511" Type="http://schemas.openxmlformats.org/officeDocument/2006/relationships/image" Target="../media/image919.png"/><Relationship Id="rId609" Type="http://schemas.openxmlformats.org/officeDocument/2006/relationships/image" Target="../media/image967.png"/><Relationship Id="rId85" Type="http://schemas.openxmlformats.org/officeDocument/2006/relationships/image" Target="../media/image708.png"/><Relationship Id="rId150" Type="http://schemas.openxmlformats.org/officeDocument/2006/relationships/customXml" Target="../ink/ink718.xml"/><Relationship Id="rId595" Type="http://schemas.openxmlformats.org/officeDocument/2006/relationships/image" Target="../media/image960.png"/><Relationship Id="rId248" Type="http://schemas.openxmlformats.org/officeDocument/2006/relationships/customXml" Target="../ink/ink767.xml"/><Relationship Id="rId455" Type="http://schemas.openxmlformats.org/officeDocument/2006/relationships/image" Target="../media/image891.png"/><Relationship Id="rId662" Type="http://schemas.openxmlformats.org/officeDocument/2006/relationships/customXml" Target="../ink/ink975.xml"/><Relationship Id="rId12" Type="http://schemas.openxmlformats.org/officeDocument/2006/relationships/customXml" Target="../ink/ink649.xml"/><Relationship Id="rId108" Type="http://schemas.openxmlformats.org/officeDocument/2006/relationships/customXml" Target="../ink/ink697.xml"/><Relationship Id="rId315" Type="http://schemas.openxmlformats.org/officeDocument/2006/relationships/image" Target="../media/image822.png"/><Relationship Id="rId522" Type="http://schemas.openxmlformats.org/officeDocument/2006/relationships/customXml" Target="../ink/ink904.xml"/><Relationship Id="rId96" Type="http://schemas.openxmlformats.org/officeDocument/2006/relationships/customXml" Target="../ink/ink691.xml"/><Relationship Id="rId161" Type="http://schemas.openxmlformats.org/officeDocument/2006/relationships/image" Target="../media/image746.png"/><Relationship Id="rId399" Type="http://schemas.openxmlformats.org/officeDocument/2006/relationships/image" Target="../media/image864.png"/><Relationship Id="rId259" Type="http://schemas.openxmlformats.org/officeDocument/2006/relationships/image" Target="../media/image795.png"/><Relationship Id="rId466" Type="http://schemas.openxmlformats.org/officeDocument/2006/relationships/customXml" Target="../ink/ink876.xml"/><Relationship Id="rId673" Type="http://schemas.openxmlformats.org/officeDocument/2006/relationships/image" Target="../media/image999.png"/><Relationship Id="rId23" Type="http://schemas.openxmlformats.org/officeDocument/2006/relationships/image" Target="../media/image677.png"/><Relationship Id="rId119" Type="http://schemas.openxmlformats.org/officeDocument/2006/relationships/image" Target="../media/image725.png"/><Relationship Id="rId326" Type="http://schemas.openxmlformats.org/officeDocument/2006/relationships/customXml" Target="../ink/ink806.xml"/><Relationship Id="rId533" Type="http://schemas.openxmlformats.org/officeDocument/2006/relationships/customXml" Target="../ink/ink910.xml"/><Relationship Id="rId740" Type="http://schemas.openxmlformats.org/officeDocument/2006/relationships/customXml" Target="../ink/ink1014.xml"/><Relationship Id="rId172" Type="http://schemas.openxmlformats.org/officeDocument/2006/relationships/customXml" Target="../ink/ink729.xml"/><Relationship Id="rId477" Type="http://schemas.openxmlformats.org/officeDocument/2006/relationships/image" Target="../media/image902.png"/><Relationship Id="rId600" Type="http://schemas.openxmlformats.org/officeDocument/2006/relationships/customXml" Target="../ink/ink944.xml"/><Relationship Id="rId684" Type="http://schemas.openxmlformats.org/officeDocument/2006/relationships/customXml" Target="../ink/ink986.xml"/><Relationship Id="rId337" Type="http://schemas.openxmlformats.org/officeDocument/2006/relationships/image" Target="../media/image833.png"/><Relationship Id="rId34" Type="http://schemas.openxmlformats.org/officeDocument/2006/relationships/customXml" Target="../ink/ink660.xml"/><Relationship Id="rId544" Type="http://schemas.openxmlformats.org/officeDocument/2006/relationships/customXml" Target="../ink/ink916.xml"/><Relationship Id="rId751" Type="http://schemas.openxmlformats.org/officeDocument/2006/relationships/image" Target="../media/image1038.png"/><Relationship Id="rId183" Type="http://schemas.openxmlformats.org/officeDocument/2006/relationships/image" Target="../media/image757.png"/><Relationship Id="rId390" Type="http://schemas.openxmlformats.org/officeDocument/2006/relationships/customXml" Target="../ink/ink838.xml"/><Relationship Id="rId404" Type="http://schemas.openxmlformats.org/officeDocument/2006/relationships/customXml" Target="../ink/ink845.xml"/><Relationship Id="rId611" Type="http://schemas.openxmlformats.org/officeDocument/2006/relationships/image" Target="../media/image968.png"/><Relationship Id="rId250" Type="http://schemas.openxmlformats.org/officeDocument/2006/relationships/customXml" Target="../ink/ink768.xml"/><Relationship Id="rId488" Type="http://schemas.openxmlformats.org/officeDocument/2006/relationships/customXml" Target="../ink/ink887.xml"/><Relationship Id="rId695" Type="http://schemas.openxmlformats.org/officeDocument/2006/relationships/image" Target="../media/image1010.png"/><Relationship Id="rId709" Type="http://schemas.openxmlformats.org/officeDocument/2006/relationships/image" Target="../media/image1017.png"/><Relationship Id="rId45" Type="http://schemas.openxmlformats.org/officeDocument/2006/relationships/image" Target="../media/image688.png"/><Relationship Id="rId110" Type="http://schemas.openxmlformats.org/officeDocument/2006/relationships/customXml" Target="../ink/ink698.xml"/><Relationship Id="rId348" Type="http://schemas.openxmlformats.org/officeDocument/2006/relationships/customXml" Target="../ink/ink817.xml"/><Relationship Id="rId555" Type="http://schemas.openxmlformats.org/officeDocument/2006/relationships/image" Target="../media/image940.png"/><Relationship Id="rId762" Type="http://schemas.openxmlformats.org/officeDocument/2006/relationships/customXml" Target="../ink/ink1025.xml"/><Relationship Id="rId194" Type="http://schemas.openxmlformats.org/officeDocument/2006/relationships/customXml" Target="../ink/ink740.xml"/><Relationship Id="rId208" Type="http://schemas.openxmlformats.org/officeDocument/2006/relationships/customXml" Target="../ink/ink747.xml"/><Relationship Id="rId415" Type="http://schemas.openxmlformats.org/officeDocument/2006/relationships/image" Target="../media/image872.png"/><Relationship Id="rId622" Type="http://schemas.openxmlformats.org/officeDocument/2006/relationships/customXml" Target="../ink/ink955.xml"/><Relationship Id="rId261" Type="http://schemas.openxmlformats.org/officeDocument/2006/relationships/image" Target="../media/image796.png"/><Relationship Id="rId499" Type="http://schemas.openxmlformats.org/officeDocument/2006/relationships/image" Target="../media/image913.png"/><Relationship Id="rId56" Type="http://schemas.openxmlformats.org/officeDocument/2006/relationships/customXml" Target="../ink/ink671.xml"/><Relationship Id="rId359" Type="http://schemas.openxmlformats.org/officeDocument/2006/relationships/image" Target="../media/image844.png"/><Relationship Id="rId566" Type="http://schemas.openxmlformats.org/officeDocument/2006/relationships/customXml" Target="../ink/ink927.xml"/><Relationship Id="rId773" Type="http://schemas.openxmlformats.org/officeDocument/2006/relationships/image" Target="../media/image1049.png"/><Relationship Id="rId121" Type="http://schemas.openxmlformats.org/officeDocument/2006/relationships/image" Target="../media/image726.png"/><Relationship Id="rId219" Type="http://schemas.openxmlformats.org/officeDocument/2006/relationships/image" Target="../media/image775.png"/><Relationship Id="rId426" Type="http://schemas.openxmlformats.org/officeDocument/2006/relationships/customXml" Target="../ink/ink856.xml"/><Relationship Id="rId633" Type="http://schemas.openxmlformats.org/officeDocument/2006/relationships/image" Target="../media/image979.png"/><Relationship Id="rId67" Type="http://schemas.openxmlformats.org/officeDocument/2006/relationships/image" Target="../media/image699.png"/><Relationship Id="rId272" Type="http://schemas.openxmlformats.org/officeDocument/2006/relationships/customXml" Target="../ink/ink779.xml"/><Relationship Id="rId577" Type="http://schemas.openxmlformats.org/officeDocument/2006/relationships/image" Target="../media/image951.png"/><Relationship Id="rId700" Type="http://schemas.openxmlformats.org/officeDocument/2006/relationships/customXml" Target="../ink/ink994.xml"/><Relationship Id="rId132" Type="http://schemas.openxmlformats.org/officeDocument/2006/relationships/customXml" Target="../ink/ink709.xml"/><Relationship Id="rId784" Type="http://schemas.openxmlformats.org/officeDocument/2006/relationships/customXml" Target="../ink/ink1036.xml"/><Relationship Id="rId437" Type="http://schemas.openxmlformats.org/officeDocument/2006/relationships/image" Target="../media/image882.png"/><Relationship Id="rId644" Type="http://schemas.openxmlformats.org/officeDocument/2006/relationships/customXml" Target="../ink/ink966.xml"/><Relationship Id="rId283" Type="http://schemas.openxmlformats.org/officeDocument/2006/relationships/image" Target="../media/image806.png"/><Relationship Id="rId490" Type="http://schemas.openxmlformats.org/officeDocument/2006/relationships/customXml" Target="../ink/ink888.xml"/><Relationship Id="rId504" Type="http://schemas.openxmlformats.org/officeDocument/2006/relationships/customXml" Target="../ink/ink895.xml"/><Relationship Id="rId711" Type="http://schemas.openxmlformats.org/officeDocument/2006/relationships/image" Target="../media/image1018.png"/><Relationship Id="rId78" Type="http://schemas.openxmlformats.org/officeDocument/2006/relationships/customXml" Target="../ink/ink682.xml"/><Relationship Id="rId143" Type="http://schemas.openxmlformats.org/officeDocument/2006/relationships/image" Target="../media/image737.png"/><Relationship Id="rId350" Type="http://schemas.openxmlformats.org/officeDocument/2006/relationships/customXml" Target="../ink/ink818.xml"/><Relationship Id="rId588" Type="http://schemas.openxmlformats.org/officeDocument/2006/relationships/customXml" Target="../ink/ink938.xml"/><Relationship Id="rId9" Type="http://schemas.openxmlformats.org/officeDocument/2006/relationships/image" Target="../media/image670.png"/><Relationship Id="rId210" Type="http://schemas.openxmlformats.org/officeDocument/2006/relationships/customXml" Target="../ink/ink748.xml"/><Relationship Id="rId448" Type="http://schemas.openxmlformats.org/officeDocument/2006/relationships/customXml" Target="../ink/ink867.xml"/><Relationship Id="rId655" Type="http://schemas.openxmlformats.org/officeDocument/2006/relationships/image" Target="../media/image990.png"/><Relationship Id="rId294" Type="http://schemas.openxmlformats.org/officeDocument/2006/relationships/customXml" Target="../ink/ink790.xml"/><Relationship Id="rId308" Type="http://schemas.openxmlformats.org/officeDocument/2006/relationships/customXml" Target="../ink/ink797.xml"/><Relationship Id="rId515" Type="http://schemas.openxmlformats.org/officeDocument/2006/relationships/image" Target="../media/image921.png"/><Relationship Id="rId722" Type="http://schemas.openxmlformats.org/officeDocument/2006/relationships/customXml" Target="../ink/ink1005.xml"/><Relationship Id="rId89" Type="http://schemas.openxmlformats.org/officeDocument/2006/relationships/image" Target="../media/image710.png"/><Relationship Id="rId154" Type="http://schemas.openxmlformats.org/officeDocument/2006/relationships/customXml" Target="../ink/ink720.xml"/><Relationship Id="rId361" Type="http://schemas.openxmlformats.org/officeDocument/2006/relationships/image" Target="../media/image845.png"/><Relationship Id="rId599" Type="http://schemas.openxmlformats.org/officeDocument/2006/relationships/image" Target="../media/image962.png"/><Relationship Id="rId459" Type="http://schemas.openxmlformats.org/officeDocument/2006/relationships/image" Target="../media/image893.png"/><Relationship Id="rId666" Type="http://schemas.openxmlformats.org/officeDocument/2006/relationships/customXml" Target="../ink/ink977.xml"/><Relationship Id="rId16" Type="http://schemas.openxmlformats.org/officeDocument/2006/relationships/customXml" Target="../ink/ink651.xml"/><Relationship Id="rId221" Type="http://schemas.openxmlformats.org/officeDocument/2006/relationships/image" Target="../media/image776.png"/><Relationship Id="rId319" Type="http://schemas.openxmlformats.org/officeDocument/2006/relationships/image" Target="../media/image824.png"/><Relationship Id="rId526" Type="http://schemas.openxmlformats.org/officeDocument/2006/relationships/customXml" Target="../ink/ink906.xml"/><Relationship Id="rId733" Type="http://schemas.openxmlformats.org/officeDocument/2006/relationships/image" Target="../media/image1029.png"/><Relationship Id="rId165" Type="http://schemas.openxmlformats.org/officeDocument/2006/relationships/image" Target="../media/image748.png"/><Relationship Id="rId372" Type="http://schemas.openxmlformats.org/officeDocument/2006/relationships/customXml" Target="../ink/ink829.xml"/><Relationship Id="rId677" Type="http://schemas.openxmlformats.org/officeDocument/2006/relationships/image" Target="../media/image1001.png"/><Relationship Id="rId232" Type="http://schemas.openxmlformats.org/officeDocument/2006/relationships/customXml" Target="../ink/ink759.xml"/><Relationship Id="rId27" Type="http://schemas.openxmlformats.org/officeDocument/2006/relationships/image" Target="../media/image679.png"/><Relationship Id="rId537" Type="http://schemas.openxmlformats.org/officeDocument/2006/relationships/customXml" Target="../ink/ink912.xml"/><Relationship Id="rId744" Type="http://schemas.openxmlformats.org/officeDocument/2006/relationships/customXml" Target="../ink/ink1016.xml"/><Relationship Id="rId80" Type="http://schemas.openxmlformats.org/officeDocument/2006/relationships/customXml" Target="../ink/ink683.xml"/><Relationship Id="rId176" Type="http://schemas.openxmlformats.org/officeDocument/2006/relationships/customXml" Target="../ink/ink731.xml"/><Relationship Id="rId383" Type="http://schemas.openxmlformats.org/officeDocument/2006/relationships/image" Target="../media/image856.png"/><Relationship Id="rId590" Type="http://schemas.openxmlformats.org/officeDocument/2006/relationships/customXml" Target="../ink/ink939.xml"/><Relationship Id="rId604" Type="http://schemas.openxmlformats.org/officeDocument/2006/relationships/customXml" Target="../ink/ink946.xml"/><Relationship Id="rId243" Type="http://schemas.openxmlformats.org/officeDocument/2006/relationships/image" Target="../media/image787.png"/><Relationship Id="rId450" Type="http://schemas.openxmlformats.org/officeDocument/2006/relationships/customXml" Target="../ink/ink868.xml"/><Relationship Id="rId688" Type="http://schemas.openxmlformats.org/officeDocument/2006/relationships/customXml" Target="../ink/ink988.xml"/><Relationship Id="rId38" Type="http://schemas.openxmlformats.org/officeDocument/2006/relationships/customXml" Target="../ink/ink662.xml"/><Relationship Id="rId103" Type="http://schemas.openxmlformats.org/officeDocument/2006/relationships/image" Target="../media/image717.png"/><Relationship Id="rId310" Type="http://schemas.openxmlformats.org/officeDocument/2006/relationships/customXml" Target="../ink/ink798.xml"/><Relationship Id="rId548" Type="http://schemas.openxmlformats.org/officeDocument/2006/relationships/customXml" Target="../ink/ink918.xml"/><Relationship Id="rId755" Type="http://schemas.openxmlformats.org/officeDocument/2006/relationships/image" Target="../media/image1040.png"/><Relationship Id="rId91" Type="http://schemas.openxmlformats.org/officeDocument/2006/relationships/image" Target="../media/image711.png"/><Relationship Id="rId187" Type="http://schemas.openxmlformats.org/officeDocument/2006/relationships/image" Target="../media/image759.png"/><Relationship Id="rId394" Type="http://schemas.openxmlformats.org/officeDocument/2006/relationships/customXml" Target="../ink/ink840.xml"/><Relationship Id="rId408" Type="http://schemas.openxmlformats.org/officeDocument/2006/relationships/customXml" Target="../ink/ink847.xml"/><Relationship Id="rId615" Type="http://schemas.openxmlformats.org/officeDocument/2006/relationships/image" Target="../media/image970.png"/><Relationship Id="rId254" Type="http://schemas.openxmlformats.org/officeDocument/2006/relationships/customXml" Target="../ink/ink770.xml"/><Relationship Id="rId699" Type="http://schemas.openxmlformats.org/officeDocument/2006/relationships/image" Target="../media/image1012.png"/><Relationship Id="rId49" Type="http://schemas.openxmlformats.org/officeDocument/2006/relationships/image" Target="../media/image690.png"/><Relationship Id="rId114" Type="http://schemas.openxmlformats.org/officeDocument/2006/relationships/customXml" Target="../ink/ink700.xml"/><Relationship Id="rId461" Type="http://schemas.openxmlformats.org/officeDocument/2006/relationships/image" Target="../media/image894.png"/><Relationship Id="rId559" Type="http://schemas.openxmlformats.org/officeDocument/2006/relationships/image" Target="../media/image942.png"/><Relationship Id="rId766" Type="http://schemas.openxmlformats.org/officeDocument/2006/relationships/customXml" Target="../ink/ink1027.xml"/><Relationship Id="rId198" Type="http://schemas.openxmlformats.org/officeDocument/2006/relationships/customXml" Target="../ink/ink742.xml"/><Relationship Id="rId321" Type="http://schemas.openxmlformats.org/officeDocument/2006/relationships/image" Target="../media/image825.png"/><Relationship Id="rId419" Type="http://schemas.openxmlformats.org/officeDocument/2006/relationships/image" Target="../media/image874.png"/><Relationship Id="rId626" Type="http://schemas.openxmlformats.org/officeDocument/2006/relationships/customXml" Target="../ink/ink957.xml"/><Relationship Id="rId265" Type="http://schemas.openxmlformats.org/officeDocument/2006/relationships/image" Target="../media/image798.png"/><Relationship Id="rId472" Type="http://schemas.openxmlformats.org/officeDocument/2006/relationships/customXml" Target="../ink/ink879.xml"/><Relationship Id="rId125" Type="http://schemas.openxmlformats.org/officeDocument/2006/relationships/image" Target="../media/image728.png"/><Relationship Id="rId332" Type="http://schemas.openxmlformats.org/officeDocument/2006/relationships/customXml" Target="../ink/ink809.xml"/><Relationship Id="rId777" Type="http://schemas.openxmlformats.org/officeDocument/2006/relationships/image" Target="../media/image1051.png"/><Relationship Id="rId637" Type="http://schemas.openxmlformats.org/officeDocument/2006/relationships/image" Target="../media/image981.png"/><Relationship Id="rId276" Type="http://schemas.openxmlformats.org/officeDocument/2006/relationships/customXml" Target="../ink/ink781.xml"/><Relationship Id="rId483" Type="http://schemas.openxmlformats.org/officeDocument/2006/relationships/image" Target="../media/image905.png"/><Relationship Id="rId690" Type="http://schemas.openxmlformats.org/officeDocument/2006/relationships/customXml" Target="../ink/ink989.xml"/><Relationship Id="rId704" Type="http://schemas.openxmlformats.org/officeDocument/2006/relationships/customXml" Target="../ink/ink996.xml"/><Relationship Id="rId40" Type="http://schemas.openxmlformats.org/officeDocument/2006/relationships/customXml" Target="../ink/ink663.xml"/><Relationship Id="rId136" Type="http://schemas.openxmlformats.org/officeDocument/2006/relationships/customXml" Target="../ink/ink711.xml"/><Relationship Id="rId343" Type="http://schemas.openxmlformats.org/officeDocument/2006/relationships/image" Target="../media/image836.png"/><Relationship Id="rId550" Type="http://schemas.openxmlformats.org/officeDocument/2006/relationships/customXml" Target="../ink/ink919.xml"/><Relationship Id="rId788" Type="http://schemas.openxmlformats.org/officeDocument/2006/relationships/customXml" Target="../ink/ink1038.xml"/><Relationship Id="rId203" Type="http://schemas.openxmlformats.org/officeDocument/2006/relationships/image" Target="../media/image767.png"/><Relationship Id="rId648" Type="http://schemas.openxmlformats.org/officeDocument/2006/relationships/customXml" Target="../ink/ink968.xml"/><Relationship Id="rId287" Type="http://schemas.openxmlformats.org/officeDocument/2006/relationships/image" Target="../media/image808.png"/><Relationship Id="rId410" Type="http://schemas.openxmlformats.org/officeDocument/2006/relationships/customXml" Target="../ink/ink848.xml"/><Relationship Id="rId494" Type="http://schemas.openxmlformats.org/officeDocument/2006/relationships/customXml" Target="../ink/ink890.xml"/><Relationship Id="rId508" Type="http://schemas.openxmlformats.org/officeDocument/2006/relationships/customXml" Target="../ink/ink897.xml"/><Relationship Id="rId715" Type="http://schemas.openxmlformats.org/officeDocument/2006/relationships/image" Target="../media/image1020.png"/><Relationship Id="rId147" Type="http://schemas.openxmlformats.org/officeDocument/2006/relationships/image" Target="../media/image739.png"/><Relationship Id="rId354" Type="http://schemas.openxmlformats.org/officeDocument/2006/relationships/customXml" Target="../ink/ink820.xml"/><Relationship Id="rId51" Type="http://schemas.openxmlformats.org/officeDocument/2006/relationships/image" Target="../media/image691.png"/><Relationship Id="rId561" Type="http://schemas.openxmlformats.org/officeDocument/2006/relationships/image" Target="../media/image943.png"/><Relationship Id="rId659" Type="http://schemas.openxmlformats.org/officeDocument/2006/relationships/image" Target="../media/image992.png"/><Relationship Id="rId214" Type="http://schemas.openxmlformats.org/officeDocument/2006/relationships/customXml" Target="../ink/ink750.xml"/><Relationship Id="rId298" Type="http://schemas.openxmlformats.org/officeDocument/2006/relationships/customXml" Target="../ink/ink792.xml"/><Relationship Id="rId421" Type="http://schemas.openxmlformats.org/officeDocument/2006/relationships/image" Target="../media/image875.png"/><Relationship Id="rId519" Type="http://schemas.openxmlformats.org/officeDocument/2006/relationships/image" Target="../media/image923.png"/><Relationship Id="rId158" Type="http://schemas.openxmlformats.org/officeDocument/2006/relationships/customXml" Target="../ink/ink722.xml"/><Relationship Id="rId726" Type="http://schemas.openxmlformats.org/officeDocument/2006/relationships/customXml" Target="../ink/ink1007.xml"/><Relationship Id="rId62" Type="http://schemas.openxmlformats.org/officeDocument/2006/relationships/customXml" Target="../ink/ink674.xml"/><Relationship Id="rId365" Type="http://schemas.openxmlformats.org/officeDocument/2006/relationships/image" Target="../media/image847.png"/><Relationship Id="rId572" Type="http://schemas.openxmlformats.org/officeDocument/2006/relationships/customXml" Target="../ink/ink930.xml"/><Relationship Id="rId225" Type="http://schemas.openxmlformats.org/officeDocument/2006/relationships/image" Target="../media/image778.png"/><Relationship Id="rId432" Type="http://schemas.openxmlformats.org/officeDocument/2006/relationships/customXml" Target="../ink/ink859.xml"/><Relationship Id="rId737" Type="http://schemas.openxmlformats.org/officeDocument/2006/relationships/image" Target="../media/image1031.png"/><Relationship Id="rId73" Type="http://schemas.openxmlformats.org/officeDocument/2006/relationships/image" Target="../media/image702.png"/><Relationship Id="rId169" Type="http://schemas.openxmlformats.org/officeDocument/2006/relationships/image" Target="../media/image750.png"/><Relationship Id="rId376" Type="http://schemas.openxmlformats.org/officeDocument/2006/relationships/customXml" Target="../ink/ink831.xml"/><Relationship Id="rId583" Type="http://schemas.openxmlformats.org/officeDocument/2006/relationships/image" Target="../media/image954.png"/><Relationship Id="rId4" Type="http://schemas.openxmlformats.org/officeDocument/2006/relationships/customXml" Target="../ink/ink645.xml"/><Relationship Id="rId236" Type="http://schemas.openxmlformats.org/officeDocument/2006/relationships/customXml" Target="../ink/ink761.xml"/><Relationship Id="rId443" Type="http://schemas.openxmlformats.org/officeDocument/2006/relationships/image" Target="../media/image885.png"/><Relationship Id="rId650" Type="http://schemas.openxmlformats.org/officeDocument/2006/relationships/customXml" Target="../ink/ink969.xml"/><Relationship Id="rId303" Type="http://schemas.openxmlformats.org/officeDocument/2006/relationships/image" Target="../media/image816.png"/><Relationship Id="rId748" Type="http://schemas.openxmlformats.org/officeDocument/2006/relationships/customXml" Target="../ink/ink1018.xml"/><Relationship Id="rId84" Type="http://schemas.openxmlformats.org/officeDocument/2006/relationships/customXml" Target="../ink/ink685.xml"/><Relationship Id="rId387" Type="http://schemas.openxmlformats.org/officeDocument/2006/relationships/image" Target="../media/image858.png"/><Relationship Id="rId510" Type="http://schemas.openxmlformats.org/officeDocument/2006/relationships/customXml" Target="../ink/ink898.xml"/><Relationship Id="rId594" Type="http://schemas.openxmlformats.org/officeDocument/2006/relationships/customXml" Target="../ink/ink941.xml"/><Relationship Id="rId608" Type="http://schemas.openxmlformats.org/officeDocument/2006/relationships/customXml" Target="../ink/ink948.xml"/><Relationship Id="rId247" Type="http://schemas.openxmlformats.org/officeDocument/2006/relationships/image" Target="../media/image789.png"/><Relationship Id="rId107" Type="http://schemas.openxmlformats.org/officeDocument/2006/relationships/image" Target="../media/image719.png"/><Relationship Id="rId454" Type="http://schemas.openxmlformats.org/officeDocument/2006/relationships/customXml" Target="../ink/ink870.xml"/><Relationship Id="rId661" Type="http://schemas.openxmlformats.org/officeDocument/2006/relationships/image" Target="../media/image993.png"/><Relationship Id="rId759" Type="http://schemas.openxmlformats.org/officeDocument/2006/relationships/image" Target="../media/image1042.png"/><Relationship Id="rId11" Type="http://schemas.openxmlformats.org/officeDocument/2006/relationships/image" Target="../media/image671.png"/><Relationship Id="rId314" Type="http://schemas.openxmlformats.org/officeDocument/2006/relationships/customXml" Target="../ink/ink800.xml"/><Relationship Id="rId398" Type="http://schemas.openxmlformats.org/officeDocument/2006/relationships/customXml" Target="../ink/ink842.xml"/><Relationship Id="rId521" Type="http://schemas.openxmlformats.org/officeDocument/2006/relationships/image" Target="../media/image924.png"/><Relationship Id="rId619" Type="http://schemas.openxmlformats.org/officeDocument/2006/relationships/image" Target="../media/image972.png"/><Relationship Id="rId95" Type="http://schemas.openxmlformats.org/officeDocument/2006/relationships/image" Target="../media/image713.png"/><Relationship Id="rId160" Type="http://schemas.openxmlformats.org/officeDocument/2006/relationships/customXml" Target="../ink/ink7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72.png"/><Relationship Id="rId21" Type="http://schemas.openxmlformats.org/officeDocument/2006/relationships/customXml" Target="../ink/ink1048.xml"/><Relationship Id="rId42" Type="http://schemas.openxmlformats.org/officeDocument/2006/relationships/image" Target="../media/image1080.png"/><Relationship Id="rId47" Type="http://schemas.openxmlformats.org/officeDocument/2006/relationships/customXml" Target="../ink/ink1061.xml"/><Relationship Id="rId63" Type="http://schemas.openxmlformats.org/officeDocument/2006/relationships/customXml" Target="../ink/ink1069.xml"/><Relationship Id="rId68" Type="http://schemas.openxmlformats.org/officeDocument/2006/relationships/image" Target="../media/image1093.png"/><Relationship Id="rId2" Type="http://schemas.openxmlformats.org/officeDocument/2006/relationships/image" Target="../media/image1060.gif"/><Relationship Id="rId16" Type="http://schemas.openxmlformats.org/officeDocument/2006/relationships/image" Target="../media/image1067.png"/><Relationship Id="rId29" Type="http://schemas.openxmlformats.org/officeDocument/2006/relationships/customXml" Target="../ink/ink1052.xml"/><Relationship Id="rId11" Type="http://schemas.openxmlformats.org/officeDocument/2006/relationships/customXml" Target="../ink/ink1043.xml"/><Relationship Id="rId24" Type="http://schemas.openxmlformats.org/officeDocument/2006/relationships/image" Target="../media/image1071.png"/><Relationship Id="rId32" Type="http://schemas.openxmlformats.org/officeDocument/2006/relationships/image" Target="../media/image1075.png"/><Relationship Id="rId37" Type="http://schemas.openxmlformats.org/officeDocument/2006/relationships/customXml" Target="../ink/ink1056.xml"/><Relationship Id="rId40" Type="http://schemas.openxmlformats.org/officeDocument/2006/relationships/image" Target="../media/image1079.png"/><Relationship Id="rId45" Type="http://schemas.openxmlformats.org/officeDocument/2006/relationships/customXml" Target="../ink/ink1060.xml"/><Relationship Id="rId53" Type="http://schemas.openxmlformats.org/officeDocument/2006/relationships/customXml" Target="../ink/ink1064.xml"/><Relationship Id="rId58" Type="http://schemas.openxmlformats.org/officeDocument/2006/relationships/image" Target="../media/image1088.png"/><Relationship Id="rId66" Type="http://schemas.openxmlformats.org/officeDocument/2006/relationships/image" Target="../media/image1092.png"/><Relationship Id="rId74" Type="http://schemas.openxmlformats.org/officeDocument/2006/relationships/image" Target="../media/image1096.png"/><Relationship Id="rId5" Type="http://schemas.openxmlformats.org/officeDocument/2006/relationships/customXml" Target="../ink/ink1040.xml"/><Relationship Id="rId61" Type="http://schemas.openxmlformats.org/officeDocument/2006/relationships/customXml" Target="../ink/ink1068.xml"/><Relationship Id="rId19" Type="http://schemas.openxmlformats.org/officeDocument/2006/relationships/customXml" Target="../ink/ink1047.xml"/><Relationship Id="rId14" Type="http://schemas.openxmlformats.org/officeDocument/2006/relationships/image" Target="../media/image1066.png"/><Relationship Id="rId22" Type="http://schemas.openxmlformats.org/officeDocument/2006/relationships/image" Target="../media/image1070.png"/><Relationship Id="rId27" Type="http://schemas.openxmlformats.org/officeDocument/2006/relationships/customXml" Target="../ink/ink1051.xml"/><Relationship Id="rId30" Type="http://schemas.openxmlformats.org/officeDocument/2006/relationships/image" Target="../media/image1074.png"/><Relationship Id="rId35" Type="http://schemas.openxmlformats.org/officeDocument/2006/relationships/customXml" Target="../ink/ink1055.xml"/><Relationship Id="rId43" Type="http://schemas.openxmlformats.org/officeDocument/2006/relationships/customXml" Target="../ink/ink1059.xml"/><Relationship Id="rId48" Type="http://schemas.openxmlformats.org/officeDocument/2006/relationships/image" Target="../media/image1083.png"/><Relationship Id="rId56" Type="http://schemas.openxmlformats.org/officeDocument/2006/relationships/image" Target="../media/image1087.png"/><Relationship Id="rId64" Type="http://schemas.openxmlformats.org/officeDocument/2006/relationships/image" Target="../media/image1091.png"/><Relationship Id="rId69" Type="http://schemas.openxmlformats.org/officeDocument/2006/relationships/customXml" Target="../ink/ink1072.xml"/><Relationship Id="rId8" Type="http://schemas.openxmlformats.org/officeDocument/2006/relationships/image" Target="../media/image1063.png"/><Relationship Id="rId51" Type="http://schemas.openxmlformats.org/officeDocument/2006/relationships/customXml" Target="../ink/ink1063.xml"/><Relationship Id="rId72" Type="http://schemas.openxmlformats.org/officeDocument/2006/relationships/image" Target="../media/image1095.png"/><Relationship Id="rId3" Type="http://schemas.openxmlformats.org/officeDocument/2006/relationships/customXml" Target="../ink/ink1039.xml"/><Relationship Id="rId12" Type="http://schemas.openxmlformats.org/officeDocument/2006/relationships/image" Target="../media/image1065.png"/><Relationship Id="rId17" Type="http://schemas.openxmlformats.org/officeDocument/2006/relationships/customXml" Target="../ink/ink1046.xml"/><Relationship Id="rId25" Type="http://schemas.openxmlformats.org/officeDocument/2006/relationships/customXml" Target="../ink/ink1050.xml"/><Relationship Id="rId33" Type="http://schemas.openxmlformats.org/officeDocument/2006/relationships/customXml" Target="../ink/ink1054.xml"/><Relationship Id="rId38" Type="http://schemas.openxmlformats.org/officeDocument/2006/relationships/image" Target="../media/image1078.png"/><Relationship Id="rId46" Type="http://schemas.openxmlformats.org/officeDocument/2006/relationships/image" Target="../media/image1082.png"/><Relationship Id="rId59" Type="http://schemas.openxmlformats.org/officeDocument/2006/relationships/customXml" Target="../ink/ink1067.xml"/><Relationship Id="rId67" Type="http://schemas.openxmlformats.org/officeDocument/2006/relationships/customXml" Target="../ink/ink1071.xml"/><Relationship Id="rId20" Type="http://schemas.openxmlformats.org/officeDocument/2006/relationships/image" Target="../media/image1069.png"/><Relationship Id="rId41" Type="http://schemas.openxmlformats.org/officeDocument/2006/relationships/customXml" Target="../ink/ink1058.xml"/><Relationship Id="rId54" Type="http://schemas.openxmlformats.org/officeDocument/2006/relationships/image" Target="../media/image1086.png"/><Relationship Id="rId62" Type="http://schemas.openxmlformats.org/officeDocument/2006/relationships/image" Target="../media/image1090.png"/><Relationship Id="rId70" Type="http://schemas.openxmlformats.org/officeDocument/2006/relationships/image" Target="../media/image1094.png"/><Relationship Id="rId75" Type="http://schemas.openxmlformats.org/officeDocument/2006/relationships/customXml" Target="../ink/ink10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2.png"/><Relationship Id="rId15" Type="http://schemas.openxmlformats.org/officeDocument/2006/relationships/customXml" Target="../ink/ink1045.xml"/><Relationship Id="rId23" Type="http://schemas.openxmlformats.org/officeDocument/2006/relationships/customXml" Target="../ink/ink1049.xml"/><Relationship Id="rId28" Type="http://schemas.openxmlformats.org/officeDocument/2006/relationships/image" Target="../media/image1073.png"/><Relationship Id="rId36" Type="http://schemas.openxmlformats.org/officeDocument/2006/relationships/image" Target="../media/image1077.png"/><Relationship Id="rId49" Type="http://schemas.openxmlformats.org/officeDocument/2006/relationships/customXml" Target="../ink/ink1062.xml"/><Relationship Id="rId57" Type="http://schemas.openxmlformats.org/officeDocument/2006/relationships/customXml" Target="../ink/ink1066.xml"/><Relationship Id="rId10" Type="http://schemas.openxmlformats.org/officeDocument/2006/relationships/image" Target="../media/image1064.png"/><Relationship Id="rId31" Type="http://schemas.openxmlformats.org/officeDocument/2006/relationships/customXml" Target="../ink/ink1053.xml"/><Relationship Id="rId44" Type="http://schemas.openxmlformats.org/officeDocument/2006/relationships/image" Target="../media/image1081.png"/><Relationship Id="rId52" Type="http://schemas.openxmlformats.org/officeDocument/2006/relationships/image" Target="../media/image1085.png"/><Relationship Id="rId60" Type="http://schemas.openxmlformats.org/officeDocument/2006/relationships/image" Target="../media/image1089.png"/><Relationship Id="rId65" Type="http://schemas.openxmlformats.org/officeDocument/2006/relationships/customXml" Target="../ink/ink1070.xml"/><Relationship Id="rId73" Type="http://schemas.openxmlformats.org/officeDocument/2006/relationships/customXml" Target="../ink/ink1074.xml"/><Relationship Id="rId4" Type="http://schemas.openxmlformats.org/officeDocument/2006/relationships/image" Target="../media/image1061.png"/><Relationship Id="rId9" Type="http://schemas.openxmlformats.org/officeDocument/2006/relationships/customXml" Target="../ink/ink1042.xml"/><Relationship Id="rId13" Type="http://schemas.openxmlformats.org/officeDocument/2006/relationships/customXml" Target="../ink/ink1044.xml"/><Relationship Id="rId18" Type="http://schemas.openxmlformats.org/officeDocument/2006/relationships/image" Target="../media/image1068.png"/><Relationship Id="rId39" Type="http://schemas.openxmlformats.org/officeDocument/2006/relationships/customXml" Target="../ink/ink1057.xml"/><Relationship Id="rId34" Type="http://schemas.openxmlformats.org/officeDocument/2006/relationships/image" Target="../media/image1076.png"/><Relationship Id="rId50" Type="http://schemas.openxmlformats.org/officeDocument/2006/relationships/image" Target="../media/image1084.png"/><Relationship Id="rId55" Type="http://schemas.openxmlformats.org/officeDocument/2006/relationships/customXml" Target="../ink/ink1065.xml"/><Relationship Id="rId76" Type="http://schemas.openxmlformats.org/officeDocument/2006/relationships/image" Target="../media/image1097.png"/><Relationship Id="rId7" Type="http://schemas.openxmlformats.org/officeDocument/2006/relationships/customXml" Target="../ink/ink1041.xml"/><Relationship Id="rId71" Type="http://schemas.openxmlformats.org/officeDocument/2006/relationships/customXml" Target="../ink/ink107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revista.eia.edu.co/articulos9/articulo%206.pdf" TargetMode="External"/><Relationship Id="rId2" Type="http://schemas.openxmlformats.org/officeDocument/2006/relationships/image" Target="../media/image109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6.xml"/><Relationship Id="rId18" Type="http://schemas.openxmlformats.org/officeDocument/2006/relationships/image" Target="../media/image62.png"/><Relationship Id="rId26" Type="http://schemas.openxmlformats.org/officeDocument/2006/relationships/image" Target="../media/image66.png"/><Relationship Id="rId39" Type="http://schemas.openxmlformats.org/officeDocument/2006/relationships/customXml" Target="../ink/ink69.xml"/><Relationship Id="rId21" Type="http://schemas.openxmlformats.org/officeDocument/2006/relationships/customXml" Target="../ink/ink60.xml"/><Relationship Id="rId34" Type="http://schemas.openxmlformats.org/officeDocument/2006/relationships/image" Target="../media/image70.png"/><Relationship Id="rId42" Type="http://schemas.openxmlformats.org/officeDocument/2006/relationships/image" Target="../media/image74.png"/><Relationship Id="rId7" Type="http://schemas.openxmlformats.org/officeDocument/2006/relationships/customXml" Target="../ink/ink53.xml"/><Relationship Id="rId2" Type="http://schemas.openxmlformats.org/officeDocument/2006/relationships/image" Target="../media/image54.jpg"/><Relationship Id="rId16" Type="http://schemas.openxmlformats.org/officeDocument/2006/relationships/image" Target="../media/image61.png"/><Relationship Id="rId20" Type="http://schemas.openxmlformats.org/officeDocument/2006/relationships/image" Target="../media/image63.png"/><Relationship Id="rId29" Type="http://schemas.openxmlformats.org/officeDocument/2006/relationships/customXml" Target="../ink/ink64.xml"/><Relationship Id="rId41" Type="http://schemas.openxmlformats.org/officeDocument/2006/relationships/customXml" Target="../ink/ink7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11" Type="http://schemas.openxmlformats.org/officeDocument/2006/relationships/customXml" Target="../ink/ink55.xml"/><Relationship Id="rId24" Type="http://schemas.openxmlformats.org/officeDocument/2006/relationships/image" Target="../media/image65.png"/><Relationship Id="rId32" Type="http://schemas.openxmlformats.org/officeDocument/2006/relationships/image" Target="../media/image69.png"/><Relationship Id="rId37" Type="http://schemas.openxmlformats.org/officeDocument/2006/relationships/customXml" Target="../ink/ink68.xml"/><Relationship Id="rId40" Type="http://schemas.openxmlformats.org/officeDocument/2006/relationships/image" Target="../media/image73.png"/><Relationship Id="rId5" Type="http://schemas.openxmlformats.org/officeDocument/2006/relationships/customXml" Target="../ink/ink52.xml"/><Relationship Id="rId15" Type="http://schemas.openxmlformats.org/officeDocument/2006/relationships/customXml" Target="../ink/ink57.xml"/><Relationship Id="rId23" Type="http://schemas.openxmlformats.org/officeDocument/2006/relationships/customXml" Target="../ink/ink61.xml"/><Relationship Id="rId28" Type="http://schemas.openxmlformats.org/officeDocument/2006/relationships/image" Target="../media/image67.png"/><Relationship Id="rId36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customXml" Target="../ink/ink59.xml"/><Relationship Id="rId31" Type="http://schemas.openxmlformats.org/officeDocument/2006/relationships/customXml" Target="../ink/ink65.xml"/><Relationship Id="rId4" Type="http://schemas.openxmlformats.org/officeDocument/2006/relationships/image" Target="../media/image55.png"/><Relationship Id="rId9" Type="http://schemas.openxmlformats.org/officeDocument/2006/relationships/customXml" Target="../ink/ink54.xml"/><Relationship Id="rId14" Type="http://schemas.openxmlformats.org/officeDocument/2006/relationships/image" Target="../media/image60.png"/><Relationship Id="rId22" Type="http://schemas.openxmlformats.org/officeDocument/2006/relationships/image" Target="../media/image64.png"/><Relationship Id="rId27" Type="http://schemas.openxmlformats.org/officeDocument/2006/relationships/customXml" Target="../ink/ink63.xml"/><Relationship Id="rId30" Type="http://schemas.openxmlformats.org/officeDocument/2006/relationships/image" Target="../media/image68.png"/><Relationship Id="rId35" Type="http://schemas.openxmlformats.org/officeDocument/2006/relationships/customXml" Target="../ink/ink67.xml"/><Relationship Id="rId8" Type="http://schemas.openxmlformats.org/officeDocument/2006/relationships/image" Target="../media/image57.png"/><Relationship Id="rId3" Type="http://schemas.openxmlformats.org/officeDocument/2006/relationships/customXml" Target="../ink/ink51.xml"/><Relationship Id="rId12" Type="http://schemas.openxmlformats.org/officeDocument/2006/relationships/image" Target="../media/image59.png"/><Relationship Id="rId17" Type="http://schemas.openxmlformats.org/officeDocument/2006/relationships/customXml" Target="../ink/ink58.xml"/><Relationship Id="rId25" Type="http://schemas.openxmlformats.org/officeDocument/2006/relationships/customXml" Target="../ink/ink62.xml"/><Relationship Id="rId33" Type="http://schemas.openxmlformats.org/officeDocument/2006/relationships/customXml" Target="../ink/ink66.xml"/><Relationship Id="rId38" Type="http://schemas.openxmlformats.org/officeDocument/2006/relationships/image" Target="../media/image7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8.png"/><Relationship Id="rId2" Type="http://schemas.openxmlformats.org/officeDocument/2006/relationships/image" Target="../media/image109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revista.eia.edu.co/articulos9/articulo%206.pdf" TargetMode="External"/><Relationship Id="rId2" Type="http://schemas.openxmlformats.org/officeDocument/2006/relationships/hyperlink" Target="http://www.agiledata.org/essays/dataModeling101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3.png"/><Relationship Id="rId13" Type="http://schemas.openxmlformats.org/officeDocument/2006/relationships/customXml" Target="../ink/ink1081.xml"/><Relationship Id="rId18" Type="http://schemas.openxmlformats.org/officeDocument/2006/relationships/image" Target="../media/image1108.png"/><Relationship Id="rId26" Type="http://schemas.openxmlformats.org/officeDocument/2006/relationships/image" Target="../media/image1112.png"/><Relationship Id="rId3" Type="http://schemas.openxmlformats.org/officeDocument/2006/relationships/customXml" Target="../ink/ink1076.xml"/><Relationship Id="rId21" Type="http://schemas.openxmlformats.org/officeDocument/2006/relationships/customXml" Target="../ink/ink1085.xml"/><Relationship Id="rId7" Type="http://schemas.openxmlformats.org/officeDocument/2006/relationships/customXml" Target="../ink/ink1078.xml"/><Relationship Id="rId12" Type="http://schemas.openxmlformats.org/officeDocument/2006/relationships/image" Target="../media/image1105.png"/><Relationship Id="rId17" Type="http://schemas.openxmlformats.org/officeDocument/2006/relationships/customXml" Target="../ink/ink1083.xml"/><Relationship Id="rId25" Type="http://schemas.openxmlformats.org/officeDocument/2006/relationships/customXml" Target="../ink/ink1087.xml"/><Relationship Id="rId2" Type="http://schemas.openxmlformats.org/officeDocument/2006/relationships/image" Target="../media/image1100.png"/><Relationship Id="rId16" Type="http://schemas.openxmlformats.org/officeDocument/2006/relationships/image" Target="../media/image1107.png"/><Relationship Id="rId20" Type="http://schemas.openxmlformats.org/officeDocument/2006/relationships/image" Target="../media/image1109.png"/><Relationship Id="rId29" Type="http://schemas.openxmlformats.org/officeDocument/2006/relationships/customXml" Target="../ink/ink10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2.png"/><Relationship Id="rId11" Type="http://schemas.openxmlformats.org/officeDocument/2006/relationships/customXml" Target="../ink/ink1080.xml"/><Relationship Id="rId24" Type="http://schemas.openxmlformats.org/officeDocument/2006/relationships/image" Target="../media/image1111.png"/><Relationship Id="rId5" Type="http://schemas.openxmlformats.org/officeDocument/2006/relationships/customXml" Target="../ink/ink1077.xml"/><Relationship Id="rId15" Type="http://schemas.openxmlformats.org/officeDocument/2006/relationships/customXml" Target="../ink/ink1082.xml"/><Relationship Id="rId23" Type="http://schemas.openxmlformats.org/officeDocument/2006/relationships/customXml" Target="../ink/ink1086.xml"/><Relationship Id="rId28" Type="http://schemas.openxmlformats.org/officeDocument/2006/relationships/image" Target="../media/image1113.png"/><Relationship Id="rId10" Type="http://schemas.openxmlformats.org/officeDocument/2006/relationships/image" Target="../media/image1104.png"/><Relationship Id="rId19" Type="http://schemas.openxmlformats.org/officeDocument/2006/relationships/customXml" Target="../ink/ink1084.xml"/><Relationship Id="rId4" Type="http://schemas.openxmlformats.org/officeDocument/2006/relationships/image" Target="../media/image1101.png"/><Relationship Id="rId9" Type="http://schemas.openxmlformats.org/officeDocument/2006/relationships/customXml" Target="../ink/ink1079.xml"/><Relationship Id="rId14" Type="http://schemas.openxmlformats.org/officeDocument/2006/relationships/image" Target="../media/image1106.png"/><Relationship Id="rId22" Type="http://schemas.openxmlformats.org/officeDocument/2006/relationships/image" Target="../media/image1110.png"/><Relationship Id="rId27" Type="http://schemas.openxmlformats.org/officeDocument/2006/relationships/customXml" Target="../ink/ink1088.xml"/><Relationship Id="rId30" Type="http://schemas.openxmlformats.org/officeDocument/2006/relationships/image" Target="../media/image1114.png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02.xml"/><Relationship Id="rId21" Type="http://schemas.openxmlformats.org/officeDocument/2006/relationships/image" Target="../media/image1124.png"/><Relationship Id="rId42" Type="http://schemas.openxmlformats.org/officeDocument/2006/relationships/customXml" Target="../ink/ink1110.xml"/><Relationship Id="rId47" Type="http://schemas.openxmlformats.org/officeDocument/2006/relationships/image" Target="../media/image1137.png"/><Relationship Id="rId63" Type="http://schemas.openxmlformats.org/officeDocument/2006/relationships/image" Target="../media/image1145.png"/><Relationship Id="rId68" Type="http://schemas.openxmlformats.org/officeDocument/2006/relationships/customXml" Target="../ink/ink1123.xml"/><Relationship Id="rId84" Type="http://schemas.openxmlformats.org/officeDocument/2006/relationships/customXml" Target="../ink/ink1131.xml"/><Relationship Id="rId89" Type="http://schemas.openxmlformats.org/officeDocument/2006/relationships/image" Target="../media/image1158.png"/><Relationship Id="rId16" Type="http://schemas.openxmlformats.org/officeDocument/2006/relationships/customXml" Target="../ink/ink1097.xml"/><Relationship Id="rId11" Type="http://schemas.openxmlformats.org/officeDocument/2006/relationships/image" Target="../media/image1119.png"/><Relationship Id="rId32" Type="http://schemas.openxmlformats.org/officeDocument/2006/relationships/customXml" Target="../ink/ink1105.xml"/><Relationship Id="rId37" Type="http://schemas.openxmlformats.org/officeDocument/2006/relationships/image" Target="../media/image1132.png"/><Relationship Id="rId53" Type="http://schemas.openxmlformats.org/officeDocument/2006/relationships/image" Target="../media/image1140.png"/><Relationship Id="rId58" Type="http://schemas.openxmlformats.org/officeDocument/2006/relationships/customXml" Target="../ink/ink1118.xml"/><Relationship Id="rId74" Type="http://schemas.openxmlformats.org/officeDocument/2006/relationships/customXml" Target="../ink/ink1126.xml"/><Relationship Id="rId79" Type="http://schemas.openxmlformats.org/officeDocument/2006/relationships/image" Target="../media/image1153.png"/><Relationship Id="rId5" Type="http://schemas.openxmlformats.org/officeDocument/2006/relationships/image" Target="../media/image1116.png"/><Relationship Id="rId14" Type="http://schemas.openxmlformats.org/officeDocument/2006/relationships/customXml" Target="../ink/ink1096.xml"/><Relationship Id="rId22" Type="http://schemas.openxmlformats.org/officeDocument/2006/relationships/customXml" Target="../ink/ink1100.xml"/><Relationship Id="rId27" Type="http://schemas.openxmlformats.org/officeDocument/2006/relationships/image" Target="../media/image1127.png"/><Relationship Id="rId30" Type="http://schemas.openxmlformats.org/officeDocument/2006/relationships/customXml" Target="../ink/ink1104.xml"/><Relationship Id="rId35" Type="http://schemas.openxmlformats.org/officeDocument/2006/relationships/image" Target="../media/image1131.png"/><Relationship Id="rId43" Type="http://schemas.openxmlformats.org/officeDocument/2006/relationships/image" Target="../media/image1135.png"/><Relationship Id="rId48" Type="http://schemas.openxmlformats.org/officeDocument/2006/relationships/customXml" Target="../ink/ink1113.xml"/><Relationship Id="rId56" Type="http://schemas.openxmlformats.org/officeDocument/2006/relationships/customXml" Target="../ink/ink1117.xml"/><Relationship Id="rId64" Type="http://schemas.openxmlformats.org/officeDocument/2006/relationships/customXml" Target="../ink/ink1121.xml"/><Relationship Id="rId69" Type="http://schemas.openxmlformats.org/officeDocument/2006/relationships/image" Target="../media/image1148.png"/><Relationship Id="rId77" Type="http://schemas.openxmlformats.org/officeDocument/2006/relationships/image" Target="../media/image1152.png"/><Relationship Id="rId8" Type="http://schemas.openxmlformats.org/officeDocument/2006/relationships/customXml" Target="../ink/ink1093.xml"/><Relationship Id="rId51" Type="http://schemas.openxmlformats.org/officeDocument/2006/relationships/image" Target="../media/image1139.png"/><Relationship Id="rId72" Type="http://schemas.openxmlformats.org/officeDocument/2006/relationships/customXml" Target="../ink/ink1125.xml"/><Relationship Id="rId80" Type="http://schemas.openxmlformats.org/officeDocument/2006/relationships/customXml" Target="../ink/ink1129.xml"/><Relationship Id="rId85" Type="http://schemas.openxmlformats.org/officeDocument/2006/relationships/image" Target="../media/image1156.png"/><Relationship Id="rId3" Type="http://schemas.openxmlformats.org/officeDocument/2006/relationships/image" Target="../media/image1115.png"/><Relationship Id="rId12" Type="http://schemas.openxmlformats.org/officeDocument/2006/relationships/customXml" Target="../ink/ink1095.xml"/><Relationship Id="rId17" Type="http://schemas.openxmlformats.org/officeDocument/2006/relationships/image" Target="../media/image1122.png"/><Relationship Id="rId25" Type="http://schemas.openxmlformats.org/officeDocument/2006/relationships/image" Target="../media/image1126.png"/><Relationship Id="rId33" Type="http://schemas.openxmlformats.org/officeDocument/2006/relationships/image" Target="../media/image1130.png"/><Relationship Id="rId38" Type="http://schemas.openxmlformats.org/officeDocument/2006/relationships/customXml" Target="../ink/ink1108.xml"/><Relationship Id="rId46" Type="http://schemas.openxmlformats.org/officeDocument/2006/relationships/customXml" Target="../ink/ink1112.xml"/><Relationship Id="rId59" Type="http://schemas.openxmlformats.org/officeDocument/2006/relationships/image" Target="../media/image1143.png"/><Relationship Id="rId67" Type="http://schemas.openxmlformats.org/officeDocument/2006/relationships/image" Target="../media/image1147.png"/><Relationship Id="rId20" Type="http://schemas.openxmlformats.org/officeDocument/2006/relationships/customXml" Target="../ink/ink1099.xml"/><Relationship Id="rId41" Type="http://schemas.openxmlformats.org/officeDocument/2006/relationships/image" Target="../media/image1134.png"/><Relationship Id="rId54" Type="http://schemas.openxmlformats.org/officeDocument/2006/relationships/customXml" Target="../ink/ink1116.xml"/><Relationship Id="rId62" Type="http://schemas.openxmlformats.org/officeDocument/2006/relationships/customXml" Target="../ink/ink1120.xml"/><Relationship Id="rId70" Type="http://schemas.openxmlformats.org/officeDocument/2006/relationships/customXml" Target="../ink/ink1124.xml"/><Relationship Id="rId75" Type="http://schemas.openxmlformats.org/officeDocument/2006/relationships/image" Target="../media/image1151.png"/><Relationship Id="rId83" Type="http://schemas.openxmlformats.org/officeDocument/2006/relationships/image" Target="../media/image1155.png"/><Relationship Id="rId88" Type="http://schemas.openxmlformats.org/officeDocument/2006/relationships/customXml" Target="../ink/ink113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92.xml"/><Relationship Id="rId15" Type="http://schemas.openxmlformats.org/officeDocument/2006/relationships/image" Target="../media/image1121.png"/><Relationship Id="rId23" Type="http://schemas.openxmlformats.org/officeDocument/2006/relationships/image" Target="../media/image1125.png"/><Relationship Id="rId28" Type="http://schemas.openxmlformats.org/officeDocument/2006/relationships/customXml" Target="../ink/ink1103.xml"/><Relationship Id="rId36" Type="http://schemas.openxmlformats.org/officeDocument/2006/relationships/customXml" Target="../ink/ink1107.xml"/><Relationship Id="rId49" Type="http://schemas.openxmlformats.org/officeDocument/2006/relationships/image" Target="../media/image1138.png"/><Relationship Id="rId57" Type="http://schemas.openxmlformats.org/officeDocument/2006/relationships/image" Target="../media/image1142.png"/><Relationship Id="rId10" Type="http://schemas.openxmlformats.org/officeDocument/2006/relationships/customXml" Target="../ink/ink1094.xml"/><Relationship Id="rId31" Type="http://schemas.openxmlformats.org/officeDocument/2006/relationships/image" Target="../media/image1129.png"/><Relationship Id="rId44" Type="http://schemas.openxmlformats.org/officeDocument/2006/relationships/customXml" Target="../ink/ink1111.xml"/><Relationship Id="rId52" Type="http://schemas.openxmlformats.org/officeDocument/2006/relationships/customXml" Target="../ink/ink1115.xml"/><Relationship Id="rId60" Type="http://schemas.openxmlformats.org/officeDocument/2006/relationships/customXml" Target="../ink/ink1119.xml"/><Relationship Id="rId65" Type="http://schemas.openxmlformats.org/officeDocument/2006/relationships/image" Target="../media/image1146.png"/><Relationship Id="rId73" Type="http://schemas.openxmlformats.org/officeDocument/2006/relationships/image" Target="../media/image1150.png"/><Relationship Id="rId78" Type="http://schemas.openxmlformats.org/officeDocument/2006/relationships/customXml" Target="../ink/ink1128.xml"/><Relationship Id="rId81" Type="http://schemas.openxmlformats.org/officeDocument/2006/relationships/image" Target="../media/image1154.png"/><Relationship Id="rId86" Type="http://schemas.openxmlformats.org/officeDocument/2006/relationships/customXml" Target="../ink/ink1132.xml"/><Relationship Id="rId4" Type="http://schemas.openxmlformats.org/officeDocument/2006/relationships/customXml" Target="../ink/ink1091.xml"/><Relationship Id="rId9" Type="http://schemas.openxmlformats.org/officeDocument/2006/relationships/image" Target="../media/image1118.png"/><Relationship Id="rId13" Type="http://schemas.openxmlformats.org/officeDocument/2006/relationships/image" Target="../media/image1120.png"/><Relationship Id="rId18" Type="http://schemas.openxmlformats.org/officeDocument/2006/relationships/customXml" Target="../ink/ink1098.xml"/><Relationship Id="rId39" Type="http://schemas.openxmlformats.org/officeDocument/2006/relationships/image" Target="../media/image1133.png"/><Relationship Id="rId34" Type="http://schemas.openxmlformats.org/officeDocument/2006/relationships/customXml" Target="../ink/ink1106.xml"/><Relationship Id="rId50" Type="http://schemas.openxmlformats.org/officeDocument/2006/relationships/customXml" Target="../ink/ink1114.xml"/><Relationship Id="rId55" Type="http://schemas.openxmlformats.org/officeDocument/2006/relationships/image" Target="../media/image1141.png"/><Relationship Id="rId76" Type="http://schemas.openxmlformats.org/officeDocument/2006/relationships/customXml" Target="../ink/ink1127.xml"/><Relationship Id="rId7" Type="http://schemas.openxmlformats.org/officeDocument/2006/relationships/image" Target="../media/image1117.png"/><Relationship Id="rId71" Type="http://schemas.openxmlformats.org/officeDocument/2006/relationships/image" Target="../media/image1149.png"/><Relationship Id="rId2" Type="http://schemas.openxmlformats.org/officeDocument/2006/relationships/customXml" Target="../ink/ink1090.xml"/><Relationship Id="rId29" Type="http://schemas.openxmlformats.org/officeDocument/2006/relationships/image" Target="../media/image1128.png"/><Relationship Id="rId24" Type="http://schemas.openxmlformats.org/officeDocument/2006/relationships/customXml" Target="../ink/ink1101.xml"/><Relationship Id="rId40" Type="http://schemas.openxmlformats.org/officeDocument/2006/relationships/customXml" Target="../ink/ink1109.xml"/><Relationship Id="rId45" Type="http://schemas.openxmlformats.org/officeDocument/2006/relationships/image" Target="../media/image1136.png"/><Relationship Id="rId66" Type="http://schemas.openxmlformats.org/officeDocument/2006/relationships/customXml" Target="../ink/ink1122.xml"/><Relationship Id="rId87" Type="http://schemas.openxmlformats.org/officeDocument/2006/relationships/image" Target="../media/image1157.png"/><Relationship Id="rId61" Type="http://schemas.openxmlformats.org/officeDocument/2006/relationships/image" Target="../media/image1144.png"/><Relationship Id="rId82" Type="http://schemas.openxmlformats.org/officeDocument/2006/relationships/customXml" Target="../ink/ink1130.xml"/><Relationship Id="rId19" Type="http://schemas.openxmlformats.org/officeDocument/2006/relationships/image" Target="../media/image11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3.png"/><Relationship Id="rId2" Type="http://schemas.openxmlformats.org/officeDocument/2006/relationships/image" Target="../media/image11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5.jpg"/><Relationship Id="rId2" Type="http://schemas.openxmlformats.org/officeDocument/2006/relationships/image" Target="../media/image11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6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6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9.jpg"/><Relationship Id="rId2" Type="http://schemas.openxmlformats.org/officeDocument/2006/relationships/image" Target="../media/image116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1.jpg"/><Relationship Id="rId4" Type="http://schemas.openxmlformats.org/officeDocument/2006/relationships/image" Target="../media/image1170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3.jpg"/><Relationship Id="rId2" Type="http://schemas.openxmlformats.org/officeDocument/2006/relationships/image" Target="../media/image117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5.jpg"/><Relationship Id="rId4" Type="http://schemas.openxmlformats.org/officeDocument/2006/relationships/image" Target="../media/image1174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8.png"/><Relationship Id="rId7" Type="http://schemas.openxmlformats.org/officeDocument/2006/relationships/image" Target="../media/image1182.png"/><Relationship Id="rId2" Type="http://schemas.openxmlformats.org/officeDocument/2006/relationships/image" Target="../media/image1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1.png"/><Relationship Id="rId5" Type="http://schemas.openxmlformats.org/officeDocument/2006/relationships/image" Target="../media/image1180.png"/><Relationship Id="rId4" Type="http://schemas.openxmlformats.org/officeDocument/2006/relationships/image" Target="../media/image117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4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6.png"/><Relationship Id="rId2" Type="http://schemas.openxmlformats.org/officeDocument/2006/relationships/image" Target="../media/image11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7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9C260-8C86-4AD7-AA3B-2FAE1A8153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Nociones de Arquitectura de la Información (AI)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F913C2-0394-492A-934B-4DAE2A4F88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Modelos para representar la estructura que soporta el comportamiento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4F6D23FB-8672-4493-B42A-0DA783F5F186}"/>
              </a:ext>
            </a:extLst>
          </p:cNvPr>
          <p:cNvGrpSpPr/>
          <p:nvPr/>
        </p:nvGrpSpPr>
        <p:grpSpPr>
          <a:xfrm>
            <a:off x="2583453" y="4903916"/>
            <a:ext cx="8161560" cy="512280"/>
            <a:chOff x="2583453" y="4903916"/>
            <a:chExt cx="8161560" cy="51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E5F5EE89-5F71-4DD3-A55F-F081C495785F}"/>
                    </a:ext>
                  </a:extLst>
                </p14:cNvPr>
                <p14:cNvContentPartPr/>
                <p14:nvPr/>
              </p14:nvContentPartPr>
              <p14:xfrm>
                <a:off x="7073013" y="4903916"/>
                <a:ext cx="37440" cy="3024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E5F5EE89-5F71-4DD3-A55F-F081C495785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64013" y="4895276"/>
                  <a:ext cx="55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D84020B2-F67C-48E8-94B6-8E1FF04715E6}"/>
                    </a:ext>
                  </a:extLst>
                </p14:cNvPr>
                <p14:cNvContentPartPr/>
                <p14:nvPr/>
              </p14:nvContentPartPr>
              <p14:xfrm>
                <a:off x="2583453" y="5015156"/>
                <a:ext cx="4431600" cy="23760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D84020B2-F67C-48E8-94B6-8E1FF04715E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74813" y="5006516"/>
                  <a:ext cx="44492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FD42A29F-1BAD-4A80-83C7-67B708EAB1AF}"/>
                    </a:ext>
                  </a:extLst>
                </p14:cNvPr>
                <p14:cNvContentPartPr/>
                <p14:nvPr/>
              </p14:nvContentPartPr>
              <p14:xfrm>
                <a:off x="7599333" y="5095076"/>
                <a:ext cx="3145680" cy="32112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FD42A29F-1BAD-4A80-83C7-67B708EAB1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90693" y="5086436"/>
                  <a:ext cx="3163320" cy="33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280ED76-71E9-44F3-838B-E9D1ED08AAF1}"/>
                  </a:ext>
                </a:extLst>
              </p14:cNvPr>
              <p14:cNvContentPartPr/>
              <p14:nvPr/>
            </p14:nvContentPartPr>
            <p14:xfrm>
              <a:off x="4035333" y="5502236"/>
              <a:ext cx="254160" cy="379440"/>
            </p14:xfrm>
          </p:contentPart>
        </mc:Choice>
        <mc:Fallback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280ED76-71E9-44F3-838B-E9D1ED08AA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6333" y="5493236"/>
                <a:ext cx="27180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C049361-896D-45FC-9907-647368A34CDF}"/>
                  </a:ext>
                </a:extLst>
              </p14:cNvPr>
              <p14:cNvContentPartPr/>
              <p14:nvPr/>
            </p14:nvContentPartPr>
            <p14:xfrm>
              <a:off x="4452573" y="5528516"/>
              <a:ext cx="71280" cy="349920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C049361-896D-45FC-9907-647368A34C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43573" y="5519516"/>
                <a:ext cx="8892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E941F0F0-63B2-4E61-8EE7-6E7CCCD4B3EC}"/>
                  </a:ext>
                </a:extLst>
              </p14:cNvPr>
              <p14:cNvContentPartPr/>
              <p14:nvPr/>
            </p14:nvContentPartPr>
            <p14:xfrm>
              <a:off x="4429173" y="5448956"/>
              <a:ext cx="315360" cy="423360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E941F0F0-63B2-4E61-8EE7-6E7CCCD4B3E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20173" y="5440316"/>
                <a:ext cx="333000" cy="44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E836A087-08B3-49DC-9CE0-9C3A6D0DFE89}"/>
              </a:ext>
            </a:extLst>
          </p:cNvPr>
          <p:cNvGrpSpPr/>
          <p:nvPr/>
        </p:nvGrpSpPr>
        <p:grpSpPr>
          <a:xfrm>
            <a:off x="5418453" y="5407196"/>
            <a:ext cx="4784400" cy="541440"/>
            <a:chOff x="5418453" y="5407196"/>
            <a:chExt cx="4784400" cy="54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BCB4A3FC-5ECD-4F54-BFC4-720C1855730A}"/>
                    </a:ext>
                  </a:extLst>
                </p14:cNvPr>
                <p14:cNvContentPartPr/>
                <p14:nvPr/>
              </p14:nvContentPartPr>
              <p14:xfrm>
                <a:off x="5418453" y="5658116"/>
                <a:ext cx="2660040" cy="8388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BCB4A3FC-5ECD-4F54-BFC4-720C1855730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09813" y="5649476"/>
                  <a:ext cx="2677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C823FED0-54B5-4B13-B550-F1C3BC84FC18}"/>
                    </a:ext>
                  </a:extLst>
                </p14:cNvPr>
                <p14:cNvContentPartPr/>
                <p14:nvPr/>
              </p14:nvContentPartPr>
              <p14:xfrm>
                <a:off x="8001093" y="5628236"/>
                <a:ext cx="116280" cy="21528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C823FED0-54B5-4B13-B550-F1C3BC84FC1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92093" y="5619596"/>
                  <a:ext cx="1339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54ACF96A-AE1B-46A5-BB88-9882E0C45F73}"/>
                    </a:ext>
                  </a:extLst>
                </p14:cNvPr>
                <p14:cNvContentPartPr/>
                <p14:nvPr/>
              </p14:nvContentPartPr>
              <p14:xfrm>
                <a:off x="8350653" y="5628236"/>
                <a:ext cx="214200" cy="25308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54ACF96A-AE1B-46A5-BB88-9882E0C45F7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42013" y="5619596"/>
                  <a:ext cx="2318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8135BE84-CCFF-42FF-8490-BBC934B896C2}"/>
                    </a:ext>
                  </a:extLst>
                </p14:cNvPr>
                <p14:cNvContentPartPr/>
                <p14:nvPr/>
              </p14:nvContentPartPr>
              <p14:xfrm>
                <a:off x="8618493" y="5665676"/>
                <a:ext cx="123120" cy="1947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8135BE84-CCFF-42FF-8490-BBC934B896C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09493" y="5656676"/>
                  <a:ext cx="140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C533AFB3-2487-4A30-9468-DFEBCE0B8E87}"/>
                    </a:ext>
                  </a:extLst>
                </p14:cNvPr>
                <p14:cNvContentPartPr/>
                <p14:nvPr/>
              </p14:nvContentPartPr>
              <p14:xfrm>
                <a:off x="8859693" y="5695556"/>
                <a:ext cx="187920" cy="25308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C533AFB3-2487-4A30-9468-DFEBCE0B8E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51053" y="5686916"/>
                  <a:ext cx="205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063BA669-1F16-4BB2-A886-ACC9AE7531B3}"/>
                    </a:ext>
                  </a:extLst>
                </p14:cNvPr>
                <p14:cNvContentPartPr/>
                <p14:nvPr/>
              </p14:nvContentPartPr>
              <p14:xfrm>
                <a:off x="9110253" y="5516996"/>
                <a:ext cx="57240" cy="3675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063BA669-1F16-4BB2-A886-ACC9AE7531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01613" y="5508356"/>
                  <a:ext cx="748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1ADD01FA-1BD7-4EFF-8A20-9E4E84BB9D54}"/>
                    </a:ext>
                  </a:extLst>
                </p14:cNvPr>
                <p14:cNvContentPartPr/>
                <p14:nvPr/>
              </p14:nvContentPartPr>
              <p14:xfrm>
                <a:off x="9002253" y="5731196"/>
                <a:ext cx="785160" cy="16632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1ADD01FA-1BD7-4EFF-8A20-9E4E84BB9D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93613" y="5722556"/>
                  <a:ext cx="802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580A55E6-D6E1-4F41-A319-EDDFBFF850E8}"/>
                    </a:ext>
                  </a:extLst>
                </p14:cNvPr>
                <p14:cNvContentPartPr/>
                <p14:nvPr/>
              </p14:nvContentPartPr>
              <p14:xfrm>
                <a:off x="9635493" y="5718956"/>
                <a:ext cx="89280" cy="18000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580A55E6-D6E1-4F41-A319-EDDFBFF850E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26493" y="5710316"/>
                  <a:ext cx="106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F229E179-253D-4DAE-9494-C8A294B068AB}"/>
                    </a:ext>
                  </a:extLst>
                </p14:cNvPr>
                <p14:cNvContentPartPr/>
                <p14:nvPr/>
              </p14:nvContentPartPr>
              <p14:xfrm>
                <a:off x="9929253" y="5407196"/>
                <a:ext cx="9360" cy="40068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F229E179-253D-4DAE-9494-C8A294B068A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920253" y="5398196"/>
                  <a:ext cx="270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739FB1A0-B864-442A-ACCB-8D5AA60D2CB7}"/>
                    </a:ext>
                  </a:extLst>
                </p14:cNvPr>
                <p14:cNvContentPartPr/>
                <p14:nvPr/>
              </p14:nvContentPartPr>
              <p14:xfrm>
                <a:off x="9847893" y="5654876"/>
                <a:ext cx="354960" cy="20844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739FB1A0-B864-442A-ACCB-8D5AA60D2CB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38893" y="5646236"/>
                  <a:ext cx="372600" cy="22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5995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13F18-4098-4C37-BF12-EB90FDE0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F9DA04-9286-4A48-8CCC-08F8A9684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icture 2" descr="Resultado de imagen para ingenieria de software">
            <a:extLst>
              <a:ext uri="{FF2B5EF4-FFF2-40B4-BE49-F238E27FC236}">
                <a16:creationId xmlns:a16="http://schemas.microsoft.com/office/drawing/2014/main" id="{B8892826-5B48-4DFE-A184-B28A3D665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05" y="624110"/>
            <a:ext cx="7839337" cy="595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63B3B2D-C80A-4891-A158-810C1DFEAC10}"/>
              </a:ext>
            </a:extLst>
          </p:cNvPr>
          <p:cNvSpPr txBox="1">
            <a:spLocks/>
          </p:cNvSpPr>
          <p:nvPr/>
        </p:nvSpPr>
        <p:spPr>
          <a:xfrm>
            <a:off x="8627498" y="2467872"/>
            <a:ext cx="2292758" cy="22703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/>
              <a:t>A la mayoría nos ha pasado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2638855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EF423318-B021-48A6-ADAD-3F14353BE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1772355"/>
            <a:ext cx="8915400" cy="3777622"/>
          </a:xfrm>
        </p:spPr>
        <p:txBody>
          <a:bodyPr/>
          <a:lstStyle/>
          <a:p>
            <a:r>
              <a:rPr lang="es-ES" dirty="0"/>
              <a:t>El ciclo de vida es el conjunto de fases por las que pasa el objeto que se desea desarrollar, desde que nace la idea hasta que el objeto es retirado o remplazado (muere).</a:t>
            </a:r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B5C1E02-EA43-41CA-A2A5-CB9FE523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956" y="326672"/>
            <a:ext cx="9708444" cy="981351"/>
          </a:xfrm>
        </p:spPr>
        <p:txBody>
          <a:bodyPr>
            <a:normAutofit fontScale="90000"/>
          </a:bodyPr>
          <a:lstStyle/>
          <a:p>
            <a:r>
              <a:rPr lang="es-CO" dirty="0"/>
              <a:t>Sobre el Ciclo de Vida (Nacimiento hasta la defunción)</a:t>
            </a:r>
          </a:p>
        </p:txBody>
      </p:sp>
      <p:pic>
        <p:nvPicPr>
          <p:cNvPr id="2050" name="Picture 2" descr="Pasos de un proyecto de Análisis de Datos - The Mount Data">
            <a:extLst>
              <a:ext uri="{FF2B5EF4-FFF2-40B4-BE49-F238E27FC236}">
                <a16:creationId xmlns:a16="http://schemas.microsoft.com/office/drawing/2014/main" id="{B1BFD3F0-82AF-4416-968E-02DB88C49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0" y="2740218"/>
            <a:ext cx="10363200" cy="349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77A0A58-7E78-48B0-A0E6-2942FA035230}"/>
              </a:ext>
            </a:extLst>
          </p:cNvPr>
          <p:cNvSpPr txBox="1"/>
          <p:nvPr/>
        </p:nvSpPr>
        <p:spPr>
          <a:xfrm>
            <a:off x="728870" y="6308731"/>
            <a:ext cx="7259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dirty="0"/>
              <a:t>Fuente: https://themountdata.com/pasos-de-un-proyecto-de-analisis-de-datos/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6A1F928D-D846-4CA7-A871-9B114CE2480F}"/>
                  </a:ext>
                </a:extLst>
              </p14:cNvPr>
              <p14:cNvContentPartPr/>
              <p14:nvPr/>
            </p14:nvContentPartPr>
            <p14:xfrm>
              <a:off x="2030853" y="2552396"/>
              <a:ext cx="347760" cy="63108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6A1F928D-D846-4CA7-A871-9B114CE248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1853" y="2543396"/>
                <a:ext cx="365400" cy="6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C2461005-B8C7-4035-92DF-BF78A5130E7C}"/>
                  </a:ext>
                </a:extLst>
              </p14:cNvPr>
              <p14:cNvContentPartPr/>
              <p14:nvPr/>
            </p14:nvContentPartPr>
            <p14:xfrm>
              <a:off x="4937493" y="2740676"/>
              <a:ext cx="135720" cy="19836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C2461005-B8C7-4035-92DF-BF78A5130E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8493" y="2731676"/>
                <a:ext cx="153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9832BBB8-CBF2-4D3B-A576-EAD61D655A5B}"/>
                  </a:ext>
                </a:extLst>
              </p14:cNvPr>
              <p14:cNvContentPartPr/>
              <p14:nvPr/>
            </p14:nvContentPartPr>
            <p14:xfrm>
              <a:off x="7343013" y="2529356"/>
              <a:ext cx="338040" cy="43236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9832BBB8-CBF2-4D3B-A576-EAD61D655A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34013" y="2520356"/>
                <a:ext cx="35568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166285C8-53D1-4D19-9CC5-9F022E0BEF78}"/>
                  </a:ext>
                </a:extLst>
              </p14:cNvPr>
              <p14:cNvContentPartPr/>
              <p14:nvPr/>
            </p14:nvContentPartPr>
            <p14:xfrm>
              <a:off x="10138773" y="2635196"/>
              <a:ext cx="501120" cy="429840"/>
            </p14:xfrm>
          </p:contentPart>
        </mc:Choice>
        <mc:Fallback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166285C8-53D1-4D19-9CC5-9F022E0BEF7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29773" y="2626196"/>
                <a:ext cx="51876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5F19EE9-7CC5-40FF-AE5E-C53FD7BAB954}"/>
                  </a:ext>
                </a:extLst>
              </p14:cNvPr>
              <p14:cNvContentPartPr/>
              <p14:nvPr/>
            </p14:nvContentPartPr>
            <p14:xfrm>
              <a:off x="2205453" y="3401636"/>
              <a:ext cx="504360" cy="479520"/>
            </p14:xfrm>
          </p:contentPart>
        </mc:Choice>
        <mc:Fallback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5F19EE9-7CC5-40FF-AE5E-C53FD7BAB9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96813" y="3392636"/>
                <a:ext cx="52200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EF68DB55-3345-4AFD-A490-7297A5CD91D9}"/>
                  </a:ext>
                </a:extLst>
              </p14:cNvPr>
              <p14:cNvContentPartPr/>
              <p14:nvPr/>
            </p14:nvContentPartPr>
            <p14:xfrm>
              <a:off x="4072413" y="3620156"/>
              <a:ext cx="273600" cy="228240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EF68DB55-3345-4AFD-A490-7297A5CD91D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63413" y="3611156"/>
                <a:ext cx="2912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0ED3291-A810-4A4B-A3D8-8660FC80F8AF}"/>
                  </a:ext>
                </a:extLst>
              </p14:cNvPr>
              <p14:cNvContentPartPr/>
              <p14:nvPr/>
            </p14:nvContentPartPr>
            <p14:xfrm>
              <a:off x="5738133" y="3477236"/>
              <a:ext cx="353160" cy="333360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0ED3291-A810-4A4B-A3D8-8660FC80F8A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29133" y="3468596"/>
                <a:ext cx="37080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EB88863F-57BE-47B1-B20E-4CCB22FC6F59}"/>
                  </a:ext>
                </a:extLst>
              </p14:cNvPr>
              <p14:cNvContentPartPr/>
              <p14:nvPr/>
            </p14:nvContentPartPr>
            <p14:xfrm>
              <a:off x="7352013" y="3648236"/>
              <a:ext cx="216720" cy="200520"/>
            </p14:xfrm>
          </p:contentPart>
        </mc:Choice>
        <mc:Fallback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EB88863F-57BE-47B1-B20E-4CCB22FC6F5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43373" y="3639236"/>
                <a:ext cx="2343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188D9220-6D92-4897-AAA5-91A60BBE9A09}"/>
                  </a:ext>
                </a:extLst>
              </p14:cNvPr>
              <p14:cNvContentPartPr/>
              <p14:nvPr/>
            </p14:nvContentPartPr>
            <p14:xfrm>
              <a:off x="3422253" y="3940556"/>
              <a:ext cx="438480" cy="56520"/>
            </p14:xfrm>
          </p:contentPart>
        </mc:Choice>
        <mc:Fallback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188D9220-6D92-4897-AAA5-91A60BBE9A0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3253" y="3931916"/>
                <a:ext cx="4561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19686CEC-80AD-4BAF-8727-7E3DA08403B2}"/>
                  </a:ext>
                </a:extLst>
              </p14:cNvPr>
              <p14:cNvContentPartPr/>
              <p14:nvPr/>
            </p14:nvContentPartPr>
            <p14:xfrm>
              <a:off x="11580573" y="2549156"/>
              <a:ext cx="109800" cy="519120"/>
            </p14:xfrm>
          </p:contentPart>
        </mc:Choice>
        <mc:Fallback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19686CEC-80AD-4BAF-8727-7E3DA08403B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571573" y="2540516"/>
                <a:ext cx="127440" cy="53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upo 39">
            <a:extLst>
              <a:ext uri="{FF2B5EF4-FFF2-40B4-BE49-F238E27FC236}">
                <a16:creationId xmlns:a16="http://schemas.microsoft.com/office/drawing/2014/main" id="{224EBE28-7234-4132-836B-C464C573B3C5}"/>
              </a:ext>
            </a:extLst>
          </p:cNvPr>
          <p:cNvGrpSpPr/>
          <p:nvPr/>
        </p:nvGrpSpPr>
        <p:grpSpPr>
          <a:xfrm>
            <a:off x="11372853" y="1770836"/>
            <a:ext cx="991800" cy="581400"/>
            <a:chOff x="11372853" y="1770836"/>
            <a:chExt cx="99180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0F861369-17CA-4906-A972-29DDD8B6AADC}"/>
                    </a:ext>
                  </a:extLst>
                </p14:cNvPr>
                <p14:cNvContentPartPr/>
                <p14:nvPr/>
              </p14:nvContentPartPr>
              <p14:xfrm>
                <a:off x="11372853" y="2136596"/>
                <a:ext cx="254160" cy="21564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0F861369-17CA-4906-A972-29DDD8B6AAD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363853" y="2127956"/>
                  <a:ext cx="2718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34317EF6-C038-48C4-8FE7-ABBF573DC532}"/>
                    </a:ext>
                  </a:extLst>
                </p14:cNvPr>
                <p14:cNvContentPartPr/>
                <p14:nvPr/>
              </p14:nvContentPartPr>
              <p14:xfrm>
                <a:off x="11623053" y="2170796"/>
                <a:ext cx="237240" cy="15012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34317EF6-C038-48C4-8FE7-ABBF573DC53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614053" y="2162156"/>
                  <a:ext cx="254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D89D8204-60BF-493C-81EB-D5B30B3FCD64}"/>
                    </a:ext>
                  </a:extLst>
                </p14:cNvPr>
                <p14:cNvContentPartPr/>
                <p14:nvPr/>
              </p14:nvContentPartPr>
              <p14:xfrm>
                <a:off x="11893413" y="1919156"/>
                <a:ext cx="228960" cy="24336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D89D8204-60BF-493C-81EB-D5B30B3FCD6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884773" y="1910516"/>
                  <a:ext cx="2466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9B454AC8-6EF7-4CF4-A7FB-5DE23AD535B3}"/>
                    </a:ext>
                  </a:extLst>
                </p14:cNvPr>
                <p14:cNvContentPartPr/>
                <p14:nvPr/>
              </p14:nvContentPartPr>
              <p14:xfrm>
                <a:off x="12199053" y="1770836"/>
                <a:ext cx="165600" cy="30420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9B454AC8-6EF7-4CF4-A7FB-5DE23AD535B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190413" y="1762196"/>
                  <a:ext cx="183240" cy="32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4859CF0E-5384-41E1-8F74-0AF73E5CDCBE}"/>
                  </a:ext>
                </a:extLst>
              </p14:cNvPr>
              <p14:cNvContentPartPr/>
              <p14:nvPr/>
            </p14:nvContentPartPr>
            <p14:xfrm>
              <a:off x="5601102" y="3759476"/>
              <a:ext cx="275760" cy="205920"/>
            </p14:xfrm>
          </p:contentPart>
        </mc:Choice>
        <mc:Fallback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4859CF0E-5384-41E1-8F74-0AF73E5CDCB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92462" y="3750476"/>
                <a:ext cx="2934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701E2763-22B0-48AA-897F-E03DA3D94EF4}"/>
                  </a:ext>
                </a:extLst>
              </p14:cNvPr>
              <p14:cNvContentPartPr/>
              <p14:nvPr/>
            </p14:nvContentPartPr>
            <p14:xfrm>
              <a:off x="7261782" y="3809876"/>
              <a:ext cx="266760" cy="167040"/>
            </p14:xfrm>
          </p:contentPart>
        </mc:Choice>
        <mc:Fallback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701E2763-22B0-48AA-897F-E03DA3D94EF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252782" y="3800876"/>
                <a:ext cx="284400" cy="18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o 51">
            <a:extLst>
              <a:ext uri="{FF2B5EF4-FFF2-40B4-BE49-F238E27FC236}">
                <a16:creationId xmlns:a16="http://schemas.microsoft.com/office/drawing/2014/main" id="{54CA6005-B970-47D6-83D3-01BF5D5E6791}"/>
              </a:ext>
            </a:extLst>
          </p:cNvPr>
          <p:cNvGrpSpPr/>
          <p:nvPr/>
        </p:nvGrpSpPr>
        <p:grpSpPr>
          <a:xfrm>
            <a:off x="11044533" y="3027596"/>
            <a:ext cx="1614680" cy="1379160"/>
            <a:chOff x="11044533" y="3027596"/>
            <a:chExt cx="1614680" cy="137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2253AD18-8614-4126-BCDE-0C985B693EEC}"/>
                    </a:ext>
                  </a:extLst>
                </p14:cNvPr>
                <p14:cNvContentPartPr/>
                <p14:nvPr/>
              </p14:nvContentPartPr>
              <p14:xfrm>
                <a:off x="11044533" y="3487676"/>
                <a:ext cx="356400" cy="25020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2253AD18-8614-4126-BCDE-0C985B693EE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035893" y="3479036"/>
                  <a:ext cx="3740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9DF5C174-A471-4BD6-B5C6-D633B89E1E91}"/>
                    </a:ext>
                  </a:extLst>
                </p14:cNvPr>
                <p14:cNvContentPartPr/>
                <p14:nvPr/>
              </p14:nvContentPartPr>
              <p14:xfrm>
                <a:off x="11449173" y="3314156"/>
                <a:ext cx="85320" cy="28980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9DF5C174-A471-4BD6-B5C6-D633B89E1E9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440173" y="3305516"/>
                  <a:ext cx="1029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8C77D7AB-7332-46B1-91E9-8C3D7D9D96D6}"/>
                    </a:ext>
                  </a:extLst>
                </p14:cNvPr>
                <p14:cNvContentPartPr/>
                <p14:nvPr/>
              </p14:nvContentPartPr>
              <p14:xfrm>
                <a:off x="11440533" y="3256916"/>
                <a:ext cx="119880" cy="3600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8C77D7AB-7332-46B1-91E9-8C3D7D9D96D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431533" y="3247916"/>
                  <a:ext cx="137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2AEB791C-D34A-4F5D-98B1-BD586B40C931}"/>
                    </a:ext>
                  </a:extLst>
                </p14:cNvPr>
                <p14:cNvContentPartPr/>
                <p14:nvPr/>
              </p14:nvContentPartPr>
              <p14:xfrm>
                <a:off x="11451333" y="3349796"/>
                <a:ext cx="171720" cy="16920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2AEB791C-D34A-4F5D-98B1-BD586B40C9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442693" y="3340796"/>
                  <a:ext cx="189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139D8034-0A49-47D0-AAD8-5949DD206FC6}"/>
                    </a:ext>
                  </a:extLst>
                </p14:cNvPr>
                <p14:cNvContentPartPr/>
                <p14:nvPr/>
              </p14:nvContentPartPr>
              <p14:xfrm>
                <a:off x="11669133" y="3155036"/>
                <a:ext cx="75240" cy="792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139D8034-0A49-47D0-AAD8-5949DD206FC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660493" y="3146036"/>
                  <a:ext cx="928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0B367FD6-A6CB-4676-8D17-E00F33F20288}"/>
                    </a:ext>
                  </a:extLst>
                </p14:cNvPr>
                <p14:cNvContentPartPr/>
                <p14:nvPr/>
              </p14:nvContentPartPr>
              <p14:xfrm>
                <a:off x="11708733" y="3190676"/>
                <a:ext cx="64080" cy="29232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0B367FD6-A6CB-4676-8D17-E00F33F2028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699733" y="3182036"/>
                  <a:ext cx="817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6C227ADA-1A99-4ADF-ABCD-5B73E001BF2A}"/>
                    </a:ext>
                  </a:extLst>
                </p14:cNvPr>
                <p14:cNvContentPartPr/>
                <p14:nvPr/>
              </p14:nvContentPartPr>
              <p14:xfrm>
                <a:off x="11811693" y="3099956"/>
                <a:ext cx="232560" cy="22428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6C227ADA-1A99-4ADF-ABCD-5B73E001BF2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803053" y="3090956"/>
                  <a:ext cx="2502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680125FD-F67B-4CA3-8DD2-1D971321CF69}"/>
                    </a:ext>
                  </a:extLst>
                </p14:cNvPr>
                <p14:cNvContentPartPr/>
                <p14:nvPr/>
              </p14:nvContentPartPr>
              <p14:xfrm>
                <a:off x="11783613" y="3027596"/>
                <a:ext cx="119880" cy="7596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680125FD-F67B-4CA3-8DD2-1D971321CF6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774973" y="3018596"/>
                  <a:ext cx="137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5C0DDD74-97C1-4714-84A4-67FFAA07418D}"/>
                    </a:ext>
                  </a:extLst>
                </p14:cNvPr>
                <p14:cNvContentPartPr/>
                <p14:nvPr/>
              </p14:nvContentPartPr>
              <p14:xfrm>
                <a:off x="11816373" y="3038396"/>
                <a:ext cx="271440" cy="33264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5C0DDD74-97C1-4714-84A4-67FFAA07418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807373" y="3029756"/>
                  <a:ext cx="2890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A7CCA959-7955-489B-843C-27B54C7B51A7}"/>
                    </a:ext>
                  </a:extLst>
                </p14:cNvPr>
                <p14:cNvContentPartPr/>
                <p14:nvPr/>
              </p14:nvContentPartPr>
              <p14:xfrm>
                <a:off x="11603973" y="3155036"/>
                <a:ext cx="172440" cy="11700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A7CCA959-7955-489B-843C-27B54C7B51A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594973" y="3146396"/>
                  <a:ext cx="190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B1EEC44F-FDA9-4467-87B2-54504B831FFE}"/>
                    </a:ext>
                  </a:extLst>
                </p14:cNvPr>
                <p14:cNvContentPartPr/>
                <p14:nvPr/>
              </p14:nvContentPartPr>
              <p14:xfrm>
                <a:off x="11546013" y="3718436"/>
                <a:ext cx="95040" cy="28584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B1EEC44F-FDA9-4467-87B2-54504B831FF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537373" y="3709436"/>
                  <a:ext cx="1126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38434CDD-5FCA-49ED-8B46-EE934956F7DD}"/>
                    </a:ext>
                  </a:extLst>
                </p14:cNvPr>
                <p14:cNvContentPartPr/>
                <p14:nvPr/>
              </p14:nvContentPartPr>
              <p14:xfrm>
                <a:off x="11334693" y="4135316"/>
                <a:ext cx="16920" cy="2264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38434CDD-5FCA-49ED-8B46-EE934956F7D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325693" y="4126676"/>
                  <a:ext cx="345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644BE8E5-4F9E-41DC-9862-0770344A215D}"/>
                    </a:ext>
                  </a:extLst>
                </p14:cNvPr>
                <p14:cNvContentPartPr/>
                <p14:nvPr/>
              </p14:nvContentPartPr>
              <p14:xfrm>
                <a:off x="11323173" y="4038116"/>
                <a:ext cx="176760" cy="8820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644BE8E5-4F9E-41DC-9862-0770344A215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314533" y="4029116"/>
                  <a:ext cx="1944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F1C3EE4C-38B3-4C8B-8ACF-A261BDDA34F4}"/>
                    </a:ext>
                  </a:extLst>
                </p14:cNvPr>
                <p14:cNvContentPartPr/>
                <p14:nvPr/>
              </p14:nvContentPartPr>
              <p14:xfrm>
                <a:off x="11320293" y="4198316"/>
                <a:ext cx="184680" cy="7128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F1C3EE4C-38B3-4C8B-8ACF-A261BDDA34F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311293" y="4189316"/>
                  <a:ext cx="202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7E9F0B7F-D435-4592-8D3D-80BA7D14E1A4}"/>
                    </a:ext>
                  </a:extLst>
                </p14:cNvPr>
                <p14:cNvContentPartPr/>
                <p14:nvPr/>
              </p14:nvContentPartPr>
              <p14:xfrm>
                <a:off x="11311653" y="4325756"/>
                <a:ext cx="153000" cy="709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7E9F0B7F-D435-4592-8D3D-80BA7D14E1A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303013" y="4317116"/>
                  <a:ext cx="170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FABFCEC3-CB84-4DB4-B53D-8F10F5C2EAA1}"/>
                    </a:ext>
                  </a:extLst>
                </p14:cNvPr>
                <p14:cNvContentPartPr/>
                <p14:nvPr/>
              </p14:nvContentPartPr>
              <p14:xfrm>
                <a:off x="11483373" y="4249436"/>
                <a:ext cx="162720" cy="15732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FABFCEC3-CB84-4DB4-B53D-8F10F5C2EAA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474373" y="4240436"/>
                  <a:ext cx="180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CFF73EB7-D180-4993-B948-41CFC18B0DD6}"/>
                    </a:ext>
                  </a:extLst>
                </p14:cNvPr>
                <p14:cNvContentPartPr/>
                <p14:nvPr/>
              </p14:nvContentPartPr>
              <p14:xfrm>
                <a:off x="11663733" y="4137476"/>
                <a:ext cx="45000" cy="13536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CFF73EB7-D180-4993-B948-41CFC18B0DD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655093" y="4128836"/>
                  <a:ext cx="62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36E56897-10E5-42AE-AD83-7FDA5E8A95F3}"/>
                    </a:ext>
                  </a:extLst>
                </p14:cNvPr>
                <p14:cNvContentPartPr/>
                <p14:nvPr/>
              </p14:nvContentPartPr>
              <p14:xfrm>
                <a:off x="11691093" y="3989516"/>
                <a:ext cx="615960" cy="27972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36E56897-10E5-42AE-AD83-7FDA5E8A95F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682453" y="3980516"/>
                  <a:ext cx="6336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71B0D56D-1704-4ACB-A0B9-7E8D1C013162}"/>
                    </a:ext>
                  </a:extLst>
                </p14:cNvPr>
                <p14:cNvContentPartPr/>
                <p14:nvPr/>
              </p14:nvContentPartPr>
              <p14:xfrm>
                <a:off x="12014142" y="3378236"/>
                <a:ext cx="81000" cy="20448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71B0D56D-1704-4ACB-A0B9-7E8D1C0131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005502" y="3369236"/>
                  <a:ext cx="98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BDCF385C-E394-4E2A-839A-DBD83FE25E81}"/>
                    </a:ext>
                  </a:extLst>
                </p14:cNvPr>
                <p14:cNvContentPartPr/>
                <p14:nvPr/>
              </p14:nvContentPartPr>
              <p14:xfrm>
                <a:off x="12020982" y="3529436"/>
                <a:ext cx="134640" cy="7272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BDCF385C-E394-4E2A-839A-DBD83FE25E8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012342" y="3520436"/>
                  <a:ext cx="152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851933AC-EDE2-4662-AABF-7FF5503C34E3}"/>
                    </a:ext>
                  </a:extLst>
                </p14:cNvPr>
                <p14:cNvContentPartPr/>
                <p14:nvPr/>
              </p14:nvContentPartPr>
              <p14:xfrm>
                <a:off x="11956182" y="3704036"/>
                <a:ext cx="155520" cy="12888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851933AC-EDE2-4662-AABF-7FF5503C34E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947542" y="3695396"/>
                  <a:ext cx="173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C3B3713F-B74A-43F0-BB65-3382A8F111AB}"/>
                    </a:ext>
                  </a:extLst>
                </p14:cNvPr>
                <p14:cNvContentPartPr/>
                <p14:nvPr/>
              </p14:nvContentPartPr>
              <p14:xfrm>
                <a:off x="12131502" y="3680636"/>
                <a:ext cx="82080" cy="8856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C3B3713F-B74A-43F0-BB65-3382A8F111A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2122502" y="3671996"/>
                  <a:ext cx="997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7EF95D56-D1AC-4026-94C4-EF8E57B3D1EB}"/>
                    </a:ext>
                  </a:extLst>
                </p14:cNvPr>
                <p14:cNvContentPartPr/>
                <p14:nvPr/>
              </p14:nvContentPartPr>
              <p14:xfrm>
                <a:off x="12279462" y="3547436"/>
                <a:ext cx="87120" cy="12888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7EF95D56-D1AC-4026-94C4-EF8E57B3D1E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2270822" y="3538796"/>
                  <a:ext cx="104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22D3F15D-1323-4176-8547-B0098F284E74}"/>
                    </a:ext>
                  </a:extLst>
                </p14:cNvPr>
                <p14:cNvContentPartPr/>
                <p14:nvPr/>
              </p14:nvContentPartPr>
              <p14:xfrm>
                <a:off x="12327702" y="3442676"/>
                <a:ext cx="129960" cy="16344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22D3F15D-1323-4176-8547-B0098F284E7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2318702" y="3433676"/>
                  <a:ext cx="147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2A94CB91-E953-4A23-BFF5-B6B4A2EA89FD}"/>
                    </a:ext>
                  </a:extLst>
                </p14:cNvPr>
                <p14:cNvContentPartPr/>
                <p14:nvPr/>
              </p14:nvContentPartPr>
              <p14:xfrm>
                <a:off x="12477413" y="3242516"/>
                <a:ext cx="181800" cy="23256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2A94CB91-E953-4A23-BFF5-B6B4A2EA89F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468413" y="3233876"/>
                  <a:ext cx="199440" cy="25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87D3E864-7E30-4AC9-A99E-80677B90EE98}"/>
                  </a:ext>
                </a:extLst>
              </p14:cNvPr>
              <p14:cNvContentPartPr/>
              <p14:nvPr/>
            </p14:nvContentPartPr>
            <p14:xfrm>
              <a:off x="8441791" y="3927956"/>
              <a:ext cx="369360" cy="51480"/>
            </p14:xfrm>
          </p:contentPart>
        </mc:Choice>
        <mc:Fallback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87D3E864-7E30-4AC9-A99E-80677B90EE9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433151" y="3918956"/>
                <a:ext cx="3870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09BE65FE-5815-4931-9E7F-13C6617BEA3C}"/>
                  </a:ext>
                </a:extLst>
              </p14:cNvPr>
              <p14:cNvContentPartPr/>
              <p14:nvPr/>
            </p14:nvContentPartPr>
            <p14:xfrm>
              <a:off x="10086271" y="3929756"/>
              <a:ext cx="348840" cy="87480"/>
            </p14:xfrm>
          </p:contentPart>
        </mc:Choice>
        <mc:Fallback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09BE65FE-5815-4931-9E7F-13C6617BEA3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0077271" y="3921116"/>
                <a:ext cx="3664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5A320963-23E9-43EB-8D6A-0FB66840B325}"/>
                  </a:ext>
                </a:extLst>
              </p14:cNvPr>
              <p14:cNvContentPartPr/>
              <p14:nvPr/>
            </p14:nvContentPartPr>
            <p14:xfrm>
              <a:off x="2119111" y="4291196"/>
              <a:ext cx="335880" cy="313920"/>
            </p14:xfrm>
          </p:contentPart>
        </mc:Choice>
        <mc:Fallback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5A320963-23E9-43EB-8D6A-0FB66840B32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110471" y="4282196"/>
                <a:ext cx="353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DF062342-83C3-4348-93B7-025E0F72497B}"/>
                  </a:ext>
                </a:extLst>
              </p14:cNvPr>
              <p14:cNvContentPartPr/>
              <p14:nvPr/>
            </p14:nvContentPartPr>
            <p14:xfrm>
              <a:off x="4689871" y="4338716"/>
              <a:ext cx="477360" cy="435240"/>
            </p14:xfrm>
          </p:contentPart>
        </mc:Choice>
        <mc:Fallback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DF062342-83C3-4348-93B7-025E0F72497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681231" y="4330076"/>
                <a:ext cx="49500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E16F92D8-5346-49E7-AD30-253DE62679A8}"/>
                  </a:ext>
                </a:extLst>
              </p14:cNvPr>
              <p14:cNvContentPartPr/>
              <p14:nvPr/>
            </p14:nvContentPartPr>
            <p14:xfrm>
              <a:off x="6769231" y="3894476"/>
              <a:ext cx="229680" cy="113760"/>
            </p14:xfrm>
          </p:contentPart>
        </mc:Choice>
        <mc:Fallback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E16F92D8-5346-49E7-AD30-253DE62679A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60591" y="3885836"/>
                <a:ext cx="2473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914F57FF-C8A5-4E68-B30F-5D375787E1C9}"/>
                  </a:ext>
                </a:extLst>
              </p14:cNvPr>
              <p14:cNvContentPartPr/>
              <p14:nvPr/>
            </p14:nvContentPartPr>
            <p14:xfrm>
              <a:off x="7405351" y="4289036"/>
              <a:ext cx="494640" cy="430560"/>
            </p14:xfrm>
          </p:contentPart>
        </mc:Choice>
        <mc:Fallback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914F57FF-C8A5-4E68-B30F-5D375787E1C9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396711" y="4280036"/>
                <a:ext cx="51228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B761D50B-70DE-446A-90E1-AFB37322003E}"/>
                  </a:ext>
                </a:extLst>
              </p14:cNvPr>
              <p14:cNvContentPartPr/>
              <p14:nvPr/>
            </p14:nvContentPartPr>
            <p14:xfrm>
              <a:off x="8851831" y="4431596"/>
              <a:ext cx="238680" cy="260640"/>
            </p14:xfrm>
          </p:contentPart>
        </mc:Choice>
        <mc:Fallback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B761D50B-70DE-446A-90E1-AFB37322003E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843191" y="4422956"/>
                <a:ext cx="25632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137B195E-BDFC-4388-8FAE-4165897D3D32}"/>
                  </a:ext>
                </a:extLst>
              </p14:cNvPr>
              <p14:cNvContentPartPr/>
              <p14:nvPr/>
            </p14:nvContentPartPr>
            <p14:xfrm>
              <a:off x="2339431" y="4926596"/>
              <a:ext cx="390240" cy="381960"/>
            </p14:xfrm>
          </p:contentPart>
        </mc:Choice>
        <mc:Fallback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137B195E-BDFC-4388-8FAE-4165897D3D32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330791" y="4917596"/>
                <a:ext cx="407880" cy="39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7" name="Grupo 2056">
            <a:extLst>
              <a:ext uri="{FF2B5EF4-FFF2-40B4-BE49-F238E27FC236}">
                <a16:creationId xmlns:a16="http://schemas.microsoft.com/office/drawing/2014/main" id="{3947895F-48A2-4627-BF88-83085ACDF055}"/>
              </a:ext>
            </a:extLst>
          </p:cNvPr>
          <p:cNvGrpSpPr/>
          <p:nvPr/>
        </p:nvGrpSpPr>
        <p:grpSpPr>
          <a:xfrm>
            <a:off x="4441471" y="4867196"/>
            <a:ext cx="1378800" cy="565560"/>
            <a:chOff x="4441471" y="4867196"/>
            <a:chExt cx="1378800" cy="56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FA77ABA2-52B6-408B-B033-727280EEBC55}"/>
                    </a:ext>
                  </a:extLst>
                </p14:cNvPr>
                <p14:cNvContentPartPr/>
                <p14:nvPr/>
              </p14:nvContentPartPr>
              <p14:xfrm>
                <a:off x="4441471" y="5124596"/>
                <a:ext cx="285840" cy="30816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FA77ABA2-52B6-408B-B033-727280EEBC5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32831" y="5115596"/>
                  <a:ext cx="3034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2B3B42FD-A710-4DB8-896B-EDD2A4A507F0}"/>
                    </a:ext>
                  </a:extLst>
                </p14:cNvPr>
                <p14:cNvContentPartPr/>
                <p14:nvPr/>
              </p14:nvContentPartPr>
              <p14:xfrm>
                <a:off x="4638031" y="5123156"/>
                <a:ext cx="83880" cy="20124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2B3B42FD-A710-4DB8-896B-EDD2A4A507F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629391" y="5114516"/>
                  <a:ext cx="1015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16C66BE-D063-41BD-AEF3-F1CEE5FDEEFE}"/>
                    </a:ext>
                  </a:extLst>
                </p14:cNvPr>
                <p14:cNvContentPartPr/>
                <p14:nvPr/>
              </p14:nvContentPartPr>
              <p14:xfrm>
                <a:off x="4848991" y="5306396"/>
                <a:ext cx="42840" cy="11448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16C66BE-D063-41BD-AEF3-F1CEE5FDEEF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840351" y="5297756"/>
                  <a:ext cx="60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048" name="Entrada de lápiz 2047">
                  <a:extLst>
                    <a:ext uri="{FF2B5EF4-FFF2-40B4-BE49-F238E27FC236}">
                      <a16:creationId xmlns:a16="http://schemas.microsoft.com/office/drawing/2014/main" id="{D1EB189E-2E3C-4E50-898D-8C21766BA225}"/>
                    </a:ext>
                  </a:extLst>
                </p14:cNvPr>
                <p14:cNvContentPartPr/>
                <p14:nvPr/>
              </p14:nvContentPartPr>
              <p14:xfrm>
                <a:off x="4779871" y="5193356"/>
                <a:ext cx="30240" cy="63000"/>
              </p14:xfrm>
            </p:contentPart>
          </mc:Choice>
          <mc:Fallback>
            <p:pic>
              <p:nvPicPr>
                <p:cNvPr id="2048" name="Entrada de lápiz 2047">
                  <a:extLst>
                    <a:ext uri="{FF2B5EF4-FFF2-40B4-BE49-F238E27FC236}">
                      <a16:creationId xmlns:a16="http://schemas.microsoft.com/office/drawing/2014/main" id="{D1EB189E-2E3C-4E50-898D-8C21766BA22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771231" y="5184716"/>
                  <a:ext cx="47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049" name="Entrada de lápiz 2048">
                  <a:extLst>
                    <a:ext uri="{FF2B5EF4-FFF2-40B4-BE49-F238E27FC236}">
                      <a16:creationId xmlns:a16="http://schemas.microsoft.com/office/drawing/2014/main" id="{CBC18584-43AA-44B3-8779-87DF381B6F53}"/>
                    </a:ext>
                  </a:extLst>
                </p14:cNvPr>
                <p14:cNvContentPartPr/>
                <p14:nvPr/>
              </p14:nvContentPartPr>
              <p14:xfrm>
                <a:off x="4881751" y="5235116"/>
                <a:ext cx="164880" cy="126000"/>
              </p14:xfrm>
            </p:contentPart>
          </mc:Choice>
          <mc:Fallback>
            <p:pic>
              <p:nvPicPr>
                <p:cNvPr id="2049" name="Entrada de lápiz 2048">
                  <a:extLst>
                    <a:ext uri="{FF2B5EF4-FFF2-40B4-BE49-F238E27FC236}">
                      <a16:creationId xmlns:a16="http://schemas.microsoft.com/office/drawing/2014/main" id="{CBC18584-43AA-44B3-8779-87DF381B6F5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872751" y="5226476"/>
                  <a:ext cx="182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051" name="Entrada de lápiz 2050">
                  <a:extLst>
                    <a:ext uri="{FF2B5EF4-FFF2-40B4-BE49-F238E27FC236}">
                      <a16:creationId xmlns:a16="http://schemas.microsoft.com/office/drawing/2014/main" id="{10C34205-CE1C-4452-9BF1-530C8A675A70}"/>
                    </a:ext>
                  </a:extLst>
                </p14:cNvPr>
                <p14:cNvContentPartPr/>
                <p14:nvPr/>
              </p14:nvContentPartPr>
              <p14:xfrm>
                <a:off x="5069671" y="5017316"/>
                <a:ext cx="134280" cy="245880"/>
              </p14:xfrm>
            </p:contentPart>
          </mc:Choice>
          <mc:Fallback>
            <p:pic>
              <p:nvPicPr>
                <p:cNvPr id="2051" name="Entrada de lápiz 2050">
                  <a:extLst>
                    <a:ext uri="{FF2B5EF4-FFF2-40B4-BE49-F238E27FC236}">
                      <a16:creationId xmlns:a16="http://schemas.microsoft.com/office/drawing/2014/main" id="{10C34205-CE1C-4452-9BF1-530C8A675A7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060671" y="5008676"/>
                  <a:ext cx="151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052" name="Entrada de lápiz 2051">
                  <a:extLst>
                    <a:ext uri="{FF2B5EF4-FFF2-40B4-BE49-F238E27FC236}">
                      <a16:creationId xmlns:a16="http://schemas.microsoft.com/office/drawing/2014/main" id="{494AA859-6745-4D40-A479-CEC043AD7678}"/>
                    </a:ext>
                  </a:extLst>
                </p14:cNvPr>
                <p14:cNvContentPartPr/>
                <p14:nvPr/>
              </p14:nvContentPartPr>
              <p14:xfrm>
                <a:off x="5203591" y="5108036"/>
                <a:ext cx="42840" cy="50760"/>
              </p14:xfrm>
            </p:contentPart>
          </mc:Choice>
          <mc:Fallback>
            <p:pic>
              <p:nvPicPr>
                <p:cNvPr id="2052" name="Entrada de lápiz 2051">
                  <a:extLst>
                    <a:ext uri="{FF2B5EF4-FFF2-40B4-BE49-F238E27FC236}">
                      <a16:creationId xmlns:a16="http://schemas.microsoft.com/office/drawing/2014/main" id="{494AA859-6745-4D40-A479-CEC043AD767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94591" y="5099396"/>
                  <a:ext cx="604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53" name="Entrada de lápiz 2052">
                  <a:extLst>
                    <a:ext uri="{FF2B5EF4-FFF2-40B4-BE49-F238E27FC236}">
                      <a16:creationId xmlns:a16="http://schemas.microsoft.com/office/drawing/2014/main" id="{BFB77287-783C-4729-A1D0-FACBCB261A79}"/>
                    </a:ext>
                  </a:extLst>
                </p14:cNvPr>
                <p14:cNvContentPartPr/>
                <p14:nvPr/>
              </p14:nvContentPartPr>
              <p14:xfrm>
                <a:off x="5258671" y="4899236"/>
                <a:ext cx="253080" cy="267840"/>
              </p14:xfrm>
            </p:contentPart>
          </mc:Choice>
          <mc:Fallback>
            <p:pic>
              <p:nvPicPr>
                <p:cNvPr id="2053" name="Entrada de lápiz 2052">
                  <a:extLst>
                    <a:ext uri="{FF2B5EF4-FFF2-40B4-BE49-F238E27FC236}">
                      <a16:creationId xmlns:a16="http://schemas.microsoft.com/office/drawing/2014/main" id="{BFB77287-783C-4729-A1D0-FACBCB261A7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249671" y="4890596"/>
                  <a:ext cx="2707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054" name="Entrada de lápiz 2053">
                  <a:extLst>
                    <a:ext uri="{FF2B5EF4-FFF2-40B4-BE49-F238E27FC236}">
                      <a16:creationId xmlns:a16="http://schemas.microsoft.com/office/drawing/2014/main" id="{6E74DF4D-BD48-4004-BFCB-6EB19E370F39}"/>
                    </a:ext>
                  </a:extLst>
                </p14:cNvPr>
                <p14:cNvContentPartPr/>
                <p14:nvPr/>
              </p14:nvContentPartPr>
              <p14:xfrm>
                <a:off x="5536591" y="4870796"/>
                <a:ext cx="89280" cy="171000"/>
              </p14:xfrm>
            </p:contentPart>
          </mc:Choice>
          <mc:Fallback>
            <p:pic>
              <p:nvPicPr>
                <p:cNvPr id="2054" name="Entrada de lápiz 2053">
                  <a:extLst>
                    <a:ext uri="{FF2B5EF4-FFF2-40B4-BE49-F238E27FC236}">
                      <a16:creationId xmlns:a16="http://schemas.microsoft.com/office/drawing/2014/main" id="{6E74DF4D-BD48-4004-BFCB-6EB19E370F3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527591" y="4861796"/>
                  <a:ext cx="106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055" name="Entrada de lápiz 2054">
                  <a:extLst>
                    <a:ext uri="{FF2B5EF4-FFF2-40B4-BE49-F238E27FC236}">
                      <a16:creationId xmlns:a16="http://schemas.microsoft.com/office/drawing/2014/main" id="{DA2D2284-2407-4B29-8D7E-09C907EC0DBC}"/>
                    </a:ext>
                  </a:extLst>
                </p14:cNvPr>
                <p14:cNvContentPartPr/>
                <p14:nvPr/>
              </p14:nvContentPartPr>
              <p14:xfrm>
                <a:off x="5659711" y="4867196"/>
                <a:ext cx="64800" cy="162720"/>
              </p14:xfrm>
            </p:contentPart>
          </mc:Choice>
          <mc:Fallback>
            <p:pic>
              <p:nvPicPr>
                <p:cNvPr id="2055" name="Entrada de lápiz 2054">
                  <a:extLst>
                    <a:ext uri="{FF2B5EF4-FFF2-40B4-BE49-F238E27FC236}">
                      <a16:creationId xmlns:a16="http://schemas.microsoft.com/office/drawing/2014/main" id="{DA2D2284-2407-4B29-8D7E-09C907EC0DB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651071" y="4858556"/>
                  <a:ext cx="82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056" name="Entrada de lápiz 2055">
                  <a:extLst>
                    <a:ext uri="{FF2B5EF4-FFF2-40B4-BE49-F238E27FC236}">
                      <a16:creationId xmlns:a16="http://schemas.microsoft.com/office/drawing/2014/main" id="{864C746F-CC90-4ED4-9933-6201B4C3BB35}"/>
                    </a:ext>
                  </a:extLst>
                </p14:cNvPr>
                <p14:cNvContentPartPr/>
                <p14:nvPr/>
              </p14:nvContentPartPr>
              <p14:xfrm>
                <a:off x="5808391" y="4895276"/>
                <a:ext cx="11880" cy="9360"/>
              </p14:xfrm>
            </p:contentPart>
          </mc:Choice>
          <mc:Fallback>
            <p:pic>
              <p:nvPicPr>
                <p:cNvPr id="2056" name="Entrada de lápiz 2055">
                  <a:extLst>
                    <a:ext uri="{FF2B5EF4-FFF2-40B4-BE49-F238E27FC236}">
                      <a16:creationId xmlns:a16="http://schemas.microsoft.com/office/drawing/2014/main" id="{864C746F-CC90-4ED4-9933-6201B4C3BB3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799391" y="4886276"/>
                  <a:ext cx="29520" cy="2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058" name="Entrada de lápiz 2057">
                <a:extLst>
                  <a:ext uri="{FF2B5EF4-FFF2-40B4-BE49-F238E27FC236}">
                    <a16:creationId xmlns:a16="http://schemas.microsoft.com/office/drawing/2014/main" id="{4FE8A463-0F14-4FB3-9FA4-B8E6C986A2D0}"/>
                  </a:ext>
                </a:extLst>
              </p14:cNvPr>
              <p14:cNvContentPartPr/>
              <p14:nvPr/>
            </p14:nvContentPartPr>
            <p14:xfrm>
              <a:off x="6918271" y="5069156"/>
              <a:ext cx="364320" cy="392760"/>
            </p14:xfrm>
          </p:contentPart>
        </mc:Choice>
        <mc:Fallback>
          <p:pic>
            <p:nvPicPr>
              <p:cNvPr id="2058" name="Entrada de lápiz 2057">
                <a:extLst>
                  <a:ext uri="{FF2B5EF4-FFF2-40B4-BE49-F238E27FC236}">
                    <a16:creationId xmlns:a16="http://schemas.microsoft.com/office/drawing/2014/main" id="{4FE8A463-0F14-4FB3-9FA4-B8E6C986A2D0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909271" y="5060516"/>
                <a:ext cx="38196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059" name="Entrada de lápiz 2058">
                <a:extLst>
                  <a:ext uri="{FF2B5EF4-FFF2-40B4-BE49-F238E27FC236}">
                    <a16:creationId xmlns:a16="http://schemas.microsoft.com/office/drawing/2014/main" id="{6D559009-D9ED-4B67-8636-2C2DB93E3416}"/>
                  </a:ext>
                </a:extLst>
              </p14:cNvPr>
              <p14:cNvContentPartPr/>
              <p14:nvPr/>
            </p14:nvContentPartPr>
            <p14:xfrm>
              <a:off x="9769471" y="5094356"/>
              <a:ext cx="309240" cy="289800"/>
            </p14:xfrm>
          </p:contentPart>
        </mc:Choice>
        <mc:Fallback>
          <p:pic>
            <p:nvPicPr>
              <p:cNvPr id="2059" name="Entrada de lápiz 2058">
                <a:extLst>
                  <a:ext uri="{FF2B5EF4-FFF2-40B4-BE49-F238E27FC236}">
                    <a16:creationId xmlns:a16="http://schemas.microsoft.com/office/drawing/2014/main" id="{6D559009-D9ED-4B67-8636-2C2DB93E3416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9760471" y="5085716"/>
                <a:ext cx="32688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2060" name="Entrada de lápiz 2059">
                <a:extLst>
                  <a:ext uri="{FF2B5EF4-FFF2-40B4-BE49-F238E27FC236}">
                    <a16:creationId xmlns:a16="http://schemas.microsoft.com/office/drawing/2014/main" id="{8632BC34-5541-4175-BAC7-D9CEF258A629}"/>
                  </a:ext>
                </a:extLst>
              </p14:cNvPr>
              <p14:cNvContentPartPr/>
              <p14:nvPr/>
            </p14:nvContentPartPr>
            <p14:xfrm>
              <a:off x="1863151" y="5747036"/>
              <a:ext cx="343800" cy="319320"/>
            </p14:xfrm>
          </p:contentPart>
        </mc:Choice>
        <mc:Fallback>
          <p:pic>
            <p:nvPicPr>
              <p:cNvPr id="2060" name="Entrada de lápiz 2059">
                <a:extLst>
                  <a:ext uri="{FF2B5EF4-FFF2-40B4-BE49-F238E27FC236}">
                    <a16:creationId xmlns:a16="http://schemas.microsoft.com/office/drawing/2014/main" id="{8632BC34-5541-4175-BAC7-D9CEF258A629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854511" y="5738396"/>
                <a:ext cx="361440" cy="33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5" name="Grupo 2064">
            <a:extLst>
              <a:ext uri="{FF2B5EF4-FFF2-40B4-BE49-F238E27FC236}">
                <a16:creationId xmlns:a16="http://schemas.microsoft.com/office/drawing/2014/main" id="{BF1AA3C1-91E6-4B60-87A1-70E7D8BAE187}"/>
              </a:ext>
            </a:extLst>
          </p:cNvPr>
          <p:cNvGrpSpPr/>
          <p:nvPr/>
        </p:nvGrpSpPr>
        <p:grpSpPr>
          <a:xfrm>
            <a:off x="2827591" y="5574956"/>
            <a:ext cx="2541600" cy="830160"/>
            <a:chOff x="2827591" y="5574956"/>
            <a:chExt cx="2541600" cy="83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061" name="Entrada de lápiz 2060">
                  <a:extLst>
                    <a:ext uri="{FF2B5EF4-FFF2-40B4-BE49-F238E27FC236}">
                      <a16:creationId xmlns:a16="http://schemas.microsoft.com/office/drawing/2014/main" id="{97A1BF51-2500-4C6B-9677-7720558F0002}"/>
                    </a:ext>
                  </a:extLst>
                </p14:cNvPr>
                <p14:cNvContentPartPr/>
                <p14:nvPr/>
              </p14:nvContentPartPr>
              <p14:xfrm>
                <a:off x="3054751" y="5994716"/>
                <a:ext cx="2268000" cy="243360"/>
              </p14:xfrm>
            </p:contentPart>
          </mc:Choice>
          <mc:Fallback>
            <p:pic>
              <p:nvPicPr>
                <p:cNvPr id="2061" name="Entrada de lápiz 2060">
                  <a:extLst>
                    <a:ext uri="{FF2B5EF4-FFF2-40B4-BE49-F238E27FC236}">
                      <a16:creationId xmlns:a16="http://schemas.microsoft.com/office/drawing/2014/main" id="{97A1BF51-2500-4C6B-9677-7720558F000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046111" y="5986076"/>
                  <a:ext cx="2285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062" name="Entrada de lápiz 2061">
                  <a:extLst>
                    <a:ext uri="{FF2B5EF4-FFF2-40B4-BE49-F238E27FC236}">
                      <a16:creationId xmlns:a16="http://schemas.microsoft.com/office/drawing/2014/main" id="{894509EA-FC3F-440C-AFFF-6B65B4F35E91}"/>
                    </a:ext>
                  </a:extLst>
                </p14:cNvPr>
                <p14:cNvContentPartPr/>
                <p14:nvPr/>
              </p14:nvContentPartPr>
              <p14:xfrm>
                <a:off x="5176231" y="5585036"/>
                <a:ext cx="87840" cy="460440"/>
              </p14:xfrm>
            </p:contentPart>
          </mc:Choice>
          <mc:Fallback>
            <p:pic>
              <p:nvPicPr>
                <p:cNvPr id="2062" name="Entrada de lápiz 2061">
                  <a:extLst>
                    <a:ext uri="{FF2B5EF4-FFF2-40B4-BE49-F238E27FC236}">
                      <a16:creationId xmlns:a16="http://schemas.microsoft.com/office/drawing/2014/main" id="{894509EA-FC3F-440C-AFFF-6B65B4F35E9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167231" y="5576396"/>
                  <a:ext cx="10548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063" name="Entrada de lápiz 2062">
                  <a:extLst>
                    <a:ext uri="{FF2B5EF4-FFF2-40B4-BE49-F238E27FC236}">
                      <a16:creationId xmlns:a16="http://schemas.microsoft.com/office/drawing/2014/main" id="{7BBE03F8-A637-4280-AB65-31A946428117}"/>
                    </a:ext>
                  </a:extLst>
                </p14:cNvPr>
                <p14:cNvContentPartPr/>
                <p14:nvPr/>
              </p14:nvContentPartPr>
              <p14:xfrm>
                <a:off x="2936671" y="5574956"/>
                <a:ext cx="2432520" cy="216720"/>
              </p14:xfrm>
            </p:contentPart>
          </mc:Choice>
          <mc:Fallback>
            <p:pic>
              <p:nvPicPr>
                <p:cNvPr id="2063" name="Entrada de lápiz 2062">
                  <a:extLst>
                    <a:ext uri="{FF2B5EF4-FFF2-40B4-BE49-F238E27FC236}">
                      <a16:creationId xmlns:a16="http://schemas.microsoft.com/office/drawing/2014/main" id="{7BBE03F8-A637-4280-AB65-31A94642811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928031" y="5566316"/>
                  <a:ext cx="2450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064" name="Entrada de lápiz 2063">
                  <a:extLst>
                    <a:ext uri="{FF2B5EF4-FFF2-40B4-BE49-F238E27FC236}">
                      <a16:creationId xmlns:a16="http://schemas.microsoft.com/office/drawing/2014/main" id="{9B6B7E63-9D88-458F-8E43-8A839826E905}"/>
                    </a:ext>
                  </a:extLst>
                </p14:cNvPr>
                <p14:cNvContentPartPr/>
                <p14:nvPr/>
              </p14:nvContentPartPr>
              <p14:xfrm>
                <a:off x="2827591" y="5769716"/>
                <a:ext cx="294840" cy="635400"/>
              </p14:xfrm>
            </p:contentPart>
          </mc:Choice>
          <mc:Fallback>
            <p:pic>
              <p:nvPicPr>
                <p:cNvPr id="2064" name="Entrada de lápiz 2063">
                  <a:extLst>
                    <a:ext uri="{FF2B5EF4-FFF2-40B4-BE49-F238E27FC236}">
                      <a16:creationId xmlns:a16="http://schemas.microsoft.com/office/drawing/2014/main" id="{9B6B7E63-9D88-458F-8E43-8A839826E90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818591" y="5760716"/>
                  <a:ext cx="312480" cy="65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5" name="Grupo 2104">
            <a:extLst>
              <a:ext uri="{FF2B5EF4-FFF2-40B4-BE49-F238E27FC236}">
                <a16:creationId xmlns:a16="http://schemas.microsoft.com/office/drawing/2014/main" id="{94CF13DB-10ED-4297-9247-B7A60A7EDE06}"/>
              </a:ext>
            </a:extLst>
          </p:cNvPr>
          <p:cNvGrpSpPr/>
          <p:nvPr/>
        </p:nvGrpSpPr>
        <p:grpSpPr>
          <a:xfrm>
            <a:off x="6305191" y="5130382"/>
            <a:ext cx="6320520" cy="1741294"/>
            <a:chOff x="6305191" y="5130382"/>
            <a:chExt cx="6320520" cy="174129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066" name="Entrada de lápiz 2065">
                  <a:extLst>
                    <a:ext uri="{FF2B5EF4-FFF2-40B4-BE49-F238E27FC236}">
                      <a16:creationId xmlns:a16="http://schemas.microsoft.com/office/drawing/2014/main" id="{4EFF9352-D65F-4394-9C08-F937A6CE1D6E}"/>
                    </a:ext>
                  </a:extLst>
                </p14:cNvPr>
                <p14:cNvContentPartPr/>
                <p14:nvPr/>
              </p14:nvContentPartPr>
              <p14:xfrm>
                <a:off x="6305191" y="5963396"/>
                <a:ext cx="1267560" cy="173160"/>
              </p14:xfrm>
            </p:contentPart>
          </mc:Choice>
          <mc:Fallback>
            <p:pic>
              <p:nvPicPr>
                <p:cNvPr id="2066" name="Entrada de lápiz 2065">
                  <a:extLst>
                    <a:ext uri="{FF2B5EF4-FFF2-40B4-BE49-F238E27FC236}">
                      <a16:creationId xmlns:a16="http://schemas.microsoft.com/office/drawing/2014/main" id="{4EFF9352-D65F-4394-9C08-F937A6CE1D6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296551" y="5954756"/>
                  <a:ext cx="1285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067" name="Entrada de lápiz 2066">
                  <a:extLst>
                    <a:ext uri="{FF2B5EF4-FFF2-40B4-BE49-F238E27FC236}">
                      <a16:creationId xmlns:a16="http://schemas.microsoft.com/office/drawing/2014/main" id="{0B75DECF-E6A8-4A9B-A027-9B0A053C8677}"/>
                    </a:ext>
                  </a:extLst>
                </p14:cNvPr>
                <p14:cNvContentPartPr/>
                <p14:nvPr/>
              </p14:nvContentPartPr>
              <p14:xfrm>
                <a:off x="7073071" y="6200636"/>
                <a:ext cx="240120" cy="268560"/>
              </p14:xfrm>
            </p:contentPart>
          </mc:Choice>
          <mc:Fallback>
            <p:pic>
              <p:nvPicPr>
                <p:cNvPr id="2067" name="Entrada de lápiz 2066">
                  <a:extLst>
                    <a:ext uri="{FF2B5EF4-FFF2-40B4-BE49-F238E27FC236}">
                      <a16:creationId xmlns:a16="http://schemas.microsoft.com/office/drawing/2014/main" id="{0B75DECF-E6A8-4A9B-A027-9B0A053C867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064431" y="6191636"/>
                  <a:ext cx="2577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069" name="Entrada de lápiz 2068">
                  <a:extLst>
                    <a:ext uri="{FF2B5EF4-FFF2-40B4-BE49-F238E27FC236}">
                      <a16:creationId xmlns:a16="http://schemas.microsoft.com/office/drawing/2014/main" id="{661AD7D1-E127-410F-A8D6-F32FFC6B348D}"/>
                    </a:ext>
                  </a:extLst>
                </p14:cNvPr>
                <p14:cNvContentPartPr/>
                <p14:nvPr/>
              </p14:nvContentPartPr>
              <p14:xfrm>
                <a:off x="7204471" y="6569636"/>
                <a:ext cx="190440" cy="302040"/>
              </p14:xfrm>
            </p:contentPart>
          </mc:Choice>
          <mc:Fallback>
            <p:pic>
              <p:nvPicPr>
                <p:cNvPr id="2069" name="Entrada de lápiz 2068">
                  <a:extLst>
                    <a:ext uri="{FF2B5EF4-FFF2-40B4-BE49-F238E27FC236}">
                      <a16:creationId xmlns:a16="http://schemas.microsoft.com/office/drawing/2014/main" id="{661AD7D1-E127-410F-A8D6-F32FFC6B348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195831" y="6560636"/>
                  <a:ext cx="2080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070" name="Entrada de lápiz 2069">
                  <a:extLst>
                    <a:ext uri="{FF2B5EF4-FFF2-40B4-BE49-F238E27FC236}">
                      <a16:creationId xmlns:a16="http://schemas.microsoft.com/office/drawing/2014/main" id="{51FFDB9B-0351-4AB1-98A9-A980FF833B27}"/>
                    </a:ext>
                  </a:extLst>
                </p14:cNvPr>
                <p14:cNvContentPartPr/>
                <p14:nvPr/>
              </p14:nvContentPartPr>
              <p14:xfrm>
                <a:off x="7407511" y="6432862"/>
                <a:ext cx="181080" cy="276120"/>
              </p14:xfrm>
            </p:contentPart>
          </mc:Choice>
          <mc:Fallback>
            <p:pic>
              <p:nvPicPr>
                <p:cNvPr id="2070" name="Entrada de lápiz 2069">
                  <a:extLst>
                    <a:ext uri="{FF2B5EF4-FFF2-40B4-BE49-F238E27FC236}">
                      <a16:creationId xmlns:a16="http://schemas.microsoft.com/office/drawing/2014/main" id="{51FFDB9B-0351-4AB1-98A9-A980FF833B2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398871" y="6423862"/>
                  <a:ext cx="1987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071" name="Entrada de lápiz 2070">
                  <a:extLst>
                    <a:ext uri="{FF2B5EF4-FFF2-40B4-BE49-F238E27FC236}">
                      <a16:creationId xmlns:a16="http://schemas.microsoft.com/office/drawing/2014/main" id="{4AB79010-5405-4F22-B4F6-D16450AF7CA8}"/>
                    </a:ext>
                  </a:extLst>
                </p14:cNvPr>
                <p14:cNvContentPartPr/>
                <p14:nvPr/>
              </p14:nvContentPartPr>
              <p14:xfrm>
                <a:off x="7603711" y="6238462"/>
                <a:ext cx="316800" cy="303840"/>
              </p14:xfrm>
            </p:contentPart>
          </mc:Choice>
          <mc:Fallback>
            <p:pic>
              <p:nvPicPr>
                <p:cNvPr id="2071" name="Entrada de lápiz 2070">
                  <a:extLst>
                    <a:ext uri="{FF2B5EF4-FFF2-40B4-BE49-F238E27FC236}">
                      <a16:creationId xmlns:a16="http://schemas.microsoft.com/office/drawing/2014/main" id="{4AB79010-5405-4F22-B4F6-D16450AF7CA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594711" y="6229462"/>
                  <a:ext cx="3344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072" name="Entrada de lápiz 2071">
                  <a:extLst>
                    <a:ext uri="{FF2B5EF4-FFF2-40B4-BE49-F238E27FC236}">
                      <a16:creationId xmlns:a16="http://schemas.microsoft.com/office/drawing/2014/main" id="{781C59F6-9481-4A63-9CDD-A11017E247FA}"/>
                    </a:ext>
                  </a:extLst>
                </p14:cNvPr>
                <p14:cNvContentPartPr/>
                <p14:nvPr/>
              </p14:nvContentPartPr>
              <p14:xfrm>
                <a:off x="7868671" y="6051982"/>
                <a:ext cx="191160" cy="249840"/>
              </p14:xfrm>
            </p:contentPart>
          </mc:Choice>
          <mc:Fallback>
            <p:pic>
              <p:nvPicPr>
                <p:cNvPr id="2072" name="Entrada de lápiz 2071">
                  <a:extLst>
                    <a:ext uri="{FF2B5EF4-FFF2-40B4-BE49-F238E27FC236}">
                      <a16:creationId xmlns:a16="http://schemas.microsoft.com/office/drawing/2014/main" id="{781C59F6-9481-4A63-9CDD-A11017E247F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859671" y="6042982"/>
                  <a:ext cx="2088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074" name="Entrada de lápiz 2073">
                  <a:extLst>
                    <a:ext uri="{FF2B5EF4-FFF2-40B4-BE49-F238E27FC236}">
                      <a16:creationId xmlns:a16="http://schemas.microsoft.com/office/drawing/2014/main" id="{04AE7A71-FBE4-4F15-8E3F-E594C5379551}"/>
                    </a:ext>
                  </a:extLst>
                </p14:cNvPr>
                <p14:cNvContentPartPr/>
                <p14:nvPr/>
              </p14:nvContentPartPr>
              <p14:xfrm>
                <a:off x="8018071" y="6469942"/>
                <a:ext cx="383760" cy="126720"/>
              </p14:xfrm>
            </p:contentPart>
          </mc:Choice>
          <mc:Fallback>
            <p:pic>
              <p:nvPicPr>
                <p:cNvPr id="2074" name="Entrada de lápiz 2073">
                  <a:extLst>
                    <a:ext uri="{FF2B5EF4-FFF2-40B4-BE49-F238E27FC236}">
                      <a16:creationId xmlns:a16="http://schemas.microsoft.com/office/drawing/2014/main" id="{04AE7A71-FBE4-4F15-8E3F-E594C537955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009071" y="6461302"/>
                  <a:ext cx="401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075" name="Entrada de lápiz 2074">
                  <a:extLst>
                    <a:ext uri="{FF2B5EF4-FFF2-40B4-BE49-F238E27FC236}">
                      <a16:creationId xmlns:a16="http://schemas.microsoft.com/office/drawing/2014/main" id="{A0261871-E3A9-4635-AB54-186DDFA880FF}"/>
                    </a:ext>
                  </a:extLst>
                </p14:cNvPr>
                <p14:cNvContentPartPr/>
                <p14:nvPr/>
              </p14:nvContentPartPr>
              <p14:xfrm>
                <a:off x="8316871" y="6421342"/>
                <a:ext cx="106560" cy="188280"/>
              </p14:xfrm>
            </p:contentPart>
          </mc:Choice>
          <mc:Fallback>
            <p:pic>
              <p:nvPicPr>
                <p:cNvPr id="2075" name="Entrada de lápiz 2074">
                  <a:extLst>
                    <a:ext uri="{FF2B5EF4-FFF2-40B4-BE49-F238E27FC236}">
                      <a16:creationId xmlns:a16="http://schemas.microsoft.com/office/drawing/2014/main" id="{A0261871-E3A9-4635-AB54-186DDFA880F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307871" y="6412702"/>
                  <a:ext cx="124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077" name="Entrada de lápiz 2076">
                  <a:extLst>
                    <a:ext uri="{FF2B5EF4-FFF2-40B4-BE49-F238E27FC236}">
                      <a16:creationId xmlns:a16="http://schemas.microsoft.com/office/drawing/2014/main" id="{DE6F9657-F2E9-46C0-BDDD-62E32BC07A8C}"/>
                    </a:ext>
                  </a:extLst>
                </p14:cNvPr>
                <p14:cNvContentPartPr/>
                <p14:nvPr/>
              </p14:nvContentPartPr>
              <p14:xfrm>
                <a:off x="8568511" y="6325942"/>
                <a:ext cx="237960" cy="258120"/>
              </p14:xfrm>
            </p:contentPart>
          </mc:Choice>
          <mc:Fallback>
            <p:pic>
              <p:nvPicPr>
                <p:cNvPr id="2077" name="Entrada de lápiz 2076">
                  <a:extLst>
                    <a:ext uri="{FF2B5EF4-FFF2-40B4-BE49-F238E27FC236}">
                      <a16:creationId xmlns:a16="http://schemas.microsoft.com/office/drawing/2014/main" id="{DE6F9657-F2E9-46C0-BDDD-62E32BC07A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559871" y="6316942"/>
                  <a:ext cx="2556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078" name="Entrada de lápiz 2077">
                  <a:extLst>
                    <a:ext uri="{FF2B5EF4-FFF2-40B4-BE49-F238E27FC236}">
                      <a16:creationId xmlns:a16="http://schemas.microsoft.com/office/drawing/2014/main" id="{C4B8FDAE-C657-4A4A-9202-932C9012CE78}"/>
                    </a:ext>
                  </a:extLst>
                </p14:cNvPr>
                <p14:cNvContentPartPr/>
                <p14:nvPr/>
              </p14:nvContentPartPr>
              <p14:xfrm>
                <a:off x="8893591" y="6168262"/>
                <a:ext cx="207720" cy="313560"/>
              </p14:xfrm>
            </p:contentPart>
          </mc:Choice>
          <mc:Fallback>
            <p:pic>
              <p:nvPicPr>
                <p:cNvPr id="2078" name="Entrada de lápiz 2077">
                  <a:extLst>
                    <a:ext uri="{FF2B5EF4-FFF2-40B4-BE49-F238E27FC236}">
                      <a16:creationId xmlns:a16="http://schemas.microsoft.com/office/drawing/2014/main" id="{C4B8FDAE-C657-4A4A-9202-932C9012CE7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884951" y="6159622"/>
                  <a:ext cx="2253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079" name="Entrada de lápiz 2078">
                  <a:extLst>
                    <a:ext uri="{FF2B5EF4-FFF2-40B4-BE49-F238E27FC236}">
                      <a16:creationId xmlns:a16="http://schemas.microsoft.com/office/drawing/2014/main" id="{4D92D771-717F-48F2-9979-F08EB38484D0}"/>
                    </a:ext>
                  </a:extLst>
                </p14:cNvPr>
                <p14:cNvContentPartPr/>
                <p14:nvPr/>
              </p14:nvContentPartPr>
              <p14:xfrm>
                <a:off x="9184831" y="6078622"/>
                <a:ext cx="148320" cy="313560"/>
              </p14:xfrm>
            </p:contentPart>
          </mc:Choice>
          <mc:Fallback>
            <p:pic>
              <p:nvPicPr>
                <p:cNvPr id="2079" name="Entrada de lápiz 2078">
                  <a:extLst>
                    <a:ext uri="{FF2B5EF4-FFF2-40B4-BE49-F238E27FC236}">
                      <a16:creationId xmlns:a16="http://schemas.microsoft.com/office/drawing/2014/main" id="{4D92D771-717F-48F2-9979-F08EB38484D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175831" y="6069622"/>
                  <a:ext cx="1659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081" name="Entrada de lápiz 2080">
                  <a:extLst>
                    <a:ext uri="{FF2B5EF4-FFF2-40B4-BE49-F238E27FC236}">
                      <a16:creationId xmlns:a16="http://schemas.microsoft.com/office/drawing/2014/main" id="{563A8A20-2448-457A-9F94-017F6DA774C8}"/>
                    </a:ext>
                  </a:extLst>
                </p14:cNvPr>
                <p14:cNvContentPartPr/>
                <p14:nvPr/>
              </p14:nvContentPartPr>
              <p14:xfrm>
                <a:off x="9383911" y="6227662"/>
                <a:ext cx="42840" cy="29880"/>
              </p14:xfrm>
            </p:contentPart>
          </mc:Choice>
          <mc:Fallback>
            <p:pic>
              <p:nvPicPr>
                <p:cNvPr id="2081" name="Entrada de lápiz 2080">
                  <a:extLst>
                    <a:ext uri="{FF2B5EF4-FFF2-40B4-BE49-F238E27FC236}">
                      <a16:creationId xmlns:a16="http://schemas.microsoft.com/office/drawing/2014/main" id="{563A8A20-2448-457A-9F94-017F6DA774C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375271" y="6219022"/>
                  <a:ext cx="60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082" name="Entrada de lápiz 2081">
                  <a:extLst>
                    <a:ext uri="{FF2B5EF4-FFF2-40B4-BE49-F238E27FC236}">
                      <a16:creationId xmlns:a16="http://schemas.microsoft.com/office/drawing/2014/main" id="{E25874A9-B30F-413B-9367-E9AA84157C92}"/>
                    </a:ext>
                  </a:extLst>
                </p14:cNvPr>
                <p14:cNvContentPartPr/>
                <p14:nvPr/>
              </p14:nvContentPartPr>
              <p14:xfrm>
                <a:off x="9387871" y="6058822"/>
                <a:ext cx="290880" cy="203400"/>
              </p14:xfrm>
            </p:contentPart>
          </mc:Choice>
          <mc:Fallback>
            <p:pic>
              <p:nvPicPr>
                <p:cNvPr id="2082" name="Entrada de lápiz 2081">
                  <a:extLst>
                    <a:ext uri="{FF2B5EF4-FFF2-40B4-BE49-F238E27FC236}">
                      <a16:creationId xmlns:a16="http://schemas.microsoft.com/office/drawing/2014/main" id="{E25874A9-B30F-413B-9367-E9AA84157C9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378871" y="6050182"/>
                  <a:ext cx="308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084" name="Entrada de lápiz 2083">
                  <a:extLst>
                    <a:ext uri="{FF2B5EF4-FFF2-40B4-BE49-F238E27FC236}">
                      <a16:creationId xmlns:a16="http://schemas.microsoft.com/office/drawing/2014/main" id="{C859A20C-1F4D-474F-8533-AFB1FCCE7B10}"/>
                    </a:ext>
                  </a:extLst>
                </p14:cNvPr>
                <p14:cNvContentPartPr/>
                <p14:nvPr/>
              </p14:nvContentPartPr>
              <p14:xfrm>
                <a:off x="9453391" y="6278782"/>
                <a:ext cx="457560" cy="304920"/>
              </p14:xfrm>
            </p:contentPart>
          </mc:Choice>
          <mc:Fallback>
            <p:pic>
              <p:nvPicPr>
                <p:cNvPr id="2084" name="Entrada de lápiz 2083">
                  <a:extLst>
                    <a:ext uri="{FF2B5EF4-FFF2-40B4-BE49-F238E27FC236}">
                      <a16:creationId xmlns:a16="http://schemas.microsoft.com/office/drawing/2014/main" id="{C859A20C-1F4D-474F-8533-AFB1FCCE7B1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444391" y="6270142"/>
                  <a:ext cx="4752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085" name="Entrada de lápiz 2084">
                  <a:extLst>
                    <a:ext uri="{FF2B5EF4-FFF2-40B4-BE49-F238E27FC236}">
                      <a16:creationId xmlns:a16="http://schemas.microsoft.com/office/drawing/2014/main" id="{2618CC4A-B5D2-46DD-B32D-F14DD8141340}"/>
                    </a:ext>
                  </a:extLst>
                </p14:cNvPr>
                <p14:cNvContentPartPr/>
                <p14:nvPr/>
              </p14:nvContentPartPr>
              <p14:xfrm>
                <a:off x="9770911" y="5949022"/>
                <a:ext cx="204120" cy="205560"/>
              </p14:xfrm>
            </p:contentPart>
          </mc:Choice>
          <mc:Fallback>
            <p:pic>
              <p:nvPicPr>
                <p:cNvPr id="2085" name="Entrada de lápiz 2084">
                  <a:extLst>
                    <a:ext uri="{FF2B5EF4-FFF2-40B4-BE49-F238E27FC236}">
                      <a16:creationId xmlns:a16="http://schemas.microsoft.com/office/drawing/2014/main" id="{2618CC4A-B5D2-46DD-B32D-F14DD814134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762271" y="5940382"/>
                  <a:ext cx="221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086" name="Entrada de lápiz 2085">
                  <a:extLst>
                    <a:ext uri="{FF2B5EF4-FFF2-40B4-BE49-F238E27FC236}">
                      <a16:creationId xmlns:a16="http://schemas.microsoft.com/office/drawing/2014/main" id="{92F2520F-DC67-40E9-A1F6-0966AA639476}"/>
                    </a:ext>
                  </a:extLst>
                </p14:cNvPr>
                <p14:cNvContentPartPr/>
                <p14:nvPr/>
              </p14:nvContentPartPr>
              <p14:xfrm>
                <a:off x="10031191" y="5922022"/>
                <a:ext cx="255240" cy="179640"/>
              </p14:xfrm>
            </p:contentPart>
          </mc:Choice>
          <mc:Fallback>
            <p:pic>
              <p:nvPicPr>
                <p:cNvPr id="2086" name="Entrada de lápiz 2085">
                  <a:extLst>
                    <a:ext uri="{FF2B5EF4-FFF2-40B4-BE49-F238E27FC236}">
                      <a16:creationId xmlns:a16="http://schemas.microsoft.com/office/drawing/2014/main" id="{92F2520F-DC67-40E9-A1F6-0966AA63947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022551" y="5913382"/>
                  <a:ext cx="272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087" name="Entrada de lápiz 2086">
                  <a:extLst>
                    <a:ext uri="{FF2B5EF4-FFF2-40B4-BE49-F238E27FC236}">
                      <a16:creationId xmlns:a16="http://schemas.microsoft.com/office/drawing/2014/main" id="{FE4DB247-EC63-4B15-B4BF-59A1392DF373}"/>
                    </a:ext>
                  </a:extLst>
                </p14:cNvPr>
                <p14:cNvContentPartPr/>
                <p14:nvPr/>
              </p14:nvContentPartPr>
              <p14:xfrm>
                <a:off x="10345471" y="5904742"/>
                <a:ext cx="140760" cy="174600"/>
              </p14:xfrm>
            </p:contentPart>
          </mc:Choice>
          <mc:Fallback>
            <p:pic>
              <p:nvPicPr>
                <p:cNvPr id="2087" name="Entrada de lápiz 2086">
                  <a:extLst>
                    <a:ext uri="{FF2B5EF4-FFF2-40B4-BE49-F238E27FC236}">
                      <a16:creationId xmlns:a16="http://schemas.microsoft.com/office/drawing/2014/main" id="{FE4DB247-EC63-4B15-B4BF-59A1392DF37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336471" y="5896102"/>
                  <a:ext cx="1584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090" name="Entrada de lápiz 2089">
                  <a:extLst>
                    <a:ext uri="{FF2B5EF4-FFF2-40B4-BE49-F238E27FC236}">
                      <a16:creationId xmlns:a16="http://schemas.microsoft.com/office/drawing/2014/main" id="{2DD25D1F-D9C6-45BC-953E-76240BBFAFEB}"/>
                    </a:ext>
                  </a:extLst>
                </p14:cNvPr>
                <p14:cNvContentPartPr/>
                <p14:nvPr/>
              </p14:nvContentPartPr>
              <p14:xfrm>
                <a:off x="10055671" y="6423502"/>
                <a:ext cx="360" cy="4320"/>
              </p14:xfrm>
            </p:contentPart>
          </mc:Choice>
          <mc:Fallback>
            <p:pic>
              <p:nvPicPr>
                <p:cNvPr id="2090" name="Entrada de lápiz 2089">
                  <a:extLst>
                    <a:ext uri="{FF2B5EF4-FFF2-40B4-BE49-F238E27FC236}">
                      <a16:creationId xmlns:a16="http://schemas.microsoft.com/office/drawing/2014/main" id="{2DD25D1F-D9C6-45BC-953E-76240BBFAFE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046671" y="6414862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091" name="Entrada de lápiz 2090">
                  <a:extLst>
                    <a:ext uri="{FF2B5EF4-FFF2-40B4-BE49-F238E27FC236}">
                      <a16:creationId xmlns:a16="http://schemas.microsoft.com/office/drawing/2014/main" id="{17F33825-7871-4AB4-A7F1-F7CAD4E1EA8B}"/>
                    </a:ext>
                  </a:extLst>
                </p14:cNvPr>
                <p14:cNvContentPartPr/>
                <p14:nvPr/>
              </p14:nvContentPartPr>
              <p14:xfrm>
                <a:off x="10070071" y="6433582"/>
                <a:ext cx="178560" cy="307440"/>
              </p14:xfrm>
            </p:contentPart>
          </mc:Choice>
          <mc:Fallback>
            <p:pic>
              <p:nvPicPr>
                <p:cNvPr id="2091" name="Entrada de lápiz 2090">
                  <a:extLst>
                    <a:ext uri="{FF2B5EF4-FFF2-40B4-BE49-F238E27FC236}">
                      <a16:creationId xmlns:a16="http://schemas.microsoft.com/office/drawing/2014/main" id="{17F33825-7871-4AB4-A7F1-F7CAD4E1EA8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061071" y="6424942"/>
                  <a:ext cx="1962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092" name="Entrada de lápiz 2091">
                  <a:extLst>
                    <a:ext uri="{FF2B5EF4-FFF2-40B4-BE49-F238E27FC236}">
                      <a16:creationId xmlns:a16="http://schemas.microsoft.com/office/drawing/2014/main" id="{6DA72F66-A3EE-4355-B3F3-6A94F3CE7969}"/>
                    </a:ext>
                  </a:extLst>
                </p14:cNvPr>
                <p14:cNvContentPartPr/>
                <p14:nvPr/>
              </p14:nvContentPartPr>
              <p14:xfrm>
                <a:off x="10273111" y="6326302"/>
                <a:ext cx="268560" cy="284040"/>
              </p14:xfrm>
            </p:contentPart>
          </mc:Choice>
          <mc:Fallback>
            <p:pic>
              <p:nvPicPr>
                <p:cNvPr id="2092" name="Entrada de lápiz 2091">
                  <a:extLst>
                    <a:ext uri="{FF2B5EF4-FFF2-40B4-BE49-F238E27FC236}">
                      <a16:creationId xmlns:a16="http://schemas.microsoft.com/office/drawing/2014/main" id="{6DA72F66-A3EE-4355-B3F3-6A94F3CE796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264111" y="6317302"/>
                  <a:ext cx="2862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093" name="Entrada de lápiz 2092">
                  <a:extLst>
                    <a:ext uri="{FF2B5EF4-FFF2-40B4-BE49-F238E27FC236}">
                      <a16:creationId xmlns:a16="http://schemas.microsoft.com/office/drawing/2014/main" id="{EEB77DEE-4398-44B8-B6DA-D6F4FCC0390E}"/>
                    </a:ext>
                  </a:extLst>
                </p14:cNvPr>
                <p14:cNvContentPartPr/>
                <p14:nvPr/>
              </p14:nvContentPartPr>
              <p14:xfrm>
                <a:off x="10545631" y="6307942"/>
                <a:ext cx="83160" cy="228600"/>
              </p14:xfrm>
            </p:contentPart>
          </mc:Choice>
          <mc:Fallback>
            <p:pic>
              <p:nvPicPr>
                <p:cNvPr id="2093" name="Entrada de lápiz 2092">
                  <a:extLst>
                    <a:ext uri="{FF2B5EF4-FFF2-40B4-BE49-F238E27FC236}">
                      <a16:creationId xmlns:a16="http://schemas.microsoft.com/office/drawing/2014/main" id="{EEB77DEE-4398-44B8-B6DA-D6F4FCC0390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536991" y="6298942"/>
                  <a:ext cx="1008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095" name="Entrada de lápiz 2094">
                  <a:extLst>
                    <a:ext uri="{FF2B5EF4-FFF2-40B4-BE49-F238E27FC236}">
                      <a16:creationId xmlns:a16="http://schemas.microsoft.com/office/drawing/2014/main" id="{172E80D4-F2A4-490D-9F6B-8CD0D23F1A20}"/>
                    </a:ext>
                  </a:extLst>
                </p14:cNvPr>
                <p14:cNvContentPartPr/>
                <p14:nvPr/>
              </p14:nvContentPartPr>
              <p14:xfrm>
                <a:off x="8779831" y="5816182"/>
                <a:ext cx="11880" cy="309600"/>
              </p14:xfrm>
            </p:contentPart>
          </mc:Choice>
          <mc:Fallback>
            <p:pic>
              <p:nvPicPr>
                <p:cNvPr id="2095" name="Entrada de lápiz 2094">
                  <a:extLst>
                    <a:ext uri="{FF2B5EF4-FFF2-40B4-BE49-F238E27FC236}">
                      <a16:creationId xmlns:a16="http://schemas.microsoft.com/office/drawing/2014/main" id="{172E80D4-F2A4-490D-9F6B-8CD0D23F1A2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771191" y="5807182"/>
                  <a:ext cx="295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096" name="Entrada de lápiz 2095">
                  <a:extLst>
                    <a:ext uri="{FF2B5EF4-FFF2-40B4-BE49-F238E27FC236}">
                      <a16:creationId xmlns:a16="http://schemas.microsoft.com/office/drawing/2014/main" id="{8451F429-1A21-4F00-9647-8DB32EE2AF1C}"/>
                    </a:ext>
                  </a:extLst>
                </p14:cNvPr>
                <p14:cNvContentPartPr/>
                <p14:nvPr/>
              </p14:nvContentPartPr>
              <p14:xfrm>
                <a:off x="8645551" y="5577502"/>
                <a:ext cx="1976760" cy="541080"/>
              </p14:xfrm>
            </p:contentPart>
          </mc:Choice>
          <mc:Fallback>
            <p:pic>
              <p:nvPicPr>
                <p:cNvPr id="2096" name="Entrada de lápiz 2095">
                  <a:extLst>
                    <a:ext uri="{FF2B5EF4-FFF2-40B4-BE49-F238E27FC236}">
                      <a16:creationId xmlns:a16="http://schemas.microsoft.com/office/drawing/2014/main" id="{8451F429-1A21-4F00-9647-8DB32EE2AF1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636551" y="5568862"/>
                  <a:ext cx="199440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097" name="Entrada de lápiz 2096">
                  <a:extLst>
                    <a:ext uri="{FF2B5EF4-FFF2-40B4-BE49-F238E27FC236}">
                      <a16:creationId xmlns:a16="http://schemas.microsoft.com/office/drawing/2014/main" id="{8551466D-F510-487A-A2DD-9716D34B6505}"/>
                    </a:ext>
                  </a:extLst>
                </p14:cNvPr>
                <p14:cNvContentPartPr/>
                <p14:nvPr/>
              </p14:nvContentPartPr>
              <p14:xfrm>
                <a:off x="10586671" y="5671462"/>
                <a:ext cx="456480" cy="219600"/>
              </p14:xfrm>
            </p:contentPart>
          </mc:Choice>
          <mc:Fallback>
            <p:pic>
              <p:nvPicPr>
                <p:cNvPr id="2097" name="Entrada de lápiz 2096">
                  <a:extLst>
                    <a:ext uri="{FF2B5EF4-FFF2-40B4-BE49-F238E27FC236}">
                      <a16:creationId xmlns:a16="http://schemas.microsoft.com/office/drawing/2014/main" id="{8551466D-F510-487A-A2DD-9716D34B650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577671" y="5662462"/>
                  <a:ext cx="474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098" name="Entrada de lápiz 2097">
                  <a:extLst>
                    <a:ext uri="{FF2B5EF4-FFF2-40B4-BE49-F238E27FC236}">
                      <a16:creationId xmlns:a16="http://schemas.microsoft.com/office/drawing/2014/main" id="{275EC86F-1A16-4F2A-BE6D-B7DD9FB17066}"/>
                    </a:ext>
                  </a:extLst>
                </p14:cNvPr>
                <p14:cNvContentPartPr/>
                <p14:nvPr/>
              </p14:nvContentPartPr>
              <p14:xfrm>
                <a:off x="11111191" y="5546902"/>
                <a:ext cx="630360" cy="331200"/>
              </p14:xfrm>
            </p:contentPart>
          </mc:Choice>
          <mc:Fallback>
            <p:pic>
              <p:nvPicPr>
                <p:cNvPr id="2098" name="Entrada de lápiz 2097">
                  <a:extLst>
                    <a:ext uri="{FF2B5EF4-FFF2-40B4-BE49-F238E27FC236}">
                      <a16:creationId xmlns:a16="http://schemas.microsoft.com/office/drawing/2014/main" id="{275EC86F-1A16-4F2A-BE6D-B7DD9FB1706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102551" y="5537902"/>
                  <a:ext cx="6480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099" name="Entrada de lápiz 2098">
                  <a:extLst>
                    <a:ext uri="{FF2B5EF4-FFF2-40B4-BE49-F238E27FC236}">
                      <a16:creationId xmlns:a16="http://schemas.microsoft.com/office/drawing/2014/main" id="{25D2D538-EA60-4C03-9894-CCE8D488B2F9}"/>
                    </a:ext>
                  </a:extLst>
                </p14:cNvPr>
                <p14:cNvContentPartPr/>
                <p14:nvPr/>
              </p14:nvContentPartPr>
              <p14:xfrm>
                <a:off x="11746951" y="5517742"/>
                <a:ext cx="105840" cy="137160"/>
              </p14:xfrm>
            </p:contentPart>
          </mc:Choice>
          <mc:Fallback>
            <p:pic>
              <p:nvPicPr>
                <p:cNvPr id="2099" name="Entrada de lápiz 2098">
                  <a:extLst>
                    <a:ext uri="{FF2B5EF4-FFF2-40B4-BE49-F238E27FC236}">
                      <a16:creationId xmlns:a16="http://schemas.microsoft.com/office/drawing/2014/main" id="{25D2D538-EA60-4C03-9894-CCE8D488B2F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738311" y="5508742"/>
                  <a:ext cx="123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100" name="Entrada de lápiz 2099">
                  <a:extLst>
                    <a:ext uri="{FF2B5EF4-FFF2-40B4-BE49-F238E27FC236}">
                      <a16:creationId xmlns:a16="http://schemas.microsoft.com/office/drawing/2014/main" id="{4DBC0407-4734-49D2-89BF-A15FFD3D80D5}"/>
                    </a:ext>
                  </a:extLst>
                </p14:cNvPr>
                <p14:cNvContentPartPr/>
                <p14:nvPr/>
              </p14:nvContentPartPr>
              <p14:xfrm>
                <a:off x="11860711" y="5335582"/>
                <a:ext cx="380880" cy="256320"/>
              </p14:xfrm>
            </p:contentPart>
          </mc:Choice>
          <mc:Fallback>
            <p:pic>
              <p:nvPicPr>
                <p:cNvPr id="2100" name="Entrada de lápiz 2099">
                  <a:extLst>
                    <a:ext uri="{FF2B5EF4-FFF2-40B4-BE49-F238E27FC236}">
                      <a16:creationId xmlns:a16="http://schemas.microsoft.com/office/drawing/2014/main" id="{4DBC0407-4734-49D2-89BF-A15FFD3D80D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851711" y="5326582"/>
                  <a:ext cx="3985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101" name="Entrada de lápiz 2100">
                  <a:extLst>
                    <a:ext uri="{FF2B5EF4-FFF2-40B4-BE49-F238E27FC236}">
                      <a16:creationId xmlns:a16="http://schemas.microsoft.com/office/drawing/2014/main" id="{3A51FBE1-CA48-439F-9602-0840994FD8DD}"/>
                    </a:ext>
                  </a:extLst>
                </p14:cNvPr>
                <p14:cNvContentPartPr/>
                <p14:nvPr/>
              </p14:nvContentPartPr>
              <p14:xfrm>
                <a:off x="12230791" y="5130382"/>
                <a:ext cx="174600" cy="356400"/>
              </p14:xfrm>
            </p:contentPart>
          </mc:Choice>
          <mc:Fallback>
            <p:pic>
              <p:nvPicPr>
                <p:cNvPr id="2101" name="Entrada de lápiz 2100">
                  <a:extLst>
                    <a:ext uri="{FF2B5EF4-FFF2-40B4-BE49-F238E27FC236}">
                      <a16:creationId xmlns:a16="http://schemas.microsoft.com/office/drawing/2014/main" id="{3A51FBE1-CA48-439F-9602-0840994FD8D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2221791" y="5121382"/>
                  <a:ext cx="1922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102" name="Entrada de lápiz 2101">
                  <a:extLst>
                    <a:ext uri="{FF2B5EF4-FFF2-40B4-BE49-F238E27FC236}">
                      <a16:creationId xmlns:a16="http://schemas.microsoft.com/office/drawing/2014/main" id="{9F1A2596-5265-4645-B446-8DB743ED75D2}"/>
                    </a:ext>
                  </a:extLst>
                </p14:cNvPr>
                <p14:cNvContentPartPr/>
                <p14:nvPr/>
              </p14:nvContentPartPr>
              <p14:xfrm>
                <a:off x="12614551" y="5334862"/>
                <a:ext cx="11160" cy="39240"/>
              </p14:xfrm>
            </p:contentPart>
          </mc:Choice>
          <mc:Fallback>
            <p:pic>
              <p:nvPicPr>
                <p:cNvPr id="2102" name="Entrada de lápiz 2101">
                  <a:extLst>
                    <a:ext uri="{FF2B5EF4-FFF2-40B4-BE49-F238E27FC236}">
                      <a16:creationId xmlns:a16="http://schemas.microsoft.com/office/drawing/2014/main" id="{9F1A2596-5265-4645-B446-8DB743ED75D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2605551" y="5326222"/>
                  <a:ext cx="28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104" name="Entrada de lápiz 2103">
                  <a:extLst>
                    <a:ext uri="{FF2B5EF4-FFF2-40B4-BE49-F238E27FC236}">
                      <a16:creationId xmlns:a16="http://schemas.microsoft.com/office/drawing/2014/main" id="{17A8AC01-11D3-4FD2-8901-EEFBF6432063}"/>
                    </a:ext>
                  </a:extLst>
                </p14:cNvPr>
                <p14:cNvContentPartPr/>
                <p14:nvPr/>
              </p14:nvContentPartPr>
              <p14:xfrm>
                <a:off x="11360671" y="5558422"/>
                <a:ext cx="893520" cy="454320"/>
              </p14:xfrm>
            </p:contentPart>
          </mc:Choice>
          <mc:Fallback>
            <p:pic>
              <p:nvPicPr>
                <p:cNvPr id="2104" name="Entrada de lápiz 2103">
                  <a:extLst>
                    <a:ext uri="{FF2B5EF4-FFF2-40B4-BE49-F238E27FC236}">
                      <a16:creationId xmlns:a16="http://schemas.microsoft.com/office/drawing/2014/main" id="{17A8AC01-11D3-4FD2-8901-EEFBF643206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351671" y="5549422"/>
                  <a:ext cx="911160" cy="47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6014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9FB7D-01BF-4DD5-8E09-3BBE5002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594" y="357817"/>
            <a:ext cx="7674473" cy="1312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Modelo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</a:t>
            </a:r>
            <a:r>
              <a:rPr lang="en-US" sz="4000" dirty="0" err="1"/>
              <a:t>Cascada</a:t>
            </a:r>
            <a:r>
              <a:rPr lang="en-US" sz="4000" dirty="0"/>
              <a:t>, o “</a:t>
            </a:r>
            <a:r>
              <a:rPr lang="en-US" sz="4000" dirty="0" err="1"/>
              <a:t>ciclo</a:t>
            </a:r>
            <a:r>
              <a:rPr lang="en-US" sz="4000" dirty="0"/>
              <a:t> de </a:t>
            </a:r>
            <a:r>
              <a:rPr lang="en-US" sz="4000" dirty="0" err="1"/>
              <a:t>vida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</a:t>
            </a:r>
            <a:r>
              <a:rPr lang="en-US" sz="4000" dirty="0" err="1"/>
              <a:t>cascada</a:t>
            </a:r>
            <a:r>
              <a:rPr lang="en-US" sz="4000" dirty="0"/>
              <a:t>”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5EF3A2F-7081-4DA7-B8BD-4875B6C4E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90" y="2028952"/>
            <a:ext cx="5640502" cy="3704708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062F66-E707-4347-8CF6-A74489A4B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CDBA159-9E1C-45E9-8010-E22052668CD7}" type="datetime1">
              <a:rPr lang="en-US" smtClean="0"/>
              <a:pPr defTabSz="914400">
                <a:spcAft>
                  <a:spcPts val="600"/>
                </a:spcAft>
                <a:defRPr/>
              </a:pPr>
              <a:t>4/10/2021</a:t>
            </a:fld>
            <a:endParaRPr lang="en-U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932FEFBD-786E-4D14-ADC0-E854764D2EF5}"/>
              </a:ext>
            </a:extLst>
          </p:cNvPr>
          <p:cNvSpPr txBox="1"/>
          <p:nvPr/>
        </p:nvSpPr>
        <p:spPr>
          <a:xfrm>
            <a:off x="159025" y="6469009"/>
            <a:ext cx="72621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/>
              <a:t>https://www.efectodigital.online/post/2018/04/23/ciclo-de-vida-de-desarrollo-de-software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3C9C572A-44A5-40F9-AB51-CFF44479F51E}"/>
              </a:ext>
            </a:extLst>
          </p:cNvPr>
          <p:cNvGrpSpPr/>
          <p:nvPr/>
        </p:nvGrpSpPr>
        <p:grpSpPr>
          <a:xfrm>
            <a:off x="5637693" y="1921676"/>
            <a:ext cx="360720" cy="283680"/>
            <a:chOff x="5637693" y="1921676"/>
            <a:chExt cx="360720" cy="28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411DB597-DBAA-4F6C-8D18-358B9F4CB813}"/>
                    </a:ext>
                  </a:extLst>
                </p14:cNvPr>
                <p14:cNvContentPartPr/>
                <p14:nvPr/>
              </p14:nvContentPartPr>
              <p14:xfrm>
                <a:off x="5712213" y="2127236"/>
                <a:ext cx="22320" cy="432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411DB597-DBAA-4F6C-8D18-358B9F4CB81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03573" y="2118236"/>
                  <a:ext cx="39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6E69B31D-C77E-46E7-A10B-E90E87F9F7F0}"/>
                    </a:ext>
                  </a:extLst>
                </p14:cNvPr>
                <p14:cNvContentPartPr/>
                <p14:nvPr/>
              </p14:nvContentPartPr>
              <p14:xfrm>
                <a:off x="5637693" y="1921676"/>
                <a:ext cx="360720" cy="28368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6E69B31D-C77E-46E7-A10B-E90E87F9F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29053" y="1913036"/>
                  <a:ext cx="378360" cy="30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9EB760EF-62A5-43F1-BA6E-E5E7C413F6D4}"/>
                  </a:ext>
                </a:extLst>
              </p14:cNvPr>
              <p14:cNvContentPartPr/>
              <p14:nvPr/>
            </p14:nvContentPartPr>
            <p14:xfrm>
              <a:off x="6517533" y="2570396"/>
              <a:ext cx="426960" cy="374400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9EB760EF-62A5-43F1-BA6E-E5E7C413F6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08893" y="2561396"/>
                <a:ext cx="44460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61353729-4C87-49F1-B971-E0351FD9E72A}"/>
                  </a:ext>
                </a:extLst>
              </p14:cNvPr>
              <p14:cNvContentPartPr/>
              <p14:nvPr/>
            </p14:nvContentPartPr>
            <p14:xfrm>
              <a:off x="7559373" y="3211196"/>
              <a:ext cx="515520" cy="400320"/>
            </p14:xfrm>
          </p:contentPart>
        </mc:Choice>
        <mc:Fallback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61353729-4C87-49F1-B971-E0351FD9E7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50373" y="3202196"/>
                <a:ext cx="533160" cy="41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upo 13">
            <a:extLst>
              <a:ext uri="{FF2B5EF4-FFF2-40B4-BE49-F238E27FC236}">
                <a16:creationId xmlns:a16="http://schemas.microsoft.com/office/drawing/2014/main" id="{64A2C7A1-8D15-47B3-A1EB-B56BB7FDBDC4}"/>
              </a:ext>
            </a:extLst>
          </p:cNvPr>
          <p:cNvGrpSpPr/>
          <p:nvPr/>
        </p:nvGrpSpPr>
        <p:grpSpPr>
          <a:xfrm>
            <a:off x="7725333" y="4020836"/>
            <a:ext cx="1110240" cy="526320"/>
            <a:chOff x="7725333" y="4020836"/>
            <a:chExt cx="1110240" cy="5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5A4D1480-A2A6-4834-AAEB-B08D6B1CB86C}"/>
                    </a:ext>
                  </a:extLst>
                </p14:cNvPr>
                <p14:cNvContentPartPr/>
                <p14:nvPr/>
              </p14:nvContentPartPr>
              <p14:xfrm>
                <a:off x="7725333" y="4098596"/>
                <a:ext cx="1037880" cy="14328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5A4D1480-A2A6-4834-AAEB-B08D6B1CB86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16693" y="4089596"/>
                  <a:ext cx="1055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02B085C5-B303-4B52-997B-58A5BD649C2F}"/>
                    </a:ext>
                  </a:extLst>
                </p14:cNvPr>
                <p14:cNvContentPartPr/>
                <p14:nvPr/>
              </p14:nvContentPartPr>
              <p14:xfrm>
                <a:off x="8646573" y="4020836"/>
                <a:ext cx="189000" cy="21096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02B085C5-B303-4B52-997B-58A5BD649C2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637573" y="4011836"/>
                  <a:ext cx="206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68D241EA-28C7-4DB1-8348-AC71B0D8F7DA}"/>
                    </a:ext>
                  </a:extLst>
                </p14:cNvPr>
                <p14:cNvContentPartPr/>
                <p14:nvPr/>
              </p14:nvContentPartPr>
              <p14:xfrm>
                <a:off x="8432013" y="4333316"/>
                <a:ext cx="309240" cy="21384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68D241EA-28C7-4DB1-8348-AC71B0D8F7D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23013" y="4324676"/>
                  <a:ext cx="326880" cy="231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76134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BD8C2-0B80-44CE-B57C-3C034373E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444" y="678972"/>
            <a:ext cx="5932198" cy="1259894"/>
          </a:xfrm>
        </p:spPr>
        <p:txBody>
          <a:bodyPr>
            <a:normAutofit/>
          </a:bodyPr>
          <a:lstStyle/>
          <a:p>
            <a:r>
              <a:rPr lang="es-CO" dirty="0"/>
              <a:t>Modelo iterativo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6A10D7-7F9D-4120-ADD5-C2198463C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5606" y="2053771"/>
            <a:ext cx="3650278" cy="37592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CO" dirty="0"/>
              <a:t>Se iteran sobre varios ciclos de vida en cascada.</a:t>
            </a:r>
          </a:p>
          <a:p>
            <a:pPr>
              <a:lnSpc>
                <a:spcPct val="150000"/>
              </a:lnSpc>
            </a:pPr>
            <a:r>
              <a:rPr lang="es-CO" dirty="0"/>
              <a:t>Al finalizar cada iteración se entrega una versión mejorada. (No es necesariamente incremental)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E591A6-1914-47A6-8C95-925F030B3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54" y="2053771"/>
            <a:ext cx="6953577" cy="3546324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B7D5E0-E7E1-42E7-8D79-406FFC35EA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CDBA159-9E1C-45E9-8010-E22052668CD7}" type="datetime1">
              <a:rPr lang="en-US" smtClean="0"/>
              <a:pPr>
                <a:spcAft>
                  <a:spcPts val="600"/>
                </a:spcAft>
                <a:defRPr/>
              </a:pPr>
              <a:t>4/10/2021</a:t>
            </a:fld>
            <a:endParaRPr lang="es-E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72FEC76D-5C3B-4397-89D9-40408753C786}"/>
                  </a:ext>
                </a:extLst>
              </p14:cNvPr>
              <p14:cNvContentPartPr/>
              <p14:nvPr/>
            </p14:nvContentPartPr>
            <p14:xfrm>
              <a:off x="1633053" y="2365196"/>
              <a:ext cx="1373760" cy="180612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72FEC76D-5C3B-4397-89D9-40408753C7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4053" y="2356196"/>
                <a:ext cx="1391400" cy="18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74B63145-40CA-45A8-B5B9-6EB222BDD055}"/>
                  </a:ext>
                </a:extLst>
              </p14:cNvPr>
              <p14:cNvContentPartPr/>
              <p14:nvPr/>
            </p14:nvContentPartPr>
            <p14:xfrm>
              <a:off x="2338293" y="5183996"/>
              <a:ext cx="3240" cy="1116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74B63145-40CA-45A8-B5B9-6EB222BDD0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9653" y="5174996"/>
                <a:ext cx="208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BF0D0083-2D77-46D2-812B-854D7338BCC4}"/>
                  </a:ext>
                </a:extLst>
              </p14:cNvPr>
              <p14:cNvContentPartPr/>
              <p14:nvPr/>
            </p14:nvContentPartPr>
            <p14:xfrm>
              <a:off x="4047573" y="4537436"/>
              <a:ext cx="191520" cy="483480"/>
            </p14:xfrm>
          </p:contentPart>
        </mc:Choice>
        <mc:Fallback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BF0D0083-2D77-46D2-812B-854D7338BCC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8573" y="4528796"/>
                <a:ext cx="209160" cy="50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318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ACE82-494C-42A4-809C-828D6001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382" y="618817"/>
            <a:ext cx="4633466" cy="1280890"/>
          </a:xfrm>
        </p:spPr>
        <p:txBody>
          <a:bodyPr>
            <a:normAutofit/>
          </a:bodyPr>
          <a:lstStyle/>
          <a:p>
            <a:r>
              <a:rPr lang="es-CO" dirty="0"/>
              <a:t>Modelo en espiral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AB4981-1284-48F8-A7AE-BEC0F9DB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5662" y="631827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A6CB217-B9CC-45EA-9323-1B07DB404CF9}" type="slidenum">
              <a:rPr lang="es-ES" altLang="es-CO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s-ES" altLang="es-CO" sz="19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F85141-491F-4551-8832-048AB5772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974" y="2259682"/>
            <a:ext cx="4637179" cy="387075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CO" dirty="0"/>
              <a:t>Las actividades se planean tal que se pueda avanzar según la espiral.</a:t>
            </a:r>
          </a:p>
          <a:p>
            <a:pPr>
              <a:lnSpc>
                <a:spcPct val="150000"/>
              </a:lnSpc>
            </a:pPr>
            <a:r>
              <a:rPr lang="es-CO" dirty="0"/>
              <a:t>De adentro hacia afuera.</a:t>
            </a:r>
          </a:p>
          <a:p>
            <a:pPr>
              <a:lnSpc>
                <a:spcPct val="150000"/>
              </a:lnSpc>
            </a:pPr>
            <a:r>
              <a:rPr lang="es-CO" dirty="0"/>
              <a:t>Cada ciclo representa un conjunto de actividades.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9AB73D4-0A96-46DF-95CC-9E878CB80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22" y="2112927"/>
            <a:ext cx="5920517" cy="3746006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5B509A-3340-4BF2-99F1-E8FDE0C9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CDBA159-9E1C-45E9-8010-E22052668CD7}" type="datetime1">
              <a:rPr lang="en-US" smtClean="0"/>
              <a:pPr>
                <a:spcAft>
                  <a:spcPts val="600"/>
                </a:spcAft>
                <a:defRPr/>
              </a:pPr>
              <a:t>4/10/2021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7875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4279-86BB-409E-B719-869C9B03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380" y="630751"/>
            <a:ext cx="5122652" cy="1259894"/>
          </a:xfrm>
        </p:spPr>
        <p:txBody>
          <a:bodyPr>
            <a:normAutofit/>
          </a:bodyPr>
          <a:lstStyle/>
          <a:p>
            <a:r>
              <a:rPr lang="es-CO" dirty="0"/>
              <a:t>Modelo de prototipos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65567B-8422-42DC-9330-46D768970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509" y="2741580"/>
            <a:ext cx="5122652" cy="3759253"/>
          </a:xfrm>
        </p:spPr>
        <p:txBody>
          <a:bodyPr>
            <a:normAutofit/>
          </a:bodyPr>
          <a:lstStyle/>
          <a:p>
            <a:r>
              <a:rPr lang="es-CO" dirty="0"/>
              <a:t>También diseño rápido.</a:t>
            </a:r>
          </a:p>
          <a:p>
            <a:pPr>
              <a:lnSpc>
                <a:spcPct val="150000"/>
              </a:lnSpc>
            </a:pPr>
            <a:r>
              <a:rPr lang="es-CO" dirty="0"/>
              <a:t>Se requiere desarrollar un prototipo que debe ser evaluado para refinar los requisitos.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3CCC8D1-252E-41DC-BE04-C0F482B7F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14" y="2194412"/>
            <a:ext cx="5451627" cy="3623633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7EA6FE-3DEE-4B34-9F63-5720DEBDD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CDBA159-9E1C-45E9-8010-E22052668CD7}" type="datetime1">
              <a:rPr lang="en-US" smtClean="0"/>
              <a:pPr>
                <a:spcAft>
                  <a:spcPts val="600"/>
                </a:spcAft>
                <a:defRPr/>
              </a:pPr>
              <a:t>4/10/2021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257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5C329E1-A9D8-4453-8ECF-D19298C39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Definición Base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4414B6-F1B8-4F46-A5D8-240A0E2404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s-MX" sz="2000" dirty="0"/>
              <a:t>La arquitectura consiste en la gestión, configuración e introducción de la estructura, directrices, principios y liderazgo de los aspectos técnicos de un proyecto de desarrollo.</a:t>
            </a:r>
          </a:p>
          <a:p>
            <a:pPr>
              <a:lnSpc>
                <a:spcPct val="150000"/>
              </a:lnSpc>
            </a:pPr>
            <a:r>
              <a:rPr lang="es-MX" sz="2000" dirty="0"/>
              <a:t>Se requiere de alguien que pueda asumir la propiedad, responsabilidad y liderazgo del proceso de definición de la arquitectura.</a:t>
            </a:r>
            <a:endParaRPr lang="es-CO" sz="2000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8F24F97-8103-4494-B0B4-047B5744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311" y="643732"/>
            <a:ext cx="10065458" cy="1143000"/>
          </a:xfrm>
        </p:spPr>
        <p:txBody>
          <a:bodyPr/>
          <a:lstStyle/>
          <a:p>
            <a:r>
              <a:rPr lang="es-CO" dirty="0"/>
              <a:t>¿En un sentido simple qué es arquitectura?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C4DC40A-AB7C-4571-8324-9A96D16A85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12898" y="1969475"/>
            <a:ext cx="4338674" cy="576262"/>
          </a:xfrm>
        </p:spPr>
        <p:txBody>
          <a:bodyPr/>
          <a:lstStyle/>
          <a:p>
            <a:r>
              <a:rPr lang="es-CO" dirty="0"/>
              <a:t>Que implica una arquitectura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0014E8AC-2956-4FC3-9878-F1C34338F1E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s-CO" sz="1600" dirty="0"/>
              <a:t>Tener la visualización holística del sistema.</a:t>
            </a:r>
          </a:p>
          <a:p>
            <a:r>
              <a:rPr lang="es-CO" sz="1600" dirty="0"/>
              <a:t>Crear los planos del sistema.</a:t>
            </a:r>
          </a:p>
          <a:p>
            <a:r>
              <a:rPr lang="es-CO" sz="1600" dirty="0"/>
              <a:t>Definir los componentes del sistema.</a:t>
            </a:r>
          </a:p>
          <a:p>
            <a:r>
              <a:rPr lang="es-CO" sz="1600" dirty="0"/>
              <a:t>Definir el modo como interactúan todos los componentes del sistema.</a:t>
            </a:r>
          </a:p>
          <a:p>
            <a:r>
              <a:rPr lang="es-CO" sz="1600" dirty="0"/>
              <a:t>Integrar los requisitos no-funcionales en el sistema.</a:t>
            </a:r>
          </a:p>
          <a:p>
            <a:r>
              <a:rPr lang="es-CO" sz="1600" dirty="0"/>
              <a:t>Producir los artefactos necesarios para el sistema: documentos de descripción de la arquitectura.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E85CA55-14DE-47F1-B872-E7EE957EB6AC}"/>
                  </a:ext>
                </a:extLst>
              </p14:cNvPr>
              <p14:cNvContentPartPr/>
              <p14:nvPr/>
            </p14:nvContentPartPr>
            <p14:xfrm>
              <a:off x="6080133" y="2905196"/>
              <a:ext cx="552960" cy="900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E85CA55-14DE-47F1-B872-E7EE957EB6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1493" y="2896196"/>
                <a:ext cx="5706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AC77D5B5-F24E-4D8B-A10C-981CCF0E8520}"/>
                  </a:ext>
                </a:extLst>
              </p14:cNvPr>
              <p14:cNvContentPartPr/>
              <p14:nvPr/>
            </p14:nvContentPartPr>
            <p14:xfrm>
              <a:off x="11027973" y="2396156"/>
              <a:ext cx="519480" cy="487800"/>
            </p14:xfrm>
          </p:contentPart>
        </mc:Choice>
        <mc:Fallback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AC77D5B5-F24E-4D8B-A10C-981CCF0E85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18973" y="2387156"/>
                <a:ext cx="53712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49D6F452-E99D-433C-B7C4-60BFA089FD4D}"/>
                  </a:ext>
                </a:extLst>
              </p14:cNvPr>
              <p14:cNvContentPartPr/>
              <p14:nvPr/>
            </p14:nvContentPartPr>
            <p14:xfrm>
              <a:off x="10482213" y="3116156"/>
              <a:ext cx="475560" cy="311760"/>
            </p14:xfrm>
          </p:contentPart>
        </mc:Choice>
        <mc:Fallback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49D6F452-E99D-433C-B7C4-60BFA089FD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73573" y="3107516"/>
                <a:ext cx="49320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0DA28D65-5250-4FFA-8FEA-21B4265E1C28}"/>
                  </a:ext>
                </a:extLst>
              </p14:cNvPr>
              <p14:cNvContentPartPr/>
              <p14:nvPr/>
            </p14:nvContentPartPr>
            <p14:xfrm>
              <a:off x="11249733" y="3435116"/>
              <a:ext cx="514080" cy="458280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0DA28D65-5250-4FFA-8FEA-21B4265E1C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40733" y="3426116"/>
                <a:ext cx="53172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1451BA4E-851C-4695-BF3E-8871DC8A4FF9}"/>
                  </a:ext>
                </a:extLst>
              </p14:cNvPr>
              <p14:cNvContentPartPr/>
              <p14:nvPr/>
            </p14:nvContentPartPr>
            <p14:xfrm>
              <a:off x="11161173" y="4046756"/>
              <a:ext cx="458280" cy="209520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1451BA4E-851C-4695-BF3E-8871DC8A4F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52173" y="4037756"/>
                <a:ext cx="47592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upo 19">
            <a:extLst>
              <a:ext uri="{FF2B5EF4-FFF2-40B4-BE49-F238E27FC236}">
                <a16:creationId xmlns:a16="http://schemas.microsoft.com/office/drawing/2014/main" id="{03570018-CC04-4116-83D1-6E7984E3B596}"/>
              </a:ext>
            </a:extLst>
          </p:cNvPr>
          <p:cNvGrpSpPr/>
          <p:nvPr/>
        </p:nvGrpSpPr>
        <p:grpSpPr>
          <a:xfrm>
            <a:off x="11135253" y="4505036"/>
            <a:ext cx="1168920" cy="577440"/>
            <a:chOff x="11135253" y="4505036"/>
            <a:chExt cx="1168920" cy="57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754C367B-6BCD-4948-BC63-41DE88351413}"/>
                    </a:ext>
                  </a:extLst>
                </p14:cNvPr>
                <p14:cNvContentPartPr/>
                <p14:nvPr/>
              </p14:nvContentPartPr>
              <p14:xfrm>
                <a:off x="11135253" y="4542836"/>
                <a:ext cx="118440" cy="53964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754C367B-6BCD-4948-BC63-41DE883514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126613" y="4534196"/>
                  <a:ext cx="13608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00646A85-FE56-4D49-9ADF-68675018A901}"/>
                    </a:ext>
                  </a:extLst>
                </p14:cNvPr>
                <p14:cNvContentPartPr/>
                <p14:nvPr/>
              </p14:nvContentPartPr>
              <p14:xfrm>
                <a:off x="11290413" y="4777916"/>
                <a:ext cx="269640" cy="5148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00646A85-FE56-4D49-9ADF-68675018A90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281773" y="4768916"/>
                  <a:ext cx="287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E548C90F-8762-49F3-9FCC-3759B536F824}"/>
                    </a:ext>
                  </a:extLst>
                </p14:cNvPr>
                <p14:cNvContentPartPr/>
                <p14:nvPr/>
              </p14:nvContentPartPr>
              <p14:xfrm>
                <a:off x="11522253" y="4739396"/>
                <a:ext cx="33480" cy="15048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E548C90F-8762-49F3-9FCC-3759B536F82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513613" y="4730756"/>
                  <a:ext cx="51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E7B8A2B7-756E-4D9A-94A6-CF11C9B8D7E5}"/>
                    </a:ext>
                  </a:extLst>
                </p14:cNvPr>
                <p14:cNvContentPartPr/>
                <p14:nvPr/>
              </p14:nvContentPartPr>
              <p14:xfrm>
                <a:off x="11613693" y="4615196"/>
                <a:ext cx="213120" cy="24840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E7B8A2B7-756E-4D9A-94A6-CF11C9B8D7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604693" y="4606196"/>
                  <a:ext cx="230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C703ED2F-2A19-4BF7-B335-F23F24D8168E}"/>
                    </a:ext>
                  </a:extLst>
                </p14:cNvPr>
                <p14:cNvContentPartPr/>
                <p14:nvPr/>
              </p14:nvContentPartPr>
              <p14:xfrm>
                <a:off x="11837613" y="4586396"/>
                <a:ext cx="155880" cy="2379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C703ED2F-2A19-4BF7-B335-F23F24D8168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828973" y="4577396"/>
                  <a:ext cx="1735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372E2691-E5AB-498E-9062-43052817E6D1}"/>
                    </a:ext>
                  </a:extLst>
                </p14:cNvPr>
                <p14:cNvContentPartPr/>
                <p14:nvPr/>
              </p14:nvContentPartPr>
              <p14:xfrm>
                <a:off x="12016893" y="4585316"/>
                <a:ext cx="22320" cy="4140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372E2691-E5AB-498E-9062-43052817E6D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007893" y="4576316"/>
                  <a:ext cx="39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286B83E3-2993-4376-ABB3-197C03BB735B}"/>
                    </a:ext>
                  </a:extLst>
                </p14:cNvPr>
                <p14:cNvContentPartPr/>
                <p14:nvPr/>
              </p14:nvContentPartPr>
              <p14:xfrm>
                <a:off x="12043893" y="4505036"/>
                <a:ext cx="260280" cy="21312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286B83E3-2993-4376-ABB3-197C03BB73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035253" y="4496036"/>
                  <a:ext cx="27792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12FA9B5F-6B4E-43C1-8179-90442F9340BB}"/>
              </a:ext>
            </a:extLst>
          </p:cNvPr>
          <p:cNvGrpSpPr/>
          <p:nvPr/>
        </p:nvGrpSpPr>
        <p:grpSpPr>
          <a:xfrm>
            <a:off x="10713693" y="5376596"/>
            <a:ext cx="1316880" cy="1063440"/>
            <a:chOff x="10713693" y="5376596"/>
            <a:chExt cx="1316880" cy="106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3558EE8D-0F1B-4A0A-8511-D69344EDD607}"/>
                    </a:ext>
                  </a:extLst>
                </p14:cNvPr>
                <p14:cNvContentPartPr/>
                <p14:nvPr/>
              </p14:nvContentPartPr>
              <p14:xfrm>
                <a:off x="10827813" y="5376596"/>
                <a:ext cx="660600" cy="42300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3558EE8D-0F1B-4A0A-8511-D69344EDD60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818813" y="5367596"/>
                  <a:ext cx="6782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581C8C40-06E0-4560-8F53-CB18EF22486A}"/>
                    </a:ext>
                  </a:extLst>
                </p14:cNvPr>
                <p14:cNvContentPartPr/>
                <p14:nvPr/>
              </p14:nvContentPartPr>
              <p14:xfrm>
                <a:off x="10761573" y="6038636"/>
                <a:ext cx="22320" cy="40140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581C8C40-06E0-4560-8F53-CB18EF22486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752933" y="6029996"/>
                  <a:ext cx="3996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4CF0F921-0974-430C-9FB5-A1D1F8CEA69F}"/>
                    </a:ext>
                  </a:extLst>
                </p14:cNvPr>
                <p14:cNvContentPartPr/>
                <p14:nvPr/>
              </p14:nvContentPartPr>
              <p14:xfrm>
                <a:off x="10713693" y="6089036"/>
                <a:ext cx="212760" cy="10584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4CF0F921-0974-430C-9FB5-A1D1F8CEA69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705053" y="6080036"/>
                  <a:ext cx="230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E56EE6F4-F95F-491B-B153-B4387A4F558B}"/>
                    </a:ext>
                  </a:extLst>
                </p14:cNvPr>
                <p14:cNvContentPartPr/>
                <p14:nvPr/>
              </p14:nvContentPartPr>
              <p14:xfrm>
                <a:off x="10885773" y="5867276"/>
                <a:ext cx="57240" cy="40608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E56EE6F4-F95F-491B-B153-B4387A4F558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877133" y="5858276"/>
                  <a:ext cx="748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AAD23952-8573-4AA2-A432-BF9D7C21583D}"/>
                    </a:ext>
                  </a:extLst>
                </p14:cNvPr>
                <p14:cNvContentPartPr/>
                <p14:nvPr/>
              </p14:nvContentPartPr>
              <p14:xfrm>
                <a:off x="10970373" y="5784836"/>
                <a:ext cx="304560" cy="44460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AAD23952-8573-4AA2-A432-BF9D7C21583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961373" y="5776196"/>
                  <a:ext cx="32220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C0D7D2A7-5582-4B37-A01A-E8824354AE12}"/>
                    </a:ext>
                  </a:extLst>
                </p14:cNvPr>
                <p14:cNvContentPartPr/>
                <p14:nvPr/>
              </p14:nvContentPartPr>
              <p14:xfrm>
                <a:off x="11332893" y="5556596"/>
                <a:ext cx="500040" cy="54756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C0D7D2A7-5582-4B37-A01A-E8824354AE1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23893" y="5547956"/>
                  <a:ext cx="5176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1ECF07E6-C55A-40EF-8C28-7F8256E5B235}"/>
                    </a:ext>
                  </a:extLst>
                </p14:cNvPr>
                <p14:cNvContentPartPr/>
                <p14:nvPr/>
              </p14:nvContentPartPr>
              <p14:xfrm>
                <a:off x="11885493" y="5497916"/>
                <a:ext cx="145080" cy="2995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1ECF07E6-C55A-40EF-8C28-7F8256E5B23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876493" y="5488916"/>
                  <a:ext cx="162720" cy="31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08818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FD1C73A-E6FF-42DA-907E-0130C34F6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Arquitectura Empresarial</a:t>
            </a:r>
          </a:p>
        </p:txBody>
      </p:sp>
      <p:pic>
        <p:nvPicPr>
          <p:cNvPr id="9" name="Marcador de contenido 8" descr="Imagen que contiene texto, captura de pantalla&#10;&#10;Descripción generada automáticamente">
            <a:extLst>
              <a:ext uri="{FF2B5EF4-FFF2-40B4-BE49-F238E27FC236}">
                <a16:creationId xmlns:a16="http://schemas.microsoft.com/office/drawing/2014/main" id="{41E854AD-F496-46EF-B795-33A45AE90A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1800" y="1965000"/>
            <a:ext cx="5472113" cy="4112276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27F48A-D05B-49A1-9B17-059B443B86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17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A65D96C-D85D-4761-9E9F-2A8F4519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8" y="35706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s-CO" dirty="0"/>
              <a:t>A nivel de sistemas la arquitectura tiene muchos apellidos…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6DE693D-CC47-4F2B-8C16-EC086FDCB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CO" dirty="0"/>
              <a:t>Una aproximación…</a:t>
            </a:r>
          </a:p>
        </p:txBody>
      </p:sp>
      <p:pic>
        <p:nvPicPr>
          <p:cNvPr id="11" name="Marcador de contenido 10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962007A4-7236-4929-B3E0-DF7EA56E138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88088" y="1962780"/>
            <a:ext cx="5483225" cy="411671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E2276987-AF4A-41C4-97D0-8234524F9AC7}"/>
                  </a:ext>
                </a:extLst>
              </p14:cNvPr>
              <p14:cNvContentPartPr/>
              <p14:nvPr/>
            </p14:nvContentPartPr>
            <p14:xfrm>
              <a:off x="1068449" y="3187076"/>
              <a:ext cx="1135800" cy="77940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E2276987-AF4A-41C4-97D0-8234524F9A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9809" y="3178076"/>
                <a:ext cx="1153440" cy="7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5EE7F45A-0DA1-4F40-8D43-6E834230A0A8}"/>
                  </a:ext>
                </a:extLst>
              </p14:cNvPr>
              <p14:cNvContentPartPr/>
              <p14:nvPr/>
            </p14:nvContentPartPr>
            <p14:xfrm>
              <a:off x="2700689" y="3453476"/>
              <a:ext cx="494280" cy="52596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5EE7F45A-0DA1-4F40-8D43-6E834230A0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1689" y="3444836"/>
                <a:ext cx="511920" cy="54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upo 11">
            <a:extLst>
              <a:ext uri="{FF2B5EF4-FFF2-40B4-BE49-F238E27FC236}">
                <a16:creationId xmlns:a16="http://schemas.microsoft.com/office/drawing/2014/main" id="{9347297C-8F80-4D7E-BEBA-9D44B5A650AA}"/>
              </a:ext>
            </a:extLst>
          </p:cNvPr>
          <p:cNvGrpSpPr/>
          <p:nvPr/>
        </p:nvGrpSpPr>
        <p:grpSpPr>
          <a:xfrm>
            <a:off x="4031609" y="3161516"/>
            <a:ext cx="1333800" cy="612360"/>
            <a:chOff x="4031609" y="3161516"/>
            <a:chExt cx="1333800" cy="61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ADD63C1F-37E8-49F6-B41B-D2CA7550F7B7}"/>
                    </a:ext>
                  </a:extLst>
                </p14:cNvPr>
                <p14:cNvContentPartPr/>
                <p14:nvPr/>
              </p14:nvContentPartPr>
              <p14:xfrm>
                <a:off x="4031609" y="3161516"/>
                <a:ext cx="359280" cy="47052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ADD63C1F-37E8-49F6-B41B-D2CA7550F7B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22969" y="3152516"/>
                  <a:ext cx="3769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3AA4C8F0-BAA8-479B-B6D8-23D7E200BBAC}"/>
                    </a:ext>
                  </a:extLst>
                </p14:cNvPr>
                <p14:cNvContentPartPr/>
                <p14:nvPr/>
              </p14:nvContentPartPr>
              <p14:xfrm>
                <a:off x="4994969" y="3368156"/>
                <a:ext cx="370440" cy="40572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3AA4C8F0-BAA8-479B-B6D8-23D7E200BB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85969" y="3359516"/>
                  <a:ext cx="388080" cy="42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4EEEF0DC-87E2-4B80-9C0E-0E4DC3A53A61}"/>
              </a:ext>
            </a:extLst>
          </p:cNvPr>
          <p:cNvGrpSpPr/>
          <p:nvPr/>
        </p:nvGrpSpPr>
        <p:grpSpPr>
          <a:xfrm>
            <a:off x="2926049" y="1047236"/>
            <a:ext cx="3279240" cy="1311840"/>
            <a:chOff x="2926049" y="1047236"/>
            <a:chExt cx="3279240" cy="131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DA7ED59D-662E-46C8-B680-5D0F87E69732}"/>
                    </a:ext>
                  </a:extLst>
                </p14:cNvPr>
                <p14:cNvContentPartPr/>
                <p14:nvPr/>
              </p14:nvContentPartPr>
              <p14:xfrm>
                <a:off x="2926049" y="1895036"/>
                <a:ext cx="1781280" cy="46404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DA7ED59D-662E-46C8-B680-5D0F87E697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17409" y="1886396"/>
                  <a:ext cx="179892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F744866B-E58A-4956-96A8-D3741A1777D6}"/>
                    </a:ext>
                  </a:extLst>
                </p14:cNvPr>
                <p14:cNvContentPartPr/>
                <p14:nvPr/>
              </p14:nvContentPartPr>
              <p14:xfrm>
                <a:off x="3830729" y="1519556"/>
                <a:ext cx="579600" cy="46404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F744866B-E58A-4956-96A8-D3741A1777D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21729" y="1510916"/>
                  <a:ext cx="59724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1801384F-21FA-44C8-8204-045CC19F7560}"/>
                    </a:ext>
                  </a:extLst>
                </p14:cNvPr>
                <p14:cNvContentPartPr/>
                <p14:nvPr/>
              </p14:nvContentPartPr>
              <p14:xfrm>
                <a:off x="4348049" y="1480316"/>
                <a:ext cx="110520" cy="12528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1801384F-21FA-44C8-8204-045CC19F75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39049" y="1471316"/>
                  <a:ext cx="128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17533CED-6225-448C-8376-A2F25439947A}"/>
                    </a:ext>
                  </a:extLst>
                </p14:cNvPr>
                <p14:cNvContentPartPr/>
                <p14:nvPr/>
              </p14:nvContentPartPr>
              <p14:xfrm>
                <a:off x="4548209" y="1340996"/>
                <a:ext cx="207000" cy="31320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17533CED-6225-448C-8376-A2F25439947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39569" y="1332356"/>
                  <a:ext cx="2246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8EA12DE7-79BA-4E83-91F6-7F287F25919C}"/>
                    </a:ext>
                  </a:extLst>
                </p14:cNvPr>
                <p14:cNvContentPartPr/>
                <p14:nvPr/>
              </p14:nvContentPartPr>
              <p14:xfrm>
                <a:off x="4736489" y="1295636"/>
                <a:ext cx="185040" cy="23256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8EA12DE7-79BA-4E83-91F6-7F287F2591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27849" y="1286996"/>
                  <a:ext cx="2026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00C55154-C946-483C-822A-D203E7B04B5B}"/>
                    </a:ext>
                  </a:extLst>
                </p14:cNvPr>
                <p14:cNvContentPartPr/>
                <p14:nvPr/>
              </p14:nvContentPartPr>
              <p14:xfrm>
                <a:off x="4688969" y="1358636"/>
                <a:ext cx="271440" cy="11160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00C55154-C946-483C-822A-D203E7B04B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79969" y="1349636"/>
                  <a:ext cx="289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65530A11-8E58-4C0A-BA32-D4B843D5C562}"/>
                    </a:ext>
                  </a:extLst>
                </p14:cNvPr>
                <p14:cNvContentPartPr/>
                <p14:nvPr/>
              </p14:nvContentPartPr>
              <p14:xfrm>
                <a:off x="5006849" y="1338116"/>
                <a:ext cx="150480" cy="14652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65530A11-8E58-4C0A-BA32-D4B843D5C56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97849" y="1329116"/>
                  <a:ext cx="168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EA7F9563-21DE-4804-8A50-FE25946A83A0}"/>
                    </a:ext>
                  </a:extLst>
                </p14:cNvPr>
                <p14:cNvContentPartPr/>
                <p14:nvPr/>
              </p14:nvContentPartPr>
              <p14:xfrm>
                <a:off x="5073449" y="1199156"/>
                <a:ext cx="329040" cy="24336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EA7F9563-21DE-4804-8A50-FE25946A83A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64449" y="1190516"/>
                  <a:ext cx="3466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F93ED863-AD17-4D19-90FF-3E08D1896A70}"/>
                    </a:ext>
                  </a:extLst>
                </p14:cNvPr>
                <p14:cNvContentPartPr/>
                <p14:nvPr/>
              </p14:nvContentPartPr>
              <p14:xfrm>
                <a:off x="5230049" y="1299236"/>
                <a:ext cx="16920" cy="36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F93ED863-AD17-4D19-90FF-3E08D1896A7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21049" y="1290236"/>
                  <a:ext cx="34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D99F84F5-F052-45CF-912D-558C48749364}"/>
                    </a:ext>
                  </a:extLst>
                </p14:cNvPr>
                <p14:cNvContentPartPr/>
                <p14:nvPr/>
              </p14:nvContentPartPr>
              <p14:xfrm>
                <a:off x="5409689" y="1302476"/>
                <a:ext cx="88920" cy="16092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D99F84F5-F052-45CF-912D-558C487493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00689" y="1293836"/>
                  <a:ext cx="106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D823A564-85FA-4005-9ABC-9B6673FE2EE9}"/>
                    </a:ext>
                  </a:extLst>
                </p14:cNvPr>
                <p14:cNvContentPartPr/>
                <p14:nvPr/>
              </p14:nvContentPartPr>
              <p14:xfrm>
                <a:off x="5371169" y="1047236"/>
                <a:ext cx="732600" cy="35064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D823A564-85FA-4005-9ABC-9B6673FE2EE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62169" y="1038596"/>
                  <a:ext cx="7502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DEDDC728-B86E-42F4-8A5B-A759809B2F4E}"/>
                    </a:ext>
                  </a:extLst>
                </p14:cNvPr>
                <p14:cNvContentPartPr/>
                <p14:nvPr/>
              </p14:nvContentPartPr>
              <p14:xfrm>
                <a:off x="6197369" y="1147676"/>
                <a:ext cx="7920" cy="147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DEDDC728-B86E-42F4-8A5B-A759809B2F4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88729" y="1138676"/>
                  <a:ext cx="2556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7B3BCDDA-1506-4864-A05E-033D5B72BF8D}"/>
              </a:ext>
            </a:extLst>
          </p:cNvPr>
          <p:cNvGrpSpPr/>
          <p:nvPr/>
        </p:nvGrpSpPr>
        <p:grpSpPr>
          <a:xfrm>
            <a:off x="8506409" y="1184756"/>
            <a:ext cx="761040" cy="372960"/>
            <a:chOff x="8506409" y="1184756"/>
            <a:chExt cx="76104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F6925ED1-8665-4E6B-B3EB-4B7D76CF5802}"/>
                    </a:ext>
                  </a:extLst>
                </p14:cNvPr>
                <p14:cNvContentPartPr/>
                <p14:nvPr/>
              </p14:nvContentPartPr>
              <p14:xfrm>
                <a:off x="8506409" y="1184756"/>
                <a:ext cx="339120" cy="27684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F6925ED1-8665-4E6B-B3EB-4B7D76CF580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97769" y="1175756"/>
                  <a:ext cx="356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C9ED404-6A53-44C7-8F7C-4136F8A013A1}"/>
                    </a:ext>
                  </a:extLst>
                </p14:cNvPr>
                <p14:cNvContentPartPr/>
                <p14:nvPr/>
              </p14:nvContentPartPr>
              <p14:xfrm>
                <a:off x="8769569" y="1238756"/>
                <a:ext cx="209880" cy="2934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C9ED404-6A53-44C7-8F7C-4136F8A013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60929" y="1230116"/>
                  <a:ext cx="2275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89A3C1F2-298A-497E-8BD6-6655A585D70C}"/>
                    </a:ext>
                  </a:extLst>
                </p14:cNvPr>
                <p14:cNvContentPartPr/>
                <p14:nvPr/>
              </p14:nvContentPartPr>
              <p14:xfrm>
                <a:off x="8802689" y="1351076"/>
                <a:ext cx="199800" cy="522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89A3C1F2-298A-497E-8BD6-6655A585D70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93689" y="1342076"/>
                  <a:ext cx="2174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3A520C78-CEF8-4218-915A-7F88650CDCDA}"/>
                    </a:ext>
                  </a:extLst>
                </p14:cNvPr>
                <p14:cNvContentPartPr/>
                <p14:nvPr/>
              </p14:nvContentPartPr>
              <p14:xfrm>
                <a:off x="9061529" y="1241276"/>
                <a:ext cx="205920" cy="31644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3A520C78-CEF8-4218-915A-7F88650CDCD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52529" y="1232636"/>
                  <a:ext cx="223560" cy="33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F05AA556-8A10-4080-A844-E4AC9717C116}"/>
              </a:ext>
            </a:extLst>
          </p:cNvPr>
          <p:cNvGrpSpPr/>
          <p:nvPr/>
        </p:nvGrpSpPr>
        <p:grpSpPr>
          <a:xfrm>
            <a:off x="9726089" y="968036"/>
            <a:ext cx="2814840" cy="1134360"/>
            <a:chOff x="9726089" y="968036"/>
            <a:chExt cx="2814840" cy="11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125F9F6C-40B6-43E8-B6B8-D9AAAD2D37F7}"/>
                    </a:ext>
                  </a:extLst>
                </p14:cNvPr>
                <p14:cNvContentPartPr/>
                <p14:nvPr/>
              </p14:nvContentPartPr>
              <p14:xfrm>
                <a:off x="10200209" y="1003676"/>
                <a:ext cx="329040" cy="18468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125F9F6C-40B6-43E8-B6B8-D9AAAD2D37F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191569" y="994676"/>
                  <a:ext cx="346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CCFEB5C7-BB50-471D-B36C-414523BE744F}"/>
                    </a:ext>
                  </a:extLst>
                </p14:cNvPr>
                <p14:cNvContentPartPr/>
                <p14:nvPr/>
              </p14:nvContentPartPr>
              <p14:xfrm>
                <a:off x="9900689" y="1206356"/>
                <a:ext cx="423720" cy="66528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CCFEB5C7-BB50-471D-B36C-414523BE744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91689" y="1197356"/>
                  <a:ext cx="44136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0A11613B-F49B-4340-9C7C-72DF23067274}"/>
                    </a:ext>
                  </a:extLst>
                </p14:cNvPr>
                <p14:cNvContentPartPr/>
                <p14:nvPr/>
              </p14:nvContentPartPr>
              <p14:xfrm>
                <a:off x="10024169" y="1395356"/>
                <a:ext cx="610560" cy="766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0A11613B-F49B-4340-9C7C-72DF2306727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015529" y="1386716"/>
                  <a:ext cx="628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E518BF03-F177-42CA-B00C-4D7B84D6DE8B}"/>
                    </a:ext>
                  </a:extLst>
                </p14:cNvPr>
                <p14:cNvContentPartPr/>
                <p14:nvPr/>
              </p14:nvContentPartPr>
              <p14:xfrm>
                <a:off x="9726089" y="1883876"/>
                <a:ext cx="155880" cy="14256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E518BF03-F177-42CA-B00C-4D7B84D6DE8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717449" y="1874876"/>
                  <a:ext cx="173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ADB46369-1129-4E28-AA98-420314325AC1}"/>
                    </a:ext>
                  </a:extLst>
                </p14:cNvPr>
                <p14:cNvContentPartPr/>
                <p14:nvPr/>
              </p14:nvContentPartPr>
              <p14:xfrm>
                <a:off x="9851729" y="1971716"/>
                <a:ext cx="97560" cy="8784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ADB46369-1129-4E28-AA98-420314325A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843089" y="1963076"/>
                  <a:ext cx="1152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CFE6270A-1BD3-4759-A00B-310F2DA7E622}"/>
                    </a:ext>
                  </a:extLst>
                </p14:cNvPr>
                <p14:cNvContentPartPr/>
                <p14:nvPr/>
              </p14:nvContentPartPr>
              <p14:xfrm>
                <a:off x="10013009" y="1857596"/>
                <a:ext cx="736560" cy="2448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CFE6270A-1BD3-4759-A00B-310F2DA7E6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04009" y="1848956"/>
                  <a:ext cx="7542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F217F71D-757B-4D5B-87B9-B794A532E8B1}"/>
                    </a:ext>
                  </a:extLst>
                </p14:cNvPr>
                <p14:cNvContentPartPr/>
                <p14:nvPr/>
              </p14:nvContentPartPr>
              <p14:xfrm>
                <a:off x="10841009" y="1899356"/>
                <a:ext cx="93240" cy="14076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F217F71D-757B-4D5B-87B9-B794A532E8B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832369" y="1890356"/>
                  <a:ext cx="110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9CF9D305-84B8-4B89-BC8B-5E16A82B6C85}"/>
                    </a:ext>
                  </a:extLst>
                </p14:cNvPr>
                <p14:cNvContentPartPr/>
                <p14:nvPr/>
              </p14:nvContentPartPr>
              <p14:xfrm>
                <a:off x="10780889" y="1421276"/>
                <a:ext cx="659520" cy="10368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9CF9D305-84B8-4B89-BC8B-5E16A82B6C8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771889" y="1412636"/>
                  <a:ext cx="677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9708921A-6157-4A77-9436-AC2A51846F34}"/>
                    </a:ext>
                  </a:extLst>
                </p14:cNvPr>
                <p14:cNvContentPartPr/>
                <p14:nvPr/>
              </p14:nvContentPartPr>
              <p14:xfrm>
                <a:off x="11302529" y="968036"/>
                <a:ext cx="1238400" cy="99108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9708921A-6157-4A77-9436-AC2A51846F3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293529" y="959396"/>
                  <a:ext cx="1256040" cy="10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E2A13C3F-F90D-4446-B460-C71DB1A02414}"/>
                    </a:ext>
                  </a:extLst>
                </p14:cNvPr>
                <p14:cNvContentPartPr/>
                <p14:nvPr/>
              </p14:nvContentPartPr>
              <p14:xfrm>
                <a:off x="11440436" y="1308596"/>
                <a:ext cx="265320" cy="24228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E2A13C3F-F90D-4446-B460-C71DB1A0241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431796" y="1299956"/>
                  <a:ext cx="2829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5DD3C77E-1D53-4905-9D63-2818E7DC8454}"/>
                    </a:ext>
                  </a:extLst>
                </p14:cNvPr>
                <p14:cNvContentPartPr/>
                <p14:nvPr/>
              </p14:nvContentPartPr>
              <p14:xfrm>
                <a:off x="11717636" y="1347476"/>
                <a:ext cx="145440" cy="9504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5DD3C77E-1D53-4905-9D63-2818E7DC845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708636" y="1338836"/>
                  <a:ext cx="163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463FC9B8-DB71-4BC7-83C0-300DF5C65B66}"/>
                    </a:ext>
                  </a:extLst>
                </p14:cNvPr>
                <p14:cNvContentPartPr/>
                <p14:nvPr/>
              </p14:nvContentPartPr>
              <p14:xfrm>
                <a:off x="11867756" y="1369436"/>
                <a:ext cx="54360" cy="8820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463FC9B8-DB71-4BC7-83C0-300DF5C65B6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859116" y="1360796"/>
                  <a:ext cx="72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18C55D16-F697-45CC-BE0E-65F8B2E499AB}"/>
                    </a:ext>
                  </a:extLst>
                </p14:cNvPr>
                <p14:cNvContentPartPr/>
                <p14:nvPr/>
              </p14:nvContentPartPr>
              <p14:xfrm>
                <a:off x="11994116" y="1354316"/>
                <a:ext cx="300240" cy="10620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18C55D16-F697-45CC-BE0E-65F8B2E499A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985116" y="1345676"/>
                  <a:ext cx="317880" cy="12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41081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E709884-D671-4A3F-B9CB-C2A75EBC6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057" y="1268099"/>
            <a:ext cx="7561943" cy="4253593"/>
          </a:xfrm>
          <a:prstGeom prst="rect">
            <a:avLst/>
          </a:prstGeo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A8DC785-587C-4A25-8DA3-6036BCD97B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0002" y="1530060"/>
            <a:ext cx="3553734" cy="452293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AD229E-28D0-49E4-8B56-0D803FF322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18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7EE0FC5-818E-4162-AC60-86FFC057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125" y="164561"/>
            <a:ext cx="8911687" cy="1280890"/>
          </a:xfrm>
        </p:spPr>
        <p:txBody>
          <a:bodyPr/>
          <a:lstStyle/>
          <a:p>
            <a:r>
              <a:rPr lang="es-CO" dirty="0"/>
              <a:t>El apellido “de soluciones” … “</a:t>
            </a:r>
            <a:r>
              <a:rPr lang="es-CO" i="1" dirty="0"/>
              <a:t>multi </a:t>
            </a:r>
            <a:r>
              <a:rPr lang="es-CO" i="1" dirty="0" err="1"/>
              <a:t>solution</a:t>
            </a:r>
            <a:r>
              <a:rPr lang="es-CO" i="1" dirty="0"/>
              <a:t> </a:t>
            </a:r>
            <a:r>
              <a:rPr lang="es-CO" i="1" dirty="0" err="1"/>
              <a:t>architect</a:t>
            </a:r>
            <a:r>
              <a:rPr lang="es-CO" dirty="0"/>
              <a:t>”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8D2F26-30D2-47D2-BAA9-B2745745F9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34943" y="5970500"/>
            <a:ext cx="8069943" cy="695740"/>
          </a:xfrm>
        </p:spPr>
        <p:txBody>
          <a:bodyPr/>
          <a:lstStyle/>
          <a:p>
            <a:r>
              <a:rPr lang="en-US" dirty="0"/>
              <a:t> System and Solution Architect / Engineering</a:t>
            </a:r>
          </a:p>
          <a:p>
            <a:endParaRPr lang="es-CO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69AC74C-4F50-4897-B4C4-C3277E357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72738" y="6122644"/>
            <a:ext cx="5153434" cy="606712"/>
          </a:xfrm>
        </p:spPr>
        <p:txBody>
          <a:bodyPr>
            <a:normAutofit/>
          </a:bodyPr>
          <a:lstStyle/>
          <a:p>
            <a:r>
              <a:rPr lang="es-CO" sz="1100" dirty="0"/>
              <a:t>https://www.scaledagileframework.com/system-and-solution-architect-engineering/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F6C9183-AC29-4ECD-829B-647622BF5C73}"/>
              </a:ext>
            </a:extLst>
          </p:cNvPr>
          <p:cNvSpPr/>
          <p:nvPr/>
        </p:nvSpPr>
        <p:spPr>
          <a:xfrm>
            <a:off x="420003" y="6075144"/>
            <a:ext cx="3553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/>
              <a:t>https://www.pedromonjo.com/2016/08/multi-solution-architect-role/</a:t>
            </a:r>
          </a:p>
        </p:txBody>
      </p:sp>
      <p:sp>
        <p:nvSpPr>
          <p:cNvPr id="14" name="Marcador de contenido 6">
            <a:extLst>
              <a:ext uri="{FF2B5EF4-FFF2-40B4-BE49-F238E27FC236}">
                <a16:creationId xmlns:a16="http://schemas.microsoft.com/office/drawing/2014/main" id="{8B2BD4B7-526C-4900-8C77-AEBF67CC1E8E}"/>
              </a:ext>
            </a:extLst>
          </p:cNvPr>
          <p:cNvSpPr txBox="1">
            <a:spLocks/>
          </p:cNvSpPr>
          <p:nvPr/>
        </p:nvSpPr>
        <p:spPr>
          <a:xfrm>
            <a:off x="8955765" y="5170864"/>
            <a:ext cx="3077940" cy="5029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dirty="0"/>
              <a:t>https://www.altexsoft.com/blog/engineering/solution-architect-role/</a:t>
            </a:r>
          </a:p>
        </p:txBody>
      </p:sp>
    </p:spTree>
    <p:extLst>
      <p:ext uri="{BB962C8B-B14F-4D97-AF65-F5344CB8AC3E}">
        <p14:creationId xmlns:p14="http://schemas.microsoft.com/office/powerpoint/2010/main" val="1424532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FA9BBA0-4397-4EC8-B1B0-B631C665E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x</a:t>
            </a:r>
          </a:p>
        </p:txBody>
      </p:sp>
      <p:pic>
        <p:nvPicPr>
          <p:cNvPr id="9" name="Marcador de contenido 8" descr="Imagen que contiene captura de pantalla, texto&#10;&#10;Descripción generada automáticamente">
            <a:extLst>
              <a:ext uri="{FF2B5EF4-FFF2-40B4-BE49-F238E27FC236}">
                <a16:creationId xmlns:a16="http://schemas.microsoft.com/office/drawing/2014/main" id="{3DE4D3A8-3CAF-4E6B-B497-6ACF488BF9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7483" y="1278407"/>
            <a:ext cx="5483995" cy="5483995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816E7B-D7DA-4A99-8221-00C233F751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19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18A06EB-D04E-4098-97E7-C8262E29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5598"/>
            <a:ext cx="8911687" cy="1280890"/>
          </a:xfrm>
        </p:spPr>
        <p:txBody>
          <a:bodyPr/>
          <a:lstStyle/>
          <a:p>
            <a:r>
              <a:rPr lang="es-CO" dirty="0"/>
              <a:t>Detalladamente se define el rol del arquitecto de soluciones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087E242-3476-4AE7-B325-09A37AB95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3829" y="3429000"/>
            <a:ext cx="5522999" cy="220695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CO" sz="2000" b="0" dirty="0"/>
              <a:t>Es difícil encontrar Conceptualmente en el mercado, la industria y la academia,  un Consenso entre arquitecto de software y de soluciones.</a:t>
            </a:r>
          </a:p>
          <a:p>
            <a:pPr>
              <a:lnSpc>
                <a:spcPct val="100000"/>
              </a:lnSpc>
            </a:pPr>
            <a:endParaRPr lang="es-CO" sz="2000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DFF41A99-5867-441F-89B3-48A9EF30C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97375" y="6365195"/>
            <a:ext cx="5483996" cy="502972"/>
          </a:xfrm>
        </p:spPr>
        <p:txBody>
          <a:bodyPr>
            <a:normAutofit/>
          </a:bodyPr>
          <a:lstStyle/>
          <a:p>
            <a:r>
              <a:rPr lang="es-CO" sz="1100" dirty="0"/>
              <a:t>https://www.altexsoft.com/blog/engineering/solution-architect-role/</a:t>
            </a:r>
          </a:p>
        </p:txBody>
      </p:sp>
    </p:spTree>
    <p:extLst>
      <p:ext uri="{BB962C8B-B14F-4D97-AF65-F5344CB8AC3E}">
        <p14:creationId xmlns:p14="http://schemas.microsoft.com/office/powerpoint/2010/main" val="3422084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14336EA-31E7-486F-9074-8DE939B70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954157"/>
            <a:ext cx="5105400" cy="6718851"/>
          </a:xfrm>
        </p:spPr>
        <p:txBody>
          <a:bodyPr rtlCol="0"/>
          <a:lstStyle/>
          <a:p>
            <a:pPr rtl="0"/>
            <a:br>
              <a:rPr lang="es-ES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br>
              <a:rPr lang="es-ES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br>
              <a:rPr lang="es-ES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br>
              <a:rPr lang="es-ES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r>
              <a:rPr lang="es-ES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  <a:t>¿Cómo construir cada vez estructuras más complejas cumpliendo ciertos criterios?</a:t>
            </a:r>
            <a:endParaRPr lang="es-ES" i="1" dirty="0">
              <a:latin typeface="Bahnschrift Light SemiCondensed" panose="020B0502040204020203" pitchFamily="34" charset="0"/>
              <a:cs typeface="Angsana New" panose="020B0502040204020203" pitchFamily="18" charset="-34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</a:t>
            </a:fld>
            <a:endParaRPr lang="es-ES"/>
          </a:p>
        </p:txBody>
      </p:sp>
      <p:pic>
        <p:nvPicPr>
          <p:cNvPr id="9" name="Imagen 8" descr="Imagen que contiene LEGO, juguete, mesa, tarta&#10;&#10;Descripción generada automáticamente">
            <a:extLst>
              <a:ext uri="{FF2B5EF4-FFF2-40B4-BE49-F238E27FC236}">
                <a16:creationId xmlns:a16="http://schemas.microsoft.com/office/drawing/2014/main" id="{8488EC6A-C25E-4290-9ACC-20CC79386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31" t="10585" r="36092" b="52861"/>
          <a:stretch/>
        </p:blipFill>
        <p:spPr>
          <a:xfrm>
            <a:off x="534574" y="1184375"/>
            <a:ext cx="1786596" cy="2156990"/>
          </a:xfrm>
          <a:prstGeom prst="rect">
            <a:avLst/>
          </a:prstGeom>
        </p:spPr>
      </p:pic>
      <p:pic>
        <p:nvPicPr>
          <p:cNvPr id="10" name="Imagen 9" descr="Imagen que contiene LEGO, juguete, interior, mesa&#10;&#10;Descripción generada automáticamente">
            <a:extLst>
              <a:ext uri="{FF2B5EF4-FFF2-40B4-BE49-F238E27FC236}">
                <a16:creationId xmlns:a16="http://schemas.microsoft.com/office/drawing/2014/main" id="{A911C048-F9F5-4D48-987E-13B899384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664" y="3516635"/>
            <a:ext cx="5094499" cy="3022277"/>
          </a:xfrm>
          <a:prstGeom prst="rect">
            <a:avLst/>
          </a:prstGeom>
        </p:spPr>
      </p:pic>
      <p:cxnSp>
        <p:nvCxnSpPr>
          <p:cNvPr id="12" name="Conector: curvado 11">
            <a:extLst>
              <a:ext uri="{FF2B5EF4-FFF2-40B4-BE49-F238E27FC236}">
                <a16:creationId xmlns:a16="http://schemas.microsoft.com/office/drawing/2014/main" id="{358DA8DE-CBDB-4B07-BA5A-F44ABCBA4C99}"/>
              </a:ext>
            </a:extLst>
          </p:cNvPr>
          <p:cNvCxnSpPr/>
          <p:nvPr/>
        </p:nvCxnSpPr>
        <p:spPr>
          <a:xfrm>
            <a:off x="2121879" y="1751716"/>
            <a:ext cx="1899138" cy="1589649"/>
          </a:xfrm>
          <a:prstGeom prst="curvedConnector3">
            <a:avLst>
              <a:gd name="adj1" fmla="val 9963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ACA04F-DA79-4ADD-B00C-A9CD1522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261" y="14954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s-CO" sz="3600" b="0" dirty="0"/>
              <a:t>En vez de hablar de Arquitecto de Software se habla de Soluciones para hacer énfasis que tiene competencias, entre otras, en</a:t>
            </a:r>
            <a:br>
              <a:rPr lang="es-CO" sz="3600" b="0" dirty="0"/>
            </a:b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44842F-10C2-4BDF-A68A-762ABD3CD8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2F40ED2-EB87-42DE-8BE3-82517BD7A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893001"/>
            <a:ext cx="7962900" cy="401002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B443CE5-4789-4645-8C9D-EFFAC0612F5C}"/>
              </a:ext>
            </a:extLst>
          </p:cNvPr>
          <p:cNvSpPr txBox="1"/>
          <p:nvPr/>
        </p:nvSpPr>
        <p:spPr>
          <a:xfrm>
            <a:off x="2589212" y="5903026"/>
            <a:ext cx="6094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dirty="0"/>
              <a:t>desarrollo de software (Dev) y la operación del software (</a:t>
            </a:r>
            <a:r>
              <a:rPr lang="es-CO" sz="1200" dirty="0" err="1"/>
              <a:t>Ops</a:t>
            </a:r>
            <a:r>
              <a:rPr lang="es-CO" sz="1200" dirty="0"/>
              <a:t>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68BB65E-489A-4622-8382-46310DC9C863}"/>
              </a:ext>
            </a:extLst>
          </p:cNvPr>
          <p:cNvSpPr txBox="1"/>
          <p:nvPr/>
        </p:nvSpPr>
        <p:spPr>
          <a:xfrm>
            <a:off x="2589212" y="6167963"/>
            <a:ext cx="6094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dirty="0"/>
              <a:t>https://www.pragma.com.co/academia/conceptos/devops</a:t>
            </a:r>
          </a:p>
        </p:txBody>
      </p:sp>
    </p:spTree>
    <p:extLst>
      <p:ext uri="{BB962C8B-B14F-4D97-AF65-F5344CB8AC3E}">
        <p14:creationId xmlns:p14="http://schemas.microsoft.com/office/powerpoint/2010/main" val="73276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87B040-5D34-44AD-9288-E4CBC35E6F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21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CB1941D-E6F3-46D9-BB5F-6ED5324D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202" y="103522"/>
            <a:ext cx="8911687" cy="1280890"/>
          </a:xfrm>
        </p:spPr>
        <p:txBody>
          <a:bodyPr/>
          <a:lstStyle/>
          <a:p>
            <a:r>
              <a:rPr lang="es-CO" dirty="0"/>
              <a:t>Arquitecto de Negocios vs Arquitecto de Soluciones</a:t>
            </a:r>
          </a:p>
        </p:txBody>
      </p:sp>
      <p:pic>
        <p:nvPicPr>
          <p:cNvPr id="15" name="Marcador de contenido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A80BE3FD-D746-4C57-8558-2154623EFA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313747"/>
            <a:ext cx="8378371" cy="5633441"/>
          </a:xfr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EC82CD3-87B5-4F01-A3E5-6EA95801D39E}"/>
              </a:ext>
            </a:extLst>
          </p:cNvPr>
          <p:cNvSpPr/>
          <p:nvPr/>
        </p:nvSpPr>
        <p:spPr>
          <a:xfrm>
            <a:off x="8400523" y="4196816"/>
            <a:ext cx="36173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i="1" dirty="0"/>
              <a:t>Un arquitecto debe "escuchar las sugerencias del desarrollador para mejorar la arquitectura". </a:t>
            </a:r>
          </a:p>
          <a:p>
            <a:r>
              <a:rPr lang="es-ES" sz="2400" i="1" dirty="0"/>
              <a:t>- Frederick P. Brooks, </a:t>
            </a:r>
            <a:r>
              <a:rPr lang="es-ES" sz="2400" i="1" dirty="0" err="1"/>
              <a:t>Jr</a:t>
            </a:r>
            <a:endParaRPr lang="es-CO" sz="2400" i="1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F0C85FD-F697-4019-899C-593D43ECD801}"/>
              </a:ext>
            </a:extLst>
          </p:cNvPr>
          <p:cNvSpPr/>
          <p:nvPr/>
        </p:nvSpPr>
        <p:spPr>
          <a:xfrm>
            <a:off x="8400523" y="1476761"/>
            <a:ext cx="36173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i="1" dirty="0"/>
              <a:t>Un arquitecto de negocios solo se preocupa por el retorno de la inversión y la administración de la operación empresarial…</a:t>
            </a:r>
            <a:endParaRPr lang="es-CO" sz="2400" i="1" dirty="0"/>
          </a:p>
        </p:txBody>
      </p:sp>
    </p:spTree>
    <p:extLst>
      <p:ext uri="{BB962C8B-B14F-4D97-AF65-F5344CB8AC3E}">
        <p14:creationId xmlns:p14="http://schemas.microsoft.com/office/powerpoint/2010/main" val="2604961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B29AF1F-816A-4267-84B4-6FDE83BD9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4292" y="1603070"/>
            <a:ext cx="3992732" cy="576262"/>
          </a:xfrm>
        </p:spPr>
        <p:txBody>
          <a:bodyPr/>
          <a:lstStyle/>
          <a:p>
            <a:r>
              <a:rPr lang="es-MX" dirty="0"/>
              <a:t>Una persona con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FF998F-E1BE-4CE1-A8CE-85135034D3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s-MX" dirty="0"/>
              <a:t>Amplios conocimientos técnicos, </a:t>
            </a:r>
          </a:p>
          <a:p>
            <a:r>
              <a:rPr lang="es-MX" dirty="0"/>
              <a:t>Gran experiencia en programación, </a:t>
            </a:r>
          </a:p>
          <a:p>
            <a:r>
              <a:rPr lang="es-MX" dirty="0"/>
              <a:t>Liderazgo</a:t>
            </a:r>
          </a:p>
          <a:p>
            <a:r>
              <a:rPr lang="es-MX" dirty="0"/>
              <a:t>Proactividad</a:t>
            </a:r>
          </a:p>
          <a:p>
            <a:r>
              <a:rPr lang="es-MX" dirty="0"/>
              <a:t>Alto Nivel de Concreción</a:t>
            </a:r>
          </a:p>
          <a:p>
            <a:r>
              <a:rPr lang="es-MX" dirty="0"/>
              <a:t>Asertivo</a:t>
            </a:r>
          </a:p>
          <a:p>
            <a:r>
              <a:rPr lang="es-CO" dirty="0"/>
              <a:t>Diplomático</a:t>
            </a:r>
          </a:p>
          <a:p>
            <a:r>
              <a:rPr lang="es-CO" dirty="0"/>
              <a:t>Honesto</a:t>
            </a:r>
          </a:p>
          <a:p>
            <a:r>
              <a:rPr lang="es-CO" dirty="0"/>
              <a:t>Ético</a:t>
            </a:r>
          </a:p>
          <a:p>
            <a:endParaRPr lang="es-CO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1245017-268F-4499-9D6A-B594933C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609" y="596921"/>
            <a:ext cx="10972800" cy="1143000"/>
          </a:xfrm>
        </p:spPr>
        <p:txBody>
          <a:bodyPr/>
          <a:lstStyle/>
          <a:p>
            <a:r>
              <a:rPr lang="es-MX" dirty="0"/>
              <a:t>El </a:t>
            </a:r>
            <a:r>
              <a:rPr lang="es-MX" i="1" dirty="0"/>
              <a:t>Arquitecto de Soluciones</a:t>
            </a:r>
            <a:r>
              <a:rPr lang="es-MX" dirty="0"/>
              <a:t> debe ser…</a:t>
            </a:r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8CE5D43-C654-4253-A51A-5863B4B014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06630" y="1603070"/>
            <a:ext cx="3999001" cy="576262"/>
          </a:xfrm>
        </p:spPr>
        <p:txBody>
          <a:bodyPr/>
          <a:lstStyle/>
          <a:p>
            <a:r>
              <a:rPr lang="es-CO" dirty="0"/>
              <a:t>Funciones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7B4AEDC-3E93-4CE2-9A4E-C4BFE2044B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66957" y="2229668"/>
            <a:ext cx="4870714" cy="3354060"/>
          </a:xfrm>
        </p:spPr>
        <p:txBody>
          <a:bodyPr>
            <a:noAutofit/>
          </a:bodyPr>
          <a:lstStyle/>
          <a:p>
            <a:r>
              <a:rPr lang="es-MX" dirty="0"/>
              <a:t>Gestión de los requisitos no funcionales y definición de la </a:t>
            </a:r>
            <a:r>
              <a:rPr lang="es-MX" i="1" dirty="0"/>
              <a:t>Arquitectura de Software</a:t>
            </a:r>
            <a:endParaRPr lang="es-MX" dirty="0"/>
          </a:p>
          <a:p>
            <a:r>
              <a:rPr lang="es-MX" dirty="0"/>
              <a:t>Selección de la Tecnología</a:t>
            </a:r>
          </a:p>
          <a:p>
            <a:r>
              <a:rPr lang="es-MX" dirty="0"/>
              <a:t>Mejora continua de la Arquitectura</a:t>
            </a:r>
          </a:p>
          <a:p>
            <a:r>
              <a:rPr lang="es-MX" dirty="0"/>
              <a:t>Facilitador</a:t>
            </a:r>
          </a:p>
          <a:p>
            <a:r>
              <a:rPr lang="es-MX" dirty="0"/>
              <a:t>Líder y Formador</a:t>
            </a:r>
          </a:p>
          <a:p>
            <a:r>
              <a:rPr lang="es-MX" dirty="0"/>
              <a:t>Aseguramiento de la Calidad</a:t>
            </a:r>
          </a:p>
          <a:p>
            <a:r>
              <a:rPr lang="es-MX" dirty="0"/>
              <a:t>Crítico de los requisitos no funcionales, de rendimiento, la escalabilidad, la disponibilidad, auditoría</a:t>
            </a:r>
          </a:p>
          <a:p>
            <a:r>
              <a:rPr lang="es-CO" dirty="0"/>
              <a:t>Validar la arquitectura y sus artefactos.</a:t>
            </a:r>
          </a:p>
        </p:txBody>
      </p:sp>
    </p:spTree>
    <p:extLst>
      <p:ext uri="{BB962C8B-B14F-4D97-AF65-F5344CB8AC3E}">
        <p14:creationId xmlns:p14="http://schemas.microsoft.com/office/powerpoint/2010/main" val="1486959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7B4C8BF-3863-45F0-8DD9-B41CD83A3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El deber ser del Arquitecto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83C2C1-EFC8-42FE-A71A-D61FE9DEAD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Un arquitecto “sugiere” (“no dicta”) la implementación porque el programador / codificador / constructor tiene la “responsabilidad creativa y creativa”. Frederick P. Brooks, </a:t>
            </a:r>
            <a:r>
              <a:rPr lang="es-ES" dirty="0" err="1"/>
              <a:t>Jr</a:t>
            </a:r>
            <a:endParaRPr lang="es-MX" dirty="0"/>
          </a:p>
          <a:p>
            <a:pPr>
              <a:lnSpc>
                <a:spcPct val="150000"/>
              </a:lnSpc>
            </a:pPr>
            <a:r>
              <a:rPr lang="es-ES" dirty="0"/>
              <a:t>Un arquitecto debe estar “listo para renunciar al crédito por las mejoras sugeridas”. Frederick P. Brooks, </a:t>
            </a:r>
            <a:r>
              <a:rPr lang="es-ES" dirty="0" err="1"/>
              <a:t>Jr</a:t>
            </a:r>
            <a:endParaRPr lang="es-CO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3486DB6-AC6D-429A-B807-43D3B2644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852" y="383471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s-MX" dirty="0"/>
              <a:t>El </a:t>
            </a:r>
            <a:r>
              <a:rPr lang="es-MX" i="1" dirty="0"/>
              <a:t>Arquitecto de Soluciones</a:t>
            </a:r>
            <a:r>
              <a:rPr lang="es-MX" dirty="0"/>
              <a:t> debe asumir la dirección técnica</a:t>
            </a:r>
            <a:endParaRPr lang="es-CO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0F24B15B-41B7-4A23-8332-A99505932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27803" y="1972703"/>
            <a:ext cx="4149970" cy="419831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s-MX" dirty="0"/>
              <a:t>El </a:t>
            </a:r>
            <a:r>
              <a:rPr lang="es-MX" b="1" i="1" dirty="0"/>
              <a:t>Arquitecto de Software</a:t>
            </a:r>
            <a:r>
              <a:rPr lang="es-MX" dirty="0"/>
              <a:t> debe proporcionar orientación técnica y dar apoyo al equipo de desarrollo; debe estar preparado para entrenar o facilitar al equipo las tecnologías seleccionadas (Formador / Facilitador) y también debe estar abierto a sugerencias,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61552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196097-44F5-4FF9-885F-75AD2D671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84915" y="2120052"/>
            <a:ext cx="5472000" cy="419831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s-MX" sz="2400" dirty="0"/>
              <a:t>El cual debe apoyarse en procesos de integración continua que utilicen herramientas automatizadas de análisis de código fuente, pruebas unitarias y cobertura de código, para asegurar el cumplimiento de las normas, políticas y mejores prácticas establecidas.</a:t>
            </a:r>
            <a:endParaRPr lang="es-CO"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E751F5-9059-4729-B7E5-AF70D76A59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24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52BE163-1B2B-4610-8614-8A46669E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675" y="357067"/>
            <a:ext cx="10088481" cy="1143000"/>
          </a:xfrm>
        </p:spPr>
        <p:txBody>
          <a:bodyPr>
            <a:normAutofit fontScale="90000"/>
          </a:bodyPr>
          <a:lstStyle/>
          <a:p>
            <a:r>
              <a:rPr lang="es-MX" dirty="0"/>
              <a:t>Garantizar la calidad es también responsabilidad de un </a:t>
            </a:r>
            <a:r>
              <a:rPr lang="es-MX" i="1" dirty="0"/>
              <a:t>Arquitecto de Software</a:t>
            </a:r>
            <a:r>
              <a:rPr lang="es-MX" dirty="0"/>
              <a:t>,</a:t>
            </a:r>
            <a:endParaRPr lang="es-CO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655B7F6-DE17-4356-B6A8-B267C66014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0178" y="2549645"/>
            <a:ext cx="5389033" cy="395128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s-ES" sz="2000" dirty="0"/>
              <a:t>Un arquitecto debe esforzarse por que el trabajo sea “sobrio y limpio”, evitando la “ornamentación funcional” - Frederick P. Brooks, </a:t>
            </a:r>
            <a:r>
              <a:rPr lang="es-ES" sz="2000" dirty="0" err="1"/>
              <a:t>Jr</a:t>
            </a:r>
            <a:endParaRPr lang="es-ES" sz="2000" dirty="0"/>
          </a:p>
          <a:p>
            <a:pPr>
              <a:lnSpc>
                <a:spcPct val="150000"/>
              </a:lnSpc>
            </a:pPr>
            <a:endParaRPr lang="es-ES" sz="2000" dirty="0"/>
          </a:p>
          <a:p>
            <a:pPr>
              <a:lnSpc>
                <a:spcPct val="150000"/>
              </a:lnSpc>
            </a:pPr>
            <a:r>
              <a:rPr lang="es-ES" sz="2000" dirty="0"/>
              <a:t>Códigos y Modelos -&gt; Simples y Concretos</a:t>
            </a:r>
          </a:p>
          <a:p>
            <a:endParaRPr lang="es-ES" sz="2000" dirty="0"/>
          </a:p>
          <a:p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074039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CE55EA-75D9-4CAD-99F8-031582C9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58" y="215952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s-CO" dirty="0"/>
              <a:t>En términos generales, la arquitectura se guía por los “drivers arquitectónicos” los cuales están dados por los requisitos…</a:t>
            </a:r>
          </a:p>
        </p:txBody>
      </p:sp>
      <p:pic>
        <p:nvPicPr>
          <p:cNvPr id="4" name="Imagen 3" descr="&lt;strong&gt;AirPlane&lt;/strong&gt; by xfaststyle on DeviantArt">
            <a:extLst>
              <a:ext uri="{FF2B5EF4-FFF2-40B4-BE49-F238E27FC236}">
                <a16:creationId xmlns:a16="http://schemas.microsoft.com/office/drawing/2014/main" id="{FCF71CD0-B600-42BB-B591-1B44E6C3EF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238" y="2830722"/>
            <a:ext cx="2987524" cy="145193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5347B25-775A-487C-A1AD-7CE942A2091B}"/>
              </a:ext>
            </a:extLst>
          </p:cNvPr>
          <p:cNvSpPr/>
          <p:nvPr/>
        </p:nvSpPr>
        <p:spPr>
          <a:xfrm>
            <a:off x="806653" y="2076039"/>
            <a:ext cx="3570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Comportamiento / Funcionalidades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B426C5-DA8B-4143-ABF5-A7A0A119C90B}"/>
              </a:ext>
            </a:extLst>
          </p:cNvPr>
          <p:cNvSpPr/>
          <p:nvPr/>
        </p:nvSpPr>
        <p:spPr>
          <a:xfrm>
            <a:off x="8386769" y="2097199"/>
            <a:ext cx="273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Estructura / Componentes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B08E92F-8886-4B78-ABA6-820415E46FB7}"/>
              </a:ext>
            </a:extLst>
          </p:cNvPr>
          <p:cNvSpPr/>
          <p:nvPr/>
        </p:nvSpPr>
        <p:spPr>
          <a:xfrm>
            <a:off x="1928658" y="4475680"/>
            <a:ext cx="1326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Desempeño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AFAB38F-BA7A-45B2-8858-63E0A7B9BDEF}"/>
              </a:ext>
            </a:extLst>
          </p:cNvPr>
          <p:cNvSpPr/>
          <p:nvPr/>
        </p:nvSpPr>
        <p:spPr>
          <a:xfrm>
            <a:off x="8106772" y="4466016"/>
            <a:ext cx="3202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Aspectos Específicos de Análisis</a:t>
            </a:r>
          </a:p>
        </p:txBody>
      </p:sp>
      <p:sp>
        <p:nvSpPr>
          <p:cNvPr id="9" name="Proceso 12">
            <a:extLst>
              <a:ext uri="{FF2B5EF4-FFF2-40B4-BE49-F238E27FC236}">
                <a16:creationId xmlns:a16="http://schemas.microsoft.com/office/drawing/2014/main" id="{BB2FE7F7-0CD6-4B97-9A42-5C54D7CA4BC9}"/>
              </a:ext>
            </a:extLst>
          </p:cNvPr>
          <p:cNvSpPr/>
          <p:nvPr/>
        </p:nvSpPr>
        <p:spPr>
          <a:xfrm>
            <a:off x="1034022" y="2676566"/>
            <a:ext cx="126709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Encender</a:t>
            </a:r>
          </a:p>
        </p:txBody>
      </p:sp>
      <p:sp>
        <p:nvSpPr>
          <p:cNvPr id="10" name="Proceso 13">
            <a:extLst>
              <a:ext uri="{FF2B5EF4-FFF2-40B4-BE49-F238E27FC236}">
                <a16:creationId xmlns:a16="http://schemas.microsoft.com/office/drawing/2014/main" id="{2A632FA1-D319-4B64-A513-9AC1D0DA5CF4}"/>
              </a:ext>
            </a:extLst>
          </p:cNvPr>
          <p:cNvSpPr/>
          <p:nvPr/>
        </p:nvSpPr>
        <p:spPr>
          <a:xfrm>
            <a:off x="2759222" y="3258235"/>
            <a:ext cx="132600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Aterrizar</a:t>
            </a:r>
          </a:p>
        </p:txBody>
      </p:sp>
      <p:sp>
        <p:nvSpPr>
          <p:cNvPr id="11" name="Proceso 14">
            <a:extLst>
              <a:ext uri="{FF2B5EF4-FFF2-40B4-BE49-F238E27FC236}">
                <a16:creationId xmlns:a16="http://schemas.microsoft.com/office/drawing/2014/main" id="{46896DE6-DA39-4108-9C41-0660EEE3998B}"/>
              </a:ext>
            </a:extLst>
          </p:cNvPr>
          <p:cNvSpPr/>
          <p:nvPr/>
        </p:nvSpPr>
        <p:spPr>
          <a:xfrm>
            <a:off x="2496941" y="2676565"/>
            <a:ext cx="158828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Despegar</a:t>
            </a:r>
          </a:p>
        </p:txBody>
      </p:sp>
      <p:sp>
        <p:nvSpPr>
          <p:cNvPr id="12" name="Proceso 15">
            <a:extLst>
              <a:ext uri="{FF2B5EF4-FFF2-40B4-BE49-F238E27FC236}">
                <a16:creationId xmlns:a16="http://schemas.microsoft.com/office/drawing/2014/main" id="{99F2830F-E4E9-4AB9-B5E6-800517630F79}"/>
              </a:ext>
            </a:extLst>
          </p:cNvPr>
          <p:cNvSpPr/>
          <p:nvPr/>
        </p:nvSpPr>
        <p:spPr>
          <a:xfrm>
            <a:off x="1034021" y="3246234"/>
            <a:ext cx="132600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Volar</a:t>
            </a:r>
          </a:p>
        </p:txBody>
      </p:sp>
      <p:sp>
        <p:nvSpPr>
          <p:cNvPr id="13" name="Proceso 16">
            <a:extLst>
              <a:ext uri="{FF2B5EF4-FFF2-40B4-BE49-F238E27FC236}">
                <a16:creationId xmlns:a16="http://schemas.microsoft.com/office/drawing/2014/main" id="{D99CF87C-6A6C-4F5E-BB17-F7CC448CE826}"/>
              </a:ext>
            </a:extLst>
          </p:cNvPr>
          <p:cNvSpPr/>
          <p:nvPr/>
        </p:nvSpPr>
        <p:spPr>
          <a:xfrm>
            <a:off x="8106772" y="2712080"/>
            <a:ext cx="1824184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Motores</a:t>
            </a:r>
          </a:p>
        </p:txBody>
      </p:sp>
      <p:sp>
        <p:nvSpPr>
          <p:cNvPr id="14" name="Proceso 17">
            <a:extLst>
              <a:ext uri="{FF2B5EF4-FFF2-40B4-BE49-F238E27FC236}">
                <a16:creationId xmlns:a16="http://schemas.microsoft.com/office/drawing/2014/main" id="{C39BD0B6-7D14-4AAD-BB9A-11A80A4653A2}"/>
              </a:ext>
            </a:extLst>
          </p:cNvPr>
          <p:cNvSpPr/>
          <p:nvPr/>
        </p:nvSpPr>
        <p:spPr>
          <a:xfrm>
            <a:off x="8106772" y="3303235"/>
            <a:ext cx="126709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Fuselaje</a:t>
            </a:r>
          </a:p>
        </p:txBody>
      </p:sp>
      <p:sp>
        <p:nvSpPr>
          <p:cNvPr id="15" name="Proceso 18">
            <a:extLst>
              <a:ext uri="{FF2B5EF4-FFF2-40B4-BE49-F238E27FC236}">
                <a16:creationId xmlns:a16="http://schemas.microsoft.com/office/drawing/2014/main" id="{913DD03B-97D2-4AB3-9A91-EF8A2CC8F4C9}"/>
              </a:ext>
            </a:extLst>
          </p:cNvPr>
          <p:cNvSpPr/>
          <p:nvPr/>
        </p:nvSpPr>
        <p:spPr>
          <a:xfrm>
            <a:off x="10086703" y="2714602"/>
            <a:ext cx="126709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Alas</a:t>
            </a:r>
          </a:p>
        </p:txBody>
      </p:sp>
      <p:sp>
        <p:nvSpPr>
          <p:cNvPr id="16" name="Proceso 19">
            <a:extLst>
              <a:ext uri="{FF2B5EF4-FFF2-40B4-BE49-F238E27FC236}">
                <a16:creationId xmlns:a16="http://schemas.microsoft.com/office/drawing/2014/main" id="{FCE2B6B9-5A10-43E3-B45F-B3F03985A4D1}"/>
              </a:ext>
            </a:extLst>
          </p:cNvPr>
          <p:cNvSpPr/>
          <p:nvPr/>
        </p:nvSpPr>
        <p:spPr>
          <a:xfrm>
            <a:off x="9513348" y="3303236"/>
            <a:ext cx="1840452" cy="628169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Tren de aterrizaje</a:t>
            </a:r>
          </a:p>
        </p:txBody>
      </p:sp>
      <p:sp>
        <p:nvSpPr>
          <p:cNvPr id="17" name="Proceso 20">
            <a:extLst>
              <a:ext uri="{FF2B5EF4-FFF2-40B4-BE49-F238E27FC236}">
                <a16:creationId xmlns:a16="http://schemas.microsoft.com/office/drawing/2014/main" id="{A747D2A5-E687-41A8-BC07-49DCC1BE8D7F}"/>
              </a:ext>
            </a:extLst>
          </p:cNvPr>
          <p:cNvSpPr/>
          <p:nvPr/>
        </p:nvSpPr>
        <p:spPr>
          <a:xfrm>
            <a:off x="706282" y="4960609"/>
            <a:ext cx="1922576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Aerodinámica</a:t>
            </a:r>
          </a:p>
        </p:txBody>
      </p:sp>
      <p:sp>
        <p:nvSpPr>
          <p:cNvPr id="18" name="Proceso 21">
            <a:extLst>
              <a:ext uri="{FF2B5EF4-FFF2-40B4-BE49-F238E27FC236}">
                <a16:creationId xmlns:a16="http://schemas.microsoft.com/office/drawing/2014/main" id="{47741A7A-C329-4BE7-BE24-F23BEA9C3ECD}"/>
              </a:ext>
            </a:extLst>
          </p:cNvPr>
          <p:cNvSpPr/>
          <p:nvPr/>
        </p:nvSpPr>
        <p:spPr>
          <a:xfrm>
            <a:off x="706282" y="5488449"/>
            <a:ext cx="3617380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Poder de los motores</a:t>
            </a:r>
          </a:p>
        </p:txBody>
      </p:sp>
      <p:sp>
        <p:nvSpPr>
          <p:cNvPr id="19" name="Proceso 22">
            <a:extLst>
              <a:ext uri="{FF2B5EF4-FFF2-40B4-BE49-F238E27FC236}">
                <a16:creationId xmlns:a16="http://schemas.microsoft.com/office/drawing/2014/main" id="{734C48F1-D962-4673-8921-9225BCAB8A22}"/>
              </a:ext>
            </a:extLst>
          </p:cNvPr>
          <p:cNvSpPr/>
          <p:nvPr/>
        </p:nvSpPr>
        <p:spPr>
          <a:xfrm>
            <a:off x="2730137" y="4960608"/>
            <a:ext cx="159352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Autonomía</a:t>
            </a:r>
          </a:p>
        </p:txBody>
      </p:sp>
      <p:sp>
        <p:nvSpPr>
          <p:cNvPr id="20" name="Proceso 23">
            <a:extLst>
              <a:ext uri="{FF2B5EF4-FFF2-40B4-BE49-F238E27FC236}">
                <a16:creationId xmlns:a16="http://schemas.microsoft.com/office/drawing/2014/main" id="{123EC9B2-DC5F-44FF-B4EB-2BE94CE07398}"/>
              </a:ext>
            </a:extLst>
          </p:cNvPr>
          <p:cNvSpPr/>
          <p:nvPr/>
        </p:nvSpPr>
        <p:spPr>
          <a:xfrm>
            <a:off x="7187130" y="4942323"/>
            <a:ext cx="2066701" cy="546126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Modelo de Costos</a:t>
            </a:r>
          </a:p>
        </p:txBody>
      </p:sp>
      <p:sp>
        <p:nvSpPr>
          <p:cNvPr id="21" name="Proceso 24">
            <a:extLst>
              <a:ext uri="{FF2B5EF4-FFF2-40B4-BE49-F238E27FC236}">
                <a16:creationId xmlns:a16="http://schemas.microsoft.com/office/drawing/2014/main" id="{09036CB5-A01F-4D49-9A31-54FDD9DF5E35}"/>
              </a:ext>
            </a:extLst>
          </p:cNvPr>
          <p:cNvSpPr/>
          <p:nvPr/>
        </p:nvSpPr>
        <p:spPr>
          <a:xfrm>
            <a:off x="10313979" y="5528471"/>
            <a:ext cx="153047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Mercado</a:t>
            </a:r>
          </a:p>
        </p:txBody>
      </p:sp>
      <p:sp>
        <p:nvSpPr>
          <p:cNvPr id="22" name="Proceso 25">
            <a:extLst>
              <a:ext uri="{FF2B5EF4-FFF2-40B4-BE49-F238E27FC236}">
                <a16:creationId xmlns:a16="http://schemas.microsoft.com/office/drawing/2014/main" id="{6D1D57B2-8203-4563-ADBC-536655AF9347}"/>
              </a:ext>
            </a:extLst>
          </p:cNvPr>
          <p:cNvSpPr/>
          <p:nvPr/>
        </p:nvSpPr>
        <p:spPr>
          <a:xfrm>
            <a:off x="9373869" y="4938301"/>
            <a:ext cx="2470586" cy="546126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Modelo de Seguridad</a:t>
            </a:r>
          </a:p>
        </p:txBody>
      </p:sp>
      <p:sp>
        <p:nvSpPr>
          <p:cNvPr id="23" name="Proceso 26">
            <a:extLst>
              <a:ext uri="{FF2B5EF4-FFF2-40B4-BE49-F238E27FC236}">
                <a16:creationId xmlns:a16="http://schemas.microsoft.com/office/drawing/2014/main" id="{3C8ACB2A-7EE8-4D6C-AF65-FBD479F9DCC2}"/>
              </a:ext>
            </a:extLst>
          </p:cNvPr>
          <p:cNvSpPr/>
          <p:nvPr/>
        </p:nvSpPr>
        <p:spPr>
          <a:xfrm>
            <a:off x="7187130" y="5516470"/>
            <a:ext cx="297648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Modelo de Producción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666AC411-1D56-4F6E-8F8B-8744616E4744}"/>
                  </a:ext>
                </a:extLst>
              </p14:cNvPr>
              <p14:cNvContentPartPr/>
              <p14:nvPr/>
            </p14:nvContentPartPr>
            <p14:xfrm>
              <a:off x="2221293" y="2979716"/>
              <a:ext cx="150120" cy="3348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666AC411-1D56-4F6E-8F8B-8744616E47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2293" y="2971076"/>
                <a:ext cx="1677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02EABB7E-26E4-46DA-BA07-D4196E70195F}"/>
                  </a:ext>
                </a:extLst>
              </p14:cNvPr>
              <p14:cNvContentPartPr/>
              <p14:nvPr/>
            </p14:nvContentPartPr>
            <p14:xfrm>
              <a:off x="8281533" y="2399396"/>
              <a:ext cx="740160" cy="86040"/>
            </p14:xfrm>
          </p:contentPart>
        </mc:Choice>
        <mc:Fallback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02EABB7E-26E4-46DA-BA07-D4196E7019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72893" y="2390396"/>
                <a:ext cx="757800" cy="10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upo 26">
            <a:extLst>
              <a:ext uri="{FF2B5EF4-FFF2-40B4-BE49-F238E27FC236}">
                <a16:creationId xmlns:a16="http://schemas.microsoft.com/office/drawing/2014/main" id="{F848A399-D4E3-4AD1-9C7B-09610EDA6190}"/>
              </a:ext>
            </a:extLst>
          </p:cNvPr>
          <p:cNvGrpSpPr/>
          <p:nvPr/>
        </p:nvGrpSpPr>
        <p:grpSpPr>
          <a:xfrm>
            <a:off x="7594293" y="4619156"/>
            <a:ext cx="320040" cy="150480"/>
            <a:chOff x="7594293" y="4619156"/>
            <a:chExt cx="320040" cy="15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43E75480-4385-4B60-84B5-D49B6F4AC9AA}"/>
                    </a:ext>
                  </a:extLst>
                </p14:cNvPr>
                <p14:cNvContentPartPr/>
                <p14:nvPr/>
              </p14:nvContentPartPr>
              <p14:xfrm>
                <a:off x="7594293" y="4687196"/>
                <a:ext cx="275040" cy="5220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43E75480-4385-4B60-84B5-D49B6F4AC9A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85293" y="4678556"/>
                  <a:ext cx="2926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2E709A3C-7EA6-49FD-891B-DE3B33D5DEDF}"/>
                    </a:ext>
                  </a:extLst>
                </p14:cNvPr>
                <p14:cNvContentPartPr/>
                <p14:nvPr/>
              </p14:nvContentPartPr>
              <p14:xfrm>
                <a:off x="7769973" y="4619156"/>
                <a:ext cx="144360" cy="15048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2E709A3C-7EA6-49FD-891B-DE3B33D5DED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60973" y="4610156"/>
                  <a:ext cx="162000" cy="16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18700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E77B2-950C-44EF-9173-1DAFD905B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588" y="176865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s-CO" dirty="0"/>
              <a:t>Los esquemas Preconceptuales permiten representar tanto la estructura como el comportamiento.</a:t>
            </a:r>
            <a:br>
              <a:rPr lang="es-CO" dirty="0"/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881D12-2642-430F-B3C9-64860F650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5300870"/>
            <a:ext cx="8915400" cy="933020"/>
          </a:xfrm>
        </p:spPr>
        <p:txBody>
          <a:bodyPr>
            <a:normAutofit/>
          </a:bodyPr>
          <a:lstStyle/>
          <a:p>
            <a:endParaRPr lang="es-CO" b="1" dirty="0">
              <a:solidFill>
                <a:srgbClr val="FF0000"/>
              </a:solidFill>
            </a:endParaRPr>
          </a:p>
          <a:p>
            <a:r>
              <a:rPr lang="es-CO" b="1" dirty="0">
                <a:solidFill>
                  <a:srgbClr val="FF0000"/>
                </a:solidFill>
              </a:rPr>
              <a:t>Ejemplo compra de Tiquetes (entrada) para Cine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939B8A-AF01-42C3-B99C-2A9E7BAA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87" y="2169553"/>
            <a:ext cx="109442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73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1" name="Entrada de lápiz 130">
                <a:extLst>
                  <a:ext uri="{FF2B5EF4-FFF2-40B4-BE49-F238E27FC236}">
                    <a16:creationId xmlns:a16="http://schemas.microsoft.com/office/drawing/2014/main" id="{5F83019C-364B-408E-AF32-D069C8935E48}"/>
                  </a:ext>
                </a:extLst>
              </p14:cNvPr>
              <p14:cNvContentPartPr/>
              <p14:nvPr/>
            </p14:nvContentPartPr>
            <p14:xfrm>
              <a:off x="8117013" y="2271956"/>
              <a:ext cx="338400" cy="273960"/>
            </p14:xfrm>
          </p:contentPart>
        </mc:Choice>
        <mc:Fallback>
          <p:pic>
            <p:nvPicPr>
              <p:cNvPr id="131" name="Entrada de lápiz 130">
                <a:extLst>
                  <a:ext uri="{FF2B5EF4-FFF2-40B4-BE49-F238E27FC236}">
                    <a16:creationId xmlns:a16="http://schemas.microsoft.com/office/drawing/2014/main" id="{5F83019C-364B-408E-AF32-D069C8935E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08373" y="2262956"/>
                <a:ext cx="3560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4" name="Entrada de lápiz 153">
                <a:extLst>
                  <a:ext uri="{FF2B5EF4-FFF2-40B4-BE49-F238E27FC236}">
                    <a16:creationId xmlns:a16="http://schemas.microsoft.com/office/drawing/2014/main" id="{7A31B693-0B95-40CD-BE91-57DC342BF7F5}"/>
                  </a:ext>
                </a:extLst>
              </p14:cNvPr>
              <p14:cNvContentPartPr/>
              <p14:nvPr/>
            </p14:nvContentPartPr>
            <p14:xfrm>
              <a:off x="5829933" y="3124796"/>
              <a:ext cx="753480" cy="79200"/>
            </p14:xfrm>
          </p:contentPart>
        </mc:Choice>
        <mc:Fallback>
          <p:pic>
            <p:nvPicPr>
              <p:cNvPr id="154" name="Entrada de lápiz 153">
                <a:extLst>
                  <a:ext uri="{FF2B5EF4-FFF2-40B4-BE49-F238E27FC236}">
                    <a16:creationId xmlns:a16="http://schemas.microsoft.com/office/drawing/2014/main" id="{7A31B693-0B95-40CD-BE91-57DC342BF7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1293" y="3115796"/>
                <a:ext cx="77112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9" name="Entrada de lápiz 158">
                <a:extLst>
                  <a:ext uri="{FF2B5EF4-FFF2-40B4-BE49-F238E27FC236}">
                    <a16:creationId xmlns:a16="http://schemas.microsoft.com/office/drawing/2014/main" id="{02D2B70F-CCB6-462C-99F8-A528D5261845}"/>
                  </a:ext>
                </a:extLst>
              </p14:cNvPr>
              <p14:cNvContentPartPr/>
              <p14:nvPr/>
            </p14:nvContentPartPr>
            <p14:xfrm>
              <a:off x="8978853" y="2371676"/>
              <a:ext cx="654840" cy="570960"/>
            </p14:xfrm>
          </p:contentPart>
        </mc:Choice>
        <mc:Fallback>
          <p:pic>
            <p:nvPicPr>
              <p:cNvPr id="159" name="Entrada de lápiz 158">
                <a:extLst>
                  <a:ext uri="{FF2B5EF4-FFF2-40B4-BE49-F238E27FC236}">
                    <a16:creationId xmlns:a16="http://schemas.microsoft.com/office/drawing/2014/main" id="{02D2B70F-CCB6-462C-99F8-A528D52618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0213" y="2362676"/>
                <a:ext cx="67248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2" name="Entrada de lápiz 201">
                <a:extLst>
                  <a:ext uri="{FF2B5EF4-FFF2-40B4-BE49-F238E27FC236}">
                    <a16:creationId xmlns:a16="http://schemas.microsoft.com/office/drawing/2014/main" id="{D7C84C5A-EFEB-46CD-A641-4EA0DD0389BB}"/>
                  </a:ext>
                </a:extLst>
              </p14:cNvPr>
              <p14:cNvContentPartPr/>
              <p14:nvPr/>
            </p14:nvContentPartPr>
            <p14:xfrm>
              <a:off x="9676533" y="3329276"/>
              <a:ext cx="187560" cy="59040"/>
            </p14:xfrm>
          </p:contentPart>
        </mc:Choice>
        <mc:Fallback>
          <p:pic>
            <p:nvPicPr>
              <p:cNvPr id="202" name="Entrada de lápiz 201">
                <a:extLst>
                  <a:ext uri="{FF2B5EF4-FFF2-40B4-BE49-F238E27FC236}">
                    <a16:creationId xmlns:a16="http://schemas.microsoft.com/office/drawing/2014/main" id="{D7C84C5A-EFEB-46CD-A641-4EA0DD0389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67533" y="3320636"/>
                <a:ext cx="205200" cy="7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upo 210">
            <a:extLst>
              <a:ext uri="{FF2B5EF4-FFF2-40B4-BE49-F238E27FC236}">
                <a16:creationId xmlns:a16="http://schemas.microsoft.com/office/drawing/2014/main" id="{3BDBE12C-969C-4DDD-A8C0-13C2088F037C}"/>
              </a:ext>
            </a:extLst>
          </p:cNvPr>
          <p:cNvGrpSpPr/>
          <p:nvPr/>
        </p:nvGrpSpPr>
        <p:grpSpPr>
          <a:xfrm>
            <a:off x="2583453" y="376916"/>
            <a:ext cx="9669240" cy="5374080"/>
            <a:chOff x="2583453" y="376916"/>
            <a:chExt cx="9669240" cy="537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03F2090A-D5F8-45D0-9E32-47923601EEE1}"/>
                    </a:ext>
                  </a:extLst>
                </p14:cNvPr>
                <p14:cNvContentPartPr/>
                <p14:nvPr/>
              </p14:nvContentPartPr>
              <p14:xfrm>
                <a:off x="2583453" y="987836"/>
                <a:ext cx="220320" cy="90396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03F2090A-D5F8-45D0-9E32-47923601EE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74813" y="979196"/>
                  <a:ext cx="237960" cy="9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1664A5E9-7B20-44D1-A03F-076F111FC0AF}"/>
                    </a:ext>
                  </a:extLst>
                </p14:cNvPr>
                <p14:cNvContentPartPr/>
                <p14:nvPr/>
              </p14:nvContentPartPr>
              <p14:xfrm>
                <a:off x="2777133" y="1037876"/>
                <a:ext cx="1897200" cy="10620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1664A5E9-7B20-44D1-A03F-076F111FC0A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68133" y="1028876"/>
                  <a:ext cx="19148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E9524752-4438-48A3-BBF2-E693AC226E18}"/>
                    </a:ext>
                  </a:extLst>
                </p14:cNvPr>
                <p14:cNvContentPartPr/>
                <p14:nvPr/>
              </p14:nvContentPartPr>
              <p14:xfrm>
                <a:off x="2609373" y="1695956"/>
                <a:ext cx="1731600" cy="14292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E9524752-4438-48A3-BBF2-E693AC226E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0373" y="1686956"/>
                  <a:ext cx="1749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AE45B4B8-A070-4C6E-86D5-B18F633B1BCF}"/>
                    </a:ext>
                  </a:extLst>
                </p14:cNvPr>
                <p14:cNvContentPartPr/>
                <p14:nvPr/>
              </p14:nvContentPartPr>
              <p14:xfrm>
                <a:off x="4332693" y="1199516"/>
                <a:ext cx="277200" cy="61524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AE45B4B8-A070-4C6E-86D5-B18F633B1BC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23693" y="1190876"/>
                  <a:ext cx="29484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31A60FD6-847D-4609-85ED-336DBA3474C4}"/>
                    </a:ext>
                  </a:extLst>
                </p14:cNvPr>
                <p14:cNvContentPartPr/>
                <p14:nvPr/>
              </p14:nvContentPartPr>
              <p14:xfrm>
                <a:off x="3026613" y="1312196"/>
                <a:ext cx="344880" cy="30492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31A60FD6-847D-4609-85ED-336DBA3474C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17973" y="1303196"/>
                  <a:ext cx="3625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EA45812D-ED9D-493F-A696-65970FC709CB}"/>
                    </a:ext>
                  </a:extLst>
                </p14:cNvPr>
                <p14:cNvContentPartPr/>
                <p14:nvPr/>
              </p14:nvContentPartPr>
              <p14:xfrm>
                <a:off x="3277893" y="1436756"/>
                <a:ext cx="136080" cy="18828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EA45812D-ED9D-493F-A696-65970FC709C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69253" y="1427756"/>
                  <a:ext cx="153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893965C-CC14-4379-9A76-4B48B9054A6D}"/>
                    </a:ext>
                  </a:extLst>
                </p14:cNvPr>
                <p14:cNvContentPartPr/>
                <p14:nvPr/>
              </p14:nvContentPartPr>
              <p14:xfrm>
                <a:off x="3541053" y="1301396"/>
                <a:ext cx="179280" cy="22860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893965C-CC14-4379-9A76-4B48B9054A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32413" y="1292396"/>
                  <a:ext cx="196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1304E6F-9F71-4F5D-966D-36566ECD7388}"/>
                    </a:ext>
                  </a:extLst>
                </p14:cNvPr>
                <p14:cNvContentPartPr/>
                <p14:nvPr/>
              </p14:nvContentPartPr>
              <p14:xfrm>
                <a:off x="3548613" y="1434236"/>
                <a:ext cx="194760" cy="11952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1304E6F-9F71-4F5D-966D-36566ECD738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39973" y="1425596"/>
                  <a:ext cx="212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1388A209-04A9-4327-ADA8-91917E48F0CB}"/>
                    </a:ext>
                  </a:extLst>
                </p14:cNvPr>
                <p14:cNvContentPartPr/>
                <p14:nvPr/>
              </p14:nvContentPartPr>
              <p14:xfrm>
                <a:off x="3813573" y="1345316"/>
                <a:ext cx="127800" cy="25812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1388A209-04A9-4327-ADA8-91917E48F0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04933" y="1336316"/>
                  <a:ext cx="1454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896DEB67-7B9C-4FBB-8220-29557B275F61}"/>
                    </a:ext>
                  </a:extLst>
                </p14:cNvPr>
                <p14:cNvContentPartPr/>
                <p14:nvPr/>
              </p14:nvContentPartPr>
              <p14:xfrm>
                <a:off x="3911133" y="1412636"/>
                <a:ext cx="163080" cy="13212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896DEB67-7B9C-4FBB-8220-29557B275F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02493" y="1403636"/>
                  <a:ext cx="180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3E04BEF0-3E4E-4283-892C-C41940997ABF}"/>
                    </a:ext>
                  </a:extLst>
                </p14:cNvPr>
                <p14:cNvContentPartPr/>
                <p14:nvPr/>
              </p14:nvContentPartPr>
              <p14:xfrm>
                <a:off x="3937413" y="1449716"/>
                <a:ext cx="70200" cy="12780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3E04BEF0-3E4E-4283-892C-C41940997AB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28413" y="1440716"/>
                  <a:ext cx="87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50BCFCA-AB2C-4B56-BEFF-5B7B9734611E}"/>
                    </a:ext>
                  </a:extLst>
                </p14:cNvPr>
                <p14:cNvContentPartPr/>
                <p14:nvPr/>
              </p14:nvContentPartPr>
              <p14:xfrm>
                <a:off x="4042893" y="1376996"/>
                <a:ext cx="42480" cy="4320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50BCFCA-AB2C-4B56-BEFF-5B7B9734611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33893" y="1368356"/>
                  <a:ext cx="60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E070FC8F-51BA-4E69-B972-CB4FA7F8DCEA}"/>
                    </a:ext>
                  </a:extLst>
                </p14:cNvPr>
                <p14:cNvContentPartPr/>
                <p14:nvPr/>
              </p14:nvContentPartPr>
              <p14:xfrm>
                <a:off x="4111653" y="1436396"/>
                <a:ext cx="227160" cy="1713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E070FC8F-51BA-4E69-B972-CB4FA7F8DCE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02653" y="1427396"/>
                  <a:ext cx="244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905F9279-504D-4FC7-84C1-15500A2A996D}"/>
                    </a:ext>
                  </a:extLst>
                </p14:cNvPr>
                <p14:cNvContentPartPr/>
                <p14:nvPr/>
              </p14:nvContentPartPr>
              <p14:xfrm>
                <a:off x="4464813" y="1463756"/>
                <a:ext cx="753840" cy="18180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905F9279-504D-4FC7-84C1-15500A2A996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56173" y="1454756"/>
                  <a:ext cx="7714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8C6A3AAF-C784-4F57-9DE2-48524C9F714D}"/>
                    </a:ext>
                  </a:extLst>
                </p14:cNvPr>
                <p14:cNvContentPartPr/>
                <p14:nvPr/>
              </p14:nvContentPartPr>
              <p14:xfrm>
                <a:off x="5302173" y="1443956"/>
                <a:ext cx="280800" cy="20268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8C6A3AAF-C784-4F57-9DE2-48524C9F714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93173" y="1434956"/>
                  <a:ext cx="298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10805C76-B8B9-42C5-B93A-E94EA5B5067B}"/>
                    </a:ext>
                  </a:extLst>
                </p14:cNvPr>
                <p14:cNvContentPartPr/>
                <p14:nvPr/>
              </p14:nvContentPartPr>
              <p14:xfrm>
                <a:off x="5644893" y="1384916"/>
                <a:ext cx="161280" cy="18144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10805C76-B8B9-42C5-B93A-E94EA5B5067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36253" y="1376276"/>
                  <a:ext cx="178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595602F2-052E-454D-8F6A-DFC169BDDAF4}"/>
                    </a:ext>
                  </a:extLst>
                </p14:cNvPr>
                <p14:cNvContentPartPr/>
                <p14:nvPr/>
              </p14:nvContentPartPr>
              <p14:xfrm>
                <a:off x="5255373" y="1278716"/>
                <a:ext cx="777240" cy="56016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595602F2-052E-454D-8F6A-DFC169BDDAF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46733" y="1269716"/>
                  <a:ext cx="79488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3B73504B-BBCC-4F4F-A357-E440AAF04377}"/>
                    </a:ext>
                  </a:extLst>
                </p14:cNvPr>
                <p14:cNvContentPartPr/>
                <p14:nvPr/>
              </p14:nvContentPartPr>
              <p14:xfrm>
                <a:off x="6028653" y="1427396"/>
                <a:ext cx="762840" cy="16992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3B73504B-BBCC-4F4F-A357-E440AAF0437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20013" y="1418396"/>
                  <a:ext cx="780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E6F41E88-C3CD-4232-825E-CB82ED17672B}"/>
                    </a:ext>
                  </a:extLst>
                </p14:cNvPr>
                <p14:cNvContentPartPr/>
                <p14:nvPr/>
              </p14:nvContentPartPr>
              <p14:xfrm>
                <a:off x="6810213" y="1112036"/>
                <a:ext cx="35280" cy="5713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E6F41E88-C3CD-4232-825E-CB82ED17672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01573" y="1103036"/>
                  <a:ext cx="5292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D623B4AD-009B-49FF-B074-10BC10E13681}"/>
                    </a:ext>
                  </a:extLst>
                </p14:cNvPr>
                <p14:cNvContentPartPr/>
                <p14:nvPr/>
              </p14:nvContentPartPr>
              <p14:xfrm>
                <a:off x="6867093" y="1140116"/>
                <a:ext cx="11880" cy="936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D623B4AD-009B-49FF-B074-10BC10E1368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58453" y="1131476"/>
                  <a:ext cx="29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89D5BE46-0E64-4B39-994D-ED70F1FF6EF6}"/>
                    </a:ext>
                  </a:extLst>
                </p14:cNvPr>
                <p14:cNvContentPartPr/>
                <p14:nvPr/>
              </p14:nvContentPartPr>
              <p14:xfrm>
                <a:off x="6828213" y="1056956"/>
                <a:ext cx="1552320" cy="6703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89D5BE46-0E64-4B39-994D-ED70F1FF6EF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19213" y="1047956"/>
                  <a:ext cx="156996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A6927BC9-DAC9-41CF-A27D-838ED974C341}"/>
                    </a:ext>
                  </a:extLst>
                </p14:cNvPr>
                <p14:cNvContentPartPr/>
                <p14:nvPr/>
              </p14:nvContentPartPr>
              <p14:xfrm>
                <a:off x="7088493" y="1357556"/>
                <a:ext cx="151200" cy="17316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A6927BC9-DAC9-41CF-A27D-838ED974C34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79493" y="1348556"/>
                  <a:ext cx="168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674CDE94-C448-454B-AF82-ECA667876622}"/>
                    </a:ext>
                  </a:extLst>
                </p14:cNvPr>
                <p14:cNvContentPartPr/>
                <p14:nvPr/>
              </p14:nvContentPartPr>
              <p14:xfrm>
                <a:off x="7309533" y="1264676"/>
                <a:ext cx="27720" cy="29268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674CDE94-C448-454B-AF82-ECA6678766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00893" y="1256036"/>
                  <a:ext cx="453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31A0AAA8-A1F7-46D4-B921-CE89DFEEEE89}"/>
                    </a:ext>
                  </a:extLst>
                </p14:cNvPr>
                <p14:cNvContentPartPr/>
                <p14:nvPr/>
              </p14:nvContentPartPr>
              <p14:xfrm>
                <a:off x="7465053" y="1397516"/>
                <a:ext cx="9360" cy="6948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31A0AAA8-A1F7-46D4-B921-CE89DFEEEE8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56413" y="1388516"/>
                  <a:ext cx="270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06B58032-44B1-4E58-BA36-60D4FB664427}"/>
                    </a:ext>
                  </a:extLst>
                </p14:cNvPr>
                <p14:cNvContentPartPr/>
                <p14:nvPr/>
              </p14:nvContentPartPr>
              <p14:xfrm>
                <a:off x="7483413" y="1343516"/>
                <a:ext cx="396360" cy="15084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06B58032-44B1-4E58-BA36-60D4FB66442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74413" y="1334876"/>
                  <a:ext cx="414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8ED918D6-A4E0-4EC6-826C-5F39C2660BED}"/>
                    </a:ext>
                  </a:extLst>
                </p14:cNvPr>
                <p14:cNvContentPartPr/>
                <p14:nvPr/>
              </p14:nvContentPartPr>
              <p14:xfrm>
                <a:off x="7932693" y="1229756"/>
                <a:ext cx="42840" cy="24408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8ED918D6-A4E0-4EC6-826C-5F39C2660BE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23693" y="1220756"/>
                  <a:ext cx="604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6B01FBA5-966B-4D94-9DEB-13360A818AEA}"/>
                    </a:ext>
                  </a:extLst>
                </p14:cNvPr>
                <p14:cNvContentPartPr/>
                <p14:nvPr/>
              </p14:nvContentPartPr>
              <p14:xfrm>
                <a:off x="7874013" y="1334516"/>
                <a:ext cx="242640" cy="12276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6B01FBA5-966B-4D94-9DEB-13360A818AE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65373" y="1325876"/>
                  <a:ext cx="260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7C39F4AF-B182-4617-94AA-FF35FE1C6C7A}"/>
                    </a:ext>
                  </a:extLst>
                </p14:cNvPr>
                <p14:cNvContentPartPr/>
                <p14:nvPr/>
              </p14:nvContentPartPr>
              <p14:xfrm>
                <a:off x="7399893" y="1669316"/>
                <a:ext cx="100440" cy="32328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7C39F4AF-B182-4617-94AA-FF35FE1C6C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91253" y="1660316"/>
                  <a:ext cx="1180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4925DEA0-A893-486A-8AC6-F51B55B0E6C2}"/>
                    </a:ext>
                  </a:extLst>
                </p14:cNvPr>
                <p14:cNvContentPartPr/>
                <p14:nvPr/>
              </p14:nvContentPartPr>
              <p14:xfrm>
                <a:off x="7305933" y="1806476"/>
                <a:ext cx="168840" cy="79812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4925DEA0-A893-486A-8AC6-F51B55B0E6C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96933" y="1797476"/>
                  <a:ext cx="186480" cy="8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4C5CBAD5-C672-4B94-9556-2667F88D5FA6}"/>
                    </a:ext>
                  </a:extLst>
                </p14:cNvPr>
                <p14:cNvContentPartPr/>
                <p14:nvPr/>
              </p14:nvContentPartPr>
              <p14:xfrm>
                <a:off x="7577373" y="2618276"/>
                <a:ext cx="262080" cy="13716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4C5CBAD5-C672-4B94-9556-2667F88D5FA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68733" y="2609636"/>
                  <a:ext cx="279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F2BD2C40-BD5D-4283-836A-8C7C10484080}"/>
                    </a:ext>
                  </a:extLst>
                </p14:cNvPr>
                <p14:cNvContentPartPr/>
                <p14:nvPr/>
              </p14:nvContentPartPr>
              <p14:xfrm>
                <a:off x="7137453" y="2648516"/>
                <a:ext cx="331200" cy="3132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F2BD2C40-BD5D-4283-836A-8C7C104840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28453" y="2639516"/>
                  <a:ext cx="348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2865CE5F-D609-452E-B865-21690B4E33CE}"/>
                    </a:ext>
                  </a:extLst>
                </p14:cNvPr>
                <p14:cNvContentPartPr/>
                <p14:nvPr/>
              </p14:nvContentPartPr>
              <p14:xfrm>
                <a:off x="6726693" y="2674076"/>
                <a:ext cx="318960" cy="13896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2865CE5F-D609-452E-B865-21690B4E33C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18053" y="2665076"/>
                  <a:ext cx="336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E238BA54-BF02-4EBB-BDE0-45A3867E1894}"/>
                    </a:ext>
                  </a:extLst>
                </p14:cNvPr>
                <p14:cNvContentPartPr/>
                <p14:nvPr/>
              </p14:nvContentPartPr>
              <p14:xfrm>
                <a:off x="6464253" y="2853356"/>
                <a:ext cx="192960" cy="25416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E238BA54-BF02-4EBB-BDE0-45A3867E189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55253" y="2844716"/>
                  <a:ext cx="210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20B244E7-0A70-4E9E-AD6C-0C194F051A3A}"/>
                    </a:ext>
                  </a:extLst>
                </p14:cNvPr>
                <p14:cNvContentPartPr/>
                <p14:nvPr/>
              </p14:nvContentPartPr>
              <p14:xfrm>
                <a:off x="6557853" y="3142076"/>
                <a:ext cx="263520" cy="38412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20B244E7-0A70-4E9E-AD6C-0C194F051A3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49213" y="3133436"/>
                  <a:ext cx="2811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E797DD0B-0AA3-4D5C-AFBC-D1270571206F}"/>
                    </a:ext>
                  </a:extLst>
                </p14:cNvPr>
                <p14:cNvContentPartPr/>
                <p14:nvPr/>
              </p14:nvContentPartPr>
              <p14:xfrm>
                <a:off x="7006053" y="3512876"/>
                <a:ext cx="521640" cy="4068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E797DD0B-0AA3-4D5C-AFBC-D1270571206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97413" y="3504236"/>
                  <a:ext cx="5392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5B901468-58F7-43C9-8BF1-AA4EEA3438F6}"/>
                    </a:ext>
                  </a:extLst>
                </p14:cNvPr>
                <p14:cNvContentPartPr/>
                <p14:nvPr/>
              </p14:nvContentPartPr>
              <p14:xfrm>
                <a:off x="7720293" y="3286796"/>
                <a:ext cx="540000" cy="21132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5B901468-58F7-43C9-8BF1-AA4EEA3438F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11293" y="3278156"/>
                  <a:ext cx="5576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F438E937-621C-47D9-997E-39AD589C209D}"/>
                    </a:ext>
                  </a:extLst>
                </p14:cNvPr>
                <p14:cNvContentPartPr/>
                <p14:nvPr/>
              </p14:nvContentPartPr>
              <p14:xfrm>
                <a:off x="8281533" y="3136676"/>
                <a:ext cx="33840" cy="8784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F438E937-621C-47D9-997E-39AD589C209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2893" y="3128036"/>
                  <a:ext cx="51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A4ED61D6-7262-41EC-8F09-8764D4C3D155}"/>
                    </a:ext>
                  </a:extLst>
                </p14:cNvPr>
                <p14:cNvContentPartPr/>
                <p14:nvPr/>
              </p14:nvContentPartPr>
              <p14:xfrm>
                <a:off x="8010813" y="2738876"/>
                <a:ext cx="304560" cy="29124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A4ED61D6-7262-41EC-8F09-8764D4C3D15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01813" y="2729876"/>
                  <a:ext cx="3222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11772EBB-DAA2-4C46-BD4C-7A83A8DD4C18}"/>
                    </a:ext>
                  </a:extLst>
                </p14:cNvPr>
                <p14:cNvContentPartPr/>
                <p14:nvPr/>
              </p14:nvContentPartPr>
              <p14:xfrm>
                <a:off x="6857373" y="3064316"/>
                <a:ext cx="199080" cy="22284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11772EBB-DAA2-4C46-BD4C-7A83A8DD4C1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48733" y="3055676"/>
                  <a:ext cx="216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998B6679-97A1-49EC-9DD2-562D16C463D9}"/>
                    </a:ext>
                  </a:extLst>
                </p14:cNvPr>
                <p14:cNvContentPartPr/>
                <p14:nvPr/>
              </p14:nvContentPartPr>
              <p14:xfrm>
                <a:off x="7084173" y="3140996"/>
                <a:ext cx="280440" cy="16956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998B6679-97A1-49EC-9DD2-562D16C463D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75533" y="3131996"/>
                  <a:ext cx="298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A6FE283B-9157-4AE1-9226-D94D4FCD58F0}"/>
                    </a:ext>
                  </a:extLst>
                </p14:cNvPr>
                <p14:cNvContentPartPr/>
                <p14:nvPr/>
              </p14:nvContentPartPr>
              <p14:xfrm>
                <a:off x="7349853" y="3179876"/>
                <a:ext cx="227520" cy="40680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A6FE283B-9157-4AE1-9226-D94D4FCD58F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40853" y="3170876"/>
                  <a:ext cx="245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1562A922-E739-4788-AAE3-3B8E979073A0}"/>
                    </a:ext>
                  </a:extLst>
                </p14:cNvPr>
                <p14:cNvContentPartPr/>
                <p14:nvPr/>
              </p14:nvContentPartPr>
              <p14:xfrm>
                <a:off x="7572333" y="3209036"/>
                <a:ext cx="399600" cy="15948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1562A922-E739-4788-AAE3-3B8E979073A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63333" y="3200396"/>
                  <a:ext cx="417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8393B152-281B-4BBB-B83D-D14AB5D70074}"/>
                    </a:ext>
                  </a:extLst>
                </p14:cNvPr>
                <p14:cNvContentPartPr/>
                <p14:nvPr/>
              </p14:nvContentPartPr>
              <p14:xfrm>
                <a:off x="7109373" y="3571556"/>
                <a:ext cx="162000" cy="68508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8393B152-281B-4BBB-B83D-D14AB5D7007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00733" y="3562556"/>
                  <a:ext cx="17964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E7EC5867-0319-424C-9506-CCAAEB6F60B0}"/>
                    </a:ext>
                  </a:extLst>
                </p14:cNvPr>
                <p14:cNvContentPartPr/>
                <p14:nvPr/>
              </p14:nvContentPartPr>
              <p14:xfrm>
                <a:off x="7101093" y="4137116"/>
                <a:ext cx="255960" cy="16164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E7EC5867-0319-424C-9506-CCAAEB6F60B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92093" y="4128476"/>
                  <a:ext cx="273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B775D3F8-4D2F-45CB-B015-A992540530E1}"/>
                    </a:ext>
                  </a:extLst>
                </p14:cNvPr>
                <p14:cNvContentPartPr/>
                <p14:nvPr/>
              </p14:nvContentPartPr>
              <p14:xfrm>
                <a:off x="6424653" y="4242596"/>
                <a:ext cx="1907280" cy="18972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B775D3F8-4D2F-45CB-B015-A992540530E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16013" y="4233956"/>
                  <a:ext cx="1924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E9467ED0-4F07-490D-B9F5-1D99483FF109}"/>
                    </a:ext>
                  </a:extLst>
                </p14:cNvPr>
                <p14:cNvContentPartPr/>
                <p14:nvPr/>
              </p14:nvContentPartPr>
              <p14:xfrm>
                <a:off x="6432933" y="4317116"/>
                <a:ext cx="41760" cy="60984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E9467ED0-4F07-490D-B9F5-1D99483FF10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23933" y="4308116"/>
                  <a:ext cx="5940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DB310FDF-8683-4CE4-B091-9F701F140F3F}"/>
                    </a:ext>
                  </a:extLst>
                </p14:cNvPr>
                <p14:cNvContentPartPr/>
                <p14:nvPr/>
              </p14:nvContentPartPr>
              <p14:xfrm>
                <a:off x="6442293" y="4824356"/>
                <a:ext cx="2154600" cy="13464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DB310FDF-8683-4CE4-B091-9F701F140F3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33293" y="4815356"/>
                  <a:ext cx="2172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F2A41C5A-985A-4C7F-99F6-6D8B3E3B9A09}"/>
                    </a:ext>
                  </a:extLst>
                </p14:cNvPr>
                <p14:cNvContentPartPr/>
                <p14:nvPr/>
              </p14:nvContentPartPr>
              <p14:xfrm>
                <a:off x="8353893" y="4224236"/>
                <a:ext cx="234720" cy="54288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F2A41C5A-985A-4C7F-99F6-6D8B3E3B9A0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44893" y="4215236"/>
                  <a:ext cx="252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8E9D43B5-EE73-4D44-8E1B-14A761DF5D36}"/>
                    </a:ext>
                  </a:extLst>
                </p14:cNvPr>
                <p14:cNvContentPartPr/>
                <p14:nvPr/>
              </p14:nvContentPartPr>
              <p14:xfrm>
                <a:off x="6711213" y="4521596"/>
                <a:ext cx="160200" cy="31716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8E9D43B5-EE73-4D44-8E1B-14A761DF5D3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02573" y="4512956"/>
                  <a:ext cx="1778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C25AF3E6-AC59-4F08-B762-8A7ED8A7650B}"/>
                    </a:ext>
                  </a:extLst>
                </p14:cNvPr>
                <p14:cNvContentPartPr/>
                <p14:nvPr/>
              </p14:nvContentPartPr>
              <p14:xfrm>
                <a:off x="6828213" y="4700156"/>
                <a:ext cx="113760" cy="12996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C25AF3E6-AC59-4F08-B762-8A7ED8A7650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19573" y="4691156"/>
                  <a:ext cx="131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067A5E14-CA29-4A9E-A01D-0A1742A00B03}"/>
                    </a:ext>
                  </a:extLst>
                </p14:cNvPr>
                <p14:cNvContentPartPr/>
                <p14:nvPr/>
              </p14:nvContentPartPr>
              <p14:xfrm>
                <a:off x="7005693" y="4681436"/>
                <a:ext cx="189720" cy="17784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067A5E14-CA29-4A9E-A01D-0A1742A00B0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97053" y="4672796"/>
                  <a:ext cx="207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B2CC91BC-05DB-4242-B3CC-E5E18587F8EF}"/>
                    </a:ext>
                  </a:extLst>
                </p14:cNvPr>
                <p14:cNvContentPartPr/>
                <p14:nvPr/>
              </p14:nvContentPartPr>
              <p14:xfrm>
                <a:off x="7252653" y="4668836"/>
                <a:ext cx="155160" cy="43992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B2CC91BC-05DB-4242-B3CC-E5E18587F8E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44013" y="4660196"/>
                  <a:ext cx="1728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E62C1CF-B7E9-474D-BB9A-196F62D0BE42}"/>
                    </a:ext>
                  </a:extLst>
                </p14:cNvPr>
                <p14:cNvContentPartPr/>
                <p14:nvPr/>
              </p14:nvContentPartPr>
              <p14:xfrm>
                <a:off x="7484853" y="4665956"/>
                <a:ext cx="479520" cy="18612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E62C1CF-B7E9-474D-BB9A-196F62D0BE4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76213" y="4657316"/>
                  <a:ext cx="497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B8F533C9-437E-41DB-BF75-04A5F44688FC}"/>
                    </a:ext>
                  </a:extLst>
                </p14:cNvPr>
                <p14:cNvContentPartPr/>
                <p14:nvPr/>
              </p14:nvContentPartPr>
              <p14:xfrm>
                <a:off x="8216733" y="1367276"/>
                <a:ext cx="707040" cy="1728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B8F533C9-437E-41DB-BF75-04A5F44688F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08093" y="1358636"/>
                  <a:ext cx="724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F3FDDD75-8739-4EA3-B739-7CFFFEA773F4}"/>
                    </a:ext>
                  </a:extLst>
                </p14:cNvPr>
                <p14:cNvContentPartPr/>
                <p14:nvPr/>
              </p14:nvContentPartPr>
              <p14:xfrm>
                <a:off x="8890653" y="1301756"/>
                <a:ext cx="86760" cy="16488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F3FDDD75-8739-4EA3-B739-7CFFFEA773F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82013" y="1293116"/>
                  <a:ext cx="104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BDABDEC3-54E1-46F6-B076-75DCBEB1C1F5}"/>
                    </a:ext>
                  </a:extLst>
                </p14:cNvPr>
                <p14:cNvContentPartPr/>
                <p14:nvPr/>
              </p14:nvContentPartPr>
              <p14:xfrm>
                <a:off x="9021693" y="1265756"/>
                <a:ext cx="944280" cy="43488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BDABDEC3-54E1-46F6-B076-75DCBEB1C1F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12693" y="1256756"/>
                  <a:ext cx="9619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E6346EDE-00D1-4DC2-B90B-17659F5D7CE8}"/>
                    </a:ext>
                  </a:extLst>
                </p14:cNvPr>
                <p14:cNvContentPartPr/>
                <p14:nvPr/>
              </p14:nvContentPartPr>
              <p14:xfrm>
                <a:off x="9250653" y="1402196"/>
                <a:ext cx="103320" cy="26532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E6346EDE-00D1-4DC2-B90B-17659F5D7CE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242013" y="1393196"/>
                  <a:ext cx="1209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B490D9A3-4211-4805-85C2-60CF3EF68091}"/>
                    </a:ext>
                  </a:extLst>
                </p14:cNvPr>
                <p14:cNvContentPartPr/>
                <p14:nvPr/>
              </p14:nvContentPartPr>
              <p14:xfrm>
                <a:off x="9209613" y="1542236"/>
                <a:ext cx="213480" cy="11844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B490D9A3-4211-4805-85C2-60CF3EF6809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200973" y="1533236"/>
                  <a:ext cx="231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4D0BFD25-B8A0-4677-9317-46E7A8913C6C}"/>
                    </a:ext>
                  </a:extLst>
                </p14:cNvPr>
                <p14:cNvContentPartPr/>
                <p14:nvPr/>
              </p14:nvContentPartPr>
              <p14:xfrm>
                <a:off x="9443613" y="1514156"/>
                <a:ext cx="16920" cy="2304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4D0BFD25-B8A0-4677-9317-46E7A8913C6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434613" y="1505516"/>
                  <a:ext cx="345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FE9EE38C-6A78-4DEE-A5AC-F284DA077F45}"/>
                    </a:ext>
                  </a:extLst>
                </p14:cNvPr>
                <p14:cNvContentPartPr/>
                <p14:nvPr/>
              </p14:nvContentPartPr>
              <p14:xfrm>
                <a:off x="9504093" y="1482836"/>
                <a:ext cx="314640" cy="1641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FE9EE38C-6A78-4DEE-A5AC-F284DA077F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495093" y="1473836"/>
                  <a:ext cx="332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D66CD92A-F761-4956-BFB2-4704565E0A26}"/>
                    </a:ext>
                  </a:extLst>
                </p14:cNvPr>
                <p14:cNvContentPartPr/>
                <p14:nvPr/>
              </p14:nvContentPartPr>
              <p14:xfrm>
                <a:off x="9971013" y="1427396"/>
                <a:ext cx="470160" cy="11916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D66CD92A-F761-4956-BFB2-4704565E0A2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62373" y="1418756"/>
                  <a:ext cx="487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6B03A3D6-737E-4277-B250-2ADC4E98079A}"/>
                    </a:ext>
                  </a:extLst>
                </p14:cNvPr>
                <p14:cNvContentPartPr/>
                <p14:nvPr/>
              </p14:nvContentPartPr>
              <p14:xfrm>
                <a:off x="10360533" y="925556"/>
                <a:ext cx="177840" cy="124632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6B03A3D6-737E-4277-B250-2ADC4E98079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351533" y="916556"/>
                  <a:ext cx="195480" cy="12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BE004E83-E986-4171-9422-9EDE57B650DD}"/>
                    </a:ext>
                  </a:extLst>
                </p14:cNvPr>
                <p14:cNvContentPartPr/>
                <p14:nvPr/>
              </p14:nvContentPartPr>
              <p14:xfrm>
                <a:off x="10326693" y="928436"/>
                <a:ext cx="1506960" cy="148176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BE004E83-E986-4171-9422-9EDE57B650D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317693" y="919796"/>
                  <a:ext cx="1524600" cy="14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E56D3A80-B91E-4D35-948A-329C422BD69F}"/>
                    </a:ext>
                  </a:extLst>
                </p14:cNvPr>
                <p14:cNvContentPartPr/>
                <p14:nvPr/>
              </p14:nvContentPartPr>
              <p14:xfrm>
                <a:off x="10667973" y="1143716"/>
                <a:ext cx="218160" cy="24408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E56D3A80-B91E-4D35-948A-329C422BD69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659333" y="1134716"/>
                  <a:ext cx="2358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5F5B79F4-8A74-4830-88B5-983AEA9E70DE}"/>
                    </a:ext>
                  </a:extLst>
                </p14:cNvPr>
                <p14:cNvContentPartPr/>
                <p14:nvPr/>
              </p14:nvContentPartPr>
              <p14:xfrm>
                <a:off x="10909533" y="1192676"/>
                <a:ext cx="675720" cy="19008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5F5B79F4-8A74-4830-88B5-983AEA9E70D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900893" y="1183676"/>
                  <a:ext cx="693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A0CD00DA-E730-4F2B-9046-141F2AC60D84}"/>
                    </a:ext>
                  </a:extLst>
                </p14:cNvPr>
                <p14:cNvContentPartPr/>
                <p14:nvPr/>
              </p14:nvContentPartPr>
              <p14:xfrm>
                <a:off x="10590213" y="1544396"/>
                <a:ext cx="136080" cy="15588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A0CD00DA-E730-4F2B-9046-141F2AC60D8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581213" y="1535396"/>
                  <a:ext cx="1537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05767521-7594-46FB-814C-22B52A19F589}"/>
                    </a:ext>
                  </a:extLst>
                </p14:cNvPr>
                <p14:cNvContentPartPr/>
                <p14:nvPr/>
              </p14:nvContentPartPr>
              <p14:xfrm>
                <a:off x="10711533" y="1610276"/>
                <a:ext cx="179640" cy="25236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05767521-7594-46FB-814C-22B52A19F58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702893" y="1601276"/>
                  <a:ext cx="1972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4B9E1FF9-59BD-401D-82C0-A5AFDC6AA298}"/>
                    </a:ext>
                  </a:extLst>
                </p14:cNvPr>
                <p14:cNvContentPartPr/>
                <p14:nvPr/>
              </p14:nvContentPartPr>
              <p14:xfrm>
                <a:off x="10915293" y="1602716"/>
                <a:ext cx="106920" cy="16380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4B9E1FF9-59BD-401D-82C0-A5AFDC6AA29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906293" y="1594076"/>
                  <a:ext cx="124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F4E06638-0E89-47BF-A635-1EAD56E2F573}"/>
                    </a:ext>
                  </a:extLst>
                </p14:cNvPr>
                <p14:cNvContentPartPr/>
                <p14:nvPr/>
              </p14:nvContentPartPr>
              <p14:xfrm>
                <a:off x="11105373" y="1482836"/>
                <a:ext cx="196560" cy="24876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F4E06638-0E89-47BF-A635-1EAD56E2F57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096733" y="1473836"/>
                  <a:ext cx="2142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0FD61829-4D67-4940-BD5A-EFD8BDFE50BF}"/>
                    </a:ext>
                  </a:extLst>
                </p14:cNvPr>
                <p14:cNvContentPartPr/>
                <p14:nvPr/>
              </p14:nvContentPartPr>
              <p14:xfrm>
                <a:off x="11303013" y="1623236"/>
                <a:ext cx="86760" cy="9576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0FD61829-4D67-4940-BD5A-EFD8BDFE50B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294373" y="1614236"/>
                  <a:ext cx="104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7BC9EF5C-C299-415A-B6D3-76B12D2639D1}"/>
                    </a:ext>
                  </a:extLst>
                </p14:cNvPr>
                <p14:cNvContentPartPr/>
                <p14:nvPr/>
              </p14:nvContentPartPr>
              <p14:xfrm>
                <a:off x="10518933" y="1384556"/>
                <a:ext cx="1158480" cy="20772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7BC9EF5C-C299-415A-B6D3-76B12D2639D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509933" y="1375556"/>
                  <a:ext cx="1176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6F3DB34D-F7A4-43A8-8CE7-B07807A40083}"/>
                    </a:ext>
                  </a:extLst>
                </p14:cNvPr>
                <p14:cNvContentPartPr/>
                <p14:nvPr/>
              </p14:nvContentPartPr>
              <p14:xfrm>
                <a:off x="10414173" y="1802876"/>
                <a:ext cx="1183680" cy="12132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6F3DB34D-F7A4-43A8-8CE7-B07807A4008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405173" y="1794236"/>
                  <a:ext cx="1201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C4E889A1-64D5-460F-8461-0D6903AEA835}"/>
                    </a:ext>
                  </a:extLst>
                </p14:cNvPr>
                <p14:cNvContentPartPr/>
                <p14:nvPr/>
              </p14:nvContentPartPr>
              <p14:xfrm>
                <a:off x="9931413" y="1179356"/>
                <a:ext cx="611280" cy="24444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C4E889A1-64D5-460F-8461-0D6903AEA83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22773" y="1170716"/>
                  <a:ext cx="6289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6C186622-DD98-4BB5-BC74-4EFD706929AC}"/>
                    </a:ext>
                  </a:extLst>
                </p14:cNvPr>
                <p14:cNvContentPartPr/>
                <p14:nvPr/>
              </p14:nvContentPartPr>
              <p14:xfrm>
                <a:off x="9829893" y="1654916"/>
                <a:ext cx="426960" cy="52992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6C186622-DD98-4BB5-BC74-4EFD706929A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20893" y="1645916"/>
                  <a:ext cx="44460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ECB025FC-F321-4834-A87B-85A0106EF0D7}"/>
                    </a:ext>
                  </a:extLst>
                </p14:cNvPr>
                <p14:cNvContentPartPr/>
                <p14:nvPr/>
              </p14:nvContentPartPr>
              <p14:xfrm>
                <a:off x="10158213" y="2022116"/>
                <a:ext cx="118800" cy="18432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ECB025FC-F321-4834-A87B-85A0106EF0D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149573" y="2013476"/>
                  <a:ext cx="136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297E37F3-267E-47C7-8835-156242A43C46}"/>
                    </a:ext>
                  </a:extLst>
                </p14:cNvPr>
                <p14:cNvContentPartPr/>
                <p14:nvPr/>
              </p14:nvContentPartPr>
              <p14:xfrm>
                <a:off x="10572573" y="2006996"/>
                <a:ext cx="52560" cy="17280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297E37F3-267E-47C7-8835-156242A43C4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563933" y="1998356"/>
                  <a:ext cx="70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605EA173-EA56-495A-8FAD-E49026AD96FA}"/>
                    </a:ext>
                  </a:extLst>
                </p14:cNvPr>
                <p14:cNvContentPartPr/>
                <p14:nvPr/>
              </p14:nvContentPartPr>
              <p14:xfrm>
                <a:off x="10616853" y="1922036"/>
                <a:ext cx="48960" cy="7992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605EA173-EA56-495A-8FAD-E49026AD96F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607853" y="1913036"/>
                  <a:ext cx="66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4234CF2F-7A9F-417C-A11D-79E7C3ED3B76}"/>
                    </a:ext>
                  </a:extLst>
                </p14:cNvPr>
                <p14:cNvContentPartPr/>
                <p14:nvPr/>
              </p14:nvContentPartPr>
              <p14:xfrm>
                <a:off x="10717293" y="1999436"/>
                <a:ext cx="291960" cy="19548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4234CF2F-7A9F-417C-A11D-79E7C3ED3B7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708653" y="1990796"/>
                  <a:ext cx="309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AFB0D836-8E54-42D4-B900-E9E7C4D971F8}"/>
                    </a:ext>
                  </a:extLst>
                </p14:cNvPr>
                <p14:cNvContentPartPr/>
                <p14:nvPr/>
              </p14:nvContentPartPr>
              <p14:xfrm>
                <a:off x="11079453" y="2106716"/>
                <a:ext cx="11160" cy="36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AFB0D836-8E54-42D4-B900-E9E7C4D971F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070813" y="2098076"/>
                  <a:ext cx="28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EE5CA297-E61A-4596-8127-6D42F539C84C}"/>
                    </a:ext>
                  </a:extLst>
                </p14:cNvPr>
                <p14:cNvContentPartPr/>
                <p14:nvPr/>
              </p14:nvContentPartPr>
              <p14:xfrm>
                <a:off x="11012853" y="2106716"/>
                <a:ext cx="111240" cy="12672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EE5CA297-E61A-4596-8127-6D42F539C84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003853" y="2098076"/>
                  <a:ext cx="128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BF141695-A17B-4973-832A-AAC5A7CFE052}"/>
                    </a:ext>
                  </a:extLst>
                </p14:cNvPr>
                <p14:cNvContentPartPr/>
                <p14:nvPr/>
              </p14:nvContentPartPr>
              <p14:xfrm>
                <a:off x="11190333" y="2049836"/>
                <a:ext cx="77760" cy="15480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BF141695-A17B-4973-832A-AAC5A7CFE05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181693" y="2041196"/>
                  <a:ext cx="95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42CD9478-C9B1-46D2-B360-5CCB26AF5795}"/>
                    </a:ext>
                  </a:extLst>
                </p14:cNvPr>
                <p14:cNvContentPartPr/>
                <p14:nvPr/>
              </p14:nvContentPartPr>
              <p14:xfrm>
                <a:off x="11299773" y="2092316"/>
                <a:ext cx="191160" cy="11628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42CD9478-C9B1-46D2-B360-5CCB26AF579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291133" y="2083316"/>
                  <a:ext cx="208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7AFD3F3C-06E9-4B75-9447-1E3B4EE46CD6}"/>
                    </a:ext>
                  </a:extLst>
                </p14:cNvPr>
                <p14:cNvContentPartPr/>
                <p14:nvPr/>
              </p14:nvContentPartPr>
              <p14:xfrm>
                <a:off x="9321213" y="487796"/>
                <a:ext cx="196920" cy="54468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7AFD3F3C-06E9-4B75-9447-1E3B4EE46CD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312573" y="478796"/>
                  <a:ext cx="21456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2CC1DD25-6895-46EC-A8F0-C6C4C3E79E64}"/>
                    </a:ext>
                  </a:extLst>
                </p14:cNvPr>
                <p14:cNvContentPartPr/>
                <p14:nvPr/>
              </p14:nvContentPartPr>
              <p14:xfrm>
                <a:off x="8542893" y="4452116"/>
                <a:ext cx="718920" cy="7992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2CC1DD25-6895-46EC-A8F0-C6C4C3E79E6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33893" y="4443476"/>
                  <a:ext cx="736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7A6AC73D-BECC-41C7-B63B-9CFE314807BD}"/>
                    </a:ext>
                  </a:extLst>
                </p14:cNvPr>
                <p14:cNvContentPartPr/>
                <p14:nvPr/>
              </p14:nvContentPartPr>
              <p14:xfrm>
                <a:off x="9243093" y="4368956"/>
                <a:ext cx="134640" cy="21636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7A6AC73D-BECC-41C7-B63B-9CFE314807B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34453" y="4359956"/>
                  <a:ext cx="152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1B8D14FB-6AF1-4870-89E3-0443F4229E48}"/>
                    </a:ext>
                  </a:extLst>
                </p14:cNvPr>
                <p14:cNvContentPartPr/>
                <p14:nvPr/>
              </p14:nvContentPartPr>
              <p14:xfrm>
                <a:off x="9501933" y="4174196"/>
                <a:ext cx="1245600" cy="50364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1B8D14FB-6AF1-4870-89E3-0443F4229E4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92933" y="4165196"/>
                  <a:ext cx="126324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BE85114B-4F9F-4AFA-94FA-4EB66836C975}"/>
                    </a:ext>
                  </a:extLst>
                </p14:cNvPr>
                <p14:cNvContentPartPr/>
                <p14:nvPr/>
              </p14:nvContentPartPr>
              <p14:xfrm>
                <a:off x="9812973" y="4313516"/>
                <a:ext cx="68040" cy="15804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BE85114B-4F9F-4AFA-94FA-4EB66836C97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804333" y="4304876"/>
                  <a:ext cx="85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FFB47669-533A-4746-82E2-9F38BB343AE4}"/>
                    </a:ext>
                  </a:extLst>
                </p14:cNvPr>
                <p14:cNvContentPartPr/>
                <p14:nvPr/>
              </p14:nvContentPartPr>
              <p14:xfrm>
                <a:off x="9767253" y="4397036"/>
                <a:ext cx="118800" cy="6228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FFB47669-533A-4746-82E2-9F38BB343AE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758613" y="4388036"/>
                  <a:ext cx="136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C24A8A7F-47D1-43C0-AF64-F31A38A1B63D}"/>
                    </a:ext>
                  </a:extLst>
                </p14:cNvPr>
                <p14:cNvContentPartPr/>
                <p14:nvPr/>
              </p14:nvContentPartPr>
              <p14:xfrm>
                <a:off x="9903333" y="4374716"/>
                <a:ext cx="547920" cy="16704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C24A8A7F-47D1-43C0-AF64-F31A38A1B63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894333" y="4365716"/>
                  <a:ext cx="565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844A86C3-8FE2-49FF-AB45-0896FD699AAE}"/>
                    </a:ext>
                  </a:extLst>
                </p14:cNvPr>
                <p14:cNvContentPartPr/>
                <p14:nvPr/>
              </p14:nvContentPartPr>
              <p14:xfrm>
                <a:off x="10160373" y="4674956"/>
                <a:ext cx="124200" cy="37188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844A86C3-8FE2-49FF-AB45-0896FD699AA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151733" y="4666316"/>
                  <a:ext cx="1418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BA2E00FB-C876-41AC-BE1A-0AA3A9935551}"/>
                    </a:ext>
                  </a:extLst>
                </p14:cNvPr>
                <p14:cNvContentPartPr/>
                <p14:nvPr/>
              </p14:nvContentPartPr>
              <p14:xfrm>
                <a:off x="9343173" y="5168876"/>
                <a:ext cx="140760" cy="58212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BA2E00FB-C876-41AC-BE1A-0AA3A993555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334533" y="5160236"/>
                  <a:ext cx="15840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F7E8AF40-E57A-4AEF-A2AA-11DFF0DF0F2C}"/>
                    </a:ext>
                  </a:extLst>
                </p14:cNvPr>
                <p14:cNvContentPartPr/>
                <p14:nvPr/>
              </p14:nvContentPartPr>
              <p14:xfrm>
                <a:off x="9459813" y="5117396"/>
                <a:ext cx="1256760" cy="50364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F7E8AF40-E57A-4AEF-A2AA-11DFF0DF0F2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51173" y="5108756"/>
                  <a:ext cx="127440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7A96A5DC-E8C9-41C2-95E3-E70019D3C70B}"/>
                    </a:ext>
                  </a:extLst>
                </p14:cNvPr>
                <p14:cNvContentPartPr/>
                <p14:nvPr/>
              </p14:nvContentPartPr>
              <p14:xfrm>
                <a:off x="9564933" y="5314676"/>
                <a:ext cx="98640" cy="20304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7A96A5DC-E8C9-41C2-95E3-E70019D3C70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555933" y="5305676"/>
                  <a:ext cx="116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4774BE57-55F9-4492-AE4B-30F6ED422892}"/>
                    </a:ext>
                  </a:extLst>
                </p14:cNvPr>
                <p14:cNvContentPartPr/>
                <p14:nvPr/>
              </p14:nvContentPartPr>
              <p14:xfrm>
                <a:off x="9683373" y="5257796"/>
                <a:ext cx="91440" cy="23580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4774BE57-55F9-4492-AE4B-30F6ED42289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674373" y="5248796"/>
                  <a:ext cx="1090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A6BFA860-A342-4A32-856F-5859E15AAE9B}"/>
                    </a:ext>
                  </a:extLst>
                </p14:cNvPr>
                <p14:cNvContentPartPr/>
                <p14:nvPr/>
              </p14:nvContentPartPr>
              <p14:xfrm>
                <a:off x="9576453" y="5378396"/>
                <a:ext cx="279000" cy="11196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A6BFA860-A342-4A32-856F-5859E15AAE9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67453" y="5369396"/>
                  <a:ext cx="296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68EBA30A-B683-4D6E-93AF-EAAC5847C03E}"/>
                    </a:ext>
                  </a:extLst>
                </p14:cNvPr>
                <p14:cNvContentPartPr/>
                <p14:nvPr/>
              </p14:nvContentPartPr>
              <p14:xfrm>
                <a:off x="9925293" y="5369396"/>
                <a:ext cx="242640" cy="16452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68EBA30A-B683-4D6E-93AF-EAAC5847C03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916653" y="5360396"/>
                  <a:ext cx="2602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A21C24E6-CB61-41FD-AEA8-219DFD1C1326}"/>
                    </a:ext>
                  </a:extLst>
                </p14:cNvPr>
                <p14:cNvContentPartPr/>
                <p14:nvPr/>
              </p14:nvContentPartPr>
              <p14:xfrm>
                <a:off x="10304733" y="5237996"/>
                <a:ext cx="275400" cy="24084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A21C24E6-CB61-41FD-AEA8-219DFD1C132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296093" y="5228996"/>
                  <a:ext cx="293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82DE7745-5714-4767-94C8-6BBB1E221A83}"/>
                    </a:ext>
                  </a:extLst>
                </p14:cNvPr>
                <p14:cNvContentPartPr/>
                <p14:nvPr/>
              </p14:nvContentPartPr>
              <p14:xfrm>
                <a:off x="10729893" y="4569836"/>
                <a:ext cx="419040" cy="16056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82DE7745-5714-4767-94C8-6BBB1E221A8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720893" y="4560836"/>
                  <a:ext cx="436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2B025DEA-D069-45F3-A49B-187C854F8C68}"/>
                    </a:ext>
                  </a:extLst>
                </p14:cNvPr>
                <p14:cNvContentPartPr/>
                <p14:nvPr/>
              </p14:nvContentPartPr>
              <p14:xfrm>
                <a:off x="11046333" y="4644716"/>
                <a:ext cx="157680" cy="21744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2B025DEA-D069-45F3-A49B-187C854F8C6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037333" y="4635716"/>
                  <a:ext cx="1753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B981030B-A60F-4D98-A71F-C3A1A21A92AD}"/>
                    </a:ext>
                  </a:extLst>
                </p14:cNvPr>
                <p14:cNvContentPartPr/>
                <p14:nvPr/>
              </p14:nvContentPartPr>
              <p14:xfrm>
                <a:off x="11304813" y="4655516"/>
                <a:ext cx="360" cy="36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B981030B-A60F-4D98-A71F-C3A1A21A92A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96173" y="46468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FADF6702-B75C-4805-A9D5-ACE898934780}"/>
                    </a:ext>
                  </a:extLst>
                </p14:cNvPr>
                <p14:cNvContentPartPr/>
                <p14:nvPr/>
              </p14:nvContentPartPr>
              <p14:xfrm>
                <a:off x="11141733" y="4533836"/>
                <a:ext cx="155160" cy="52488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FADF6702-B75C-4805-A9D5-ACE89893478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133093" y="4524836"/>
                  <a:ext cx="17280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43EFE1CD-9B71-4069-B823-A02AB6A2E99A}"/>
                    </a:ext>
                  </a:extLst>
                </p14:cNvPr>
                <p14:cNvContentPartPr/>
                <p14:nvPr/>
              </p14:nvContentPartPr>
              <p14:xfrm>
                <a:off x="11288253" y="4493156"/>
                <a:ext cx="957960" cy="7596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43EFE1CD-9B71-4069-B823-A02AB6A2E99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279613" y="4484156"/>
                  <a:ext cx="975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9D0824A9-829C-4A23-A4B9-1A80EEB9C5C6}"/>
                    </a:ext>
                  </a:extLst>
                </p14:cNvPr>
                <p14:cNvContentPartPr/>
                <p14:nvPr/>
              </p14:nvContentPartPr>
              <p14:xfrm>
                <a:off x="12248373" y="4489196"/>
                <a:ext cx="4320" cy="432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9D0824A9-829C-4A23-A4B9-1A80EEB9C5C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2239373" y="4480196"/>
                  <a:ext cx="21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91FEE4CA-DACE-4742-8434-D6CE3412418D}"/>
                    </a:ext>
                  </a:extLst>
                </p14:cNvPr>
                <p14:cNvContentPartPr/>
                <p14:nvPr/>
              </p14:nvContentPartPr>
              <p14:xfrm>
                <a:off x="11057493" y="4493156"/>
                <a:ext cx="1190880" cy="50436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91FEE4CA-DACE-4742-8434-D6CE3412418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048853" y="4484156"/>
                  <a:ext cx="120852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F5F71F69-A9D1-4675-A976-DB3F20E9D64F}"/>
                    </a:ext>
                  </a:extLst>
                </p14:cNvPr>
                <p14:cNvContentPartPr/>
                <p14:nvPr/>
              </p14:nvContentPartPr>
              <p14:xfrm>
                <a:off x="11405253" y="4617356"/>
                <a:ext cx="171720" cy="19908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F5F71F69-A9D1-4675-A976-DB3F20E9D64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396253" y="4608356"/>
                  <a:ext cx="189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D3EF8569-F323-4043-A443-A17FB7912990}"/>
                    </a:ext>
                  </a:extLst>
                </p14:cNvPr>
                <p14:cNvContentPartPr/>
                <p14:nvPr/>
              </p14:nvContentPartPr>
              <p14:xfrm>
                <a:off x="11530173" y="4631396"/>
                <a:ext cx="174960" cy="18036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D3EF8569-F323-4043-A443-A17FB791299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521173" y="4622756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B062F635-310B-46E0-BD84-D1FE07355C31}"/>
                    </a:ext>
                  </a:extLst>
                </p14:cNvPr>
                <p14:cNvContentPartPr/>
                <p14:nvPr/>
              </p14:nvContentPartPr>
              <p14:xfrm>
                <a:off x="11734293" y="4714916"/>
                <a:ext cx="78120" cy="8784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B062F635-310B-46E0-BD84-D1FE07355C3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725653" y="4705916"/>
                  <a:ext cx="95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D7D22F8F-86D9-4CFC-9596-B64F1D5EE3EE}"/>
                    </a:ext>
                  </a:extLst>
                </p14:cNvPr>
                <p14:cNvContentPartPr/>
                <p14:nvPr/>
              </p14:nvContentPartPr>
              <p14:xfrm>
                <a:off x="11850573" y="4681436"/>
                <a:ext cx="140760" cy="13752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D7D22F8F-86D9-4CFC-9596-B64F1D5EE3E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841573" y="4672796"/>
                  <a:ext cx="158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B6536DD9-8852-45C7-9B98-6D353ACA3B55}"/>
                    </a:ext>
                  </a:extLst>
                </p14:cNvPr>
                <p14:cNvContentPartPr/>
                <p14:nvPr/>
              </p14:nvContentPartPr>
              <p14:xfrm>
                <a:off x="5391813" y="1669676"/>
                <a:ext cx="1640160" cy="111708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B6536DD9-8852-45C7-9B98-6D353ACA3B5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383173" y="1661036"/>
                  <a:ext cx="1657800" cy="11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579F7944-FD06-4B11-AA2D-39AF275C6A2E}"/>
                    </a:ext>
                  </a:extLst>
                </p14:cNvPr>
                <p14:cNvContentPartPr/>
                <p14:nvPr/>
              </p14:nvContentPartPr>
              <p14:xfrm>
                <a:off x="5342853" y="2653556"/>
                <a:ext cx="73800" cy="14796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579F7944-FD06-4B11-AA2D-39AF275C6A2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334213" y="2644556"/>
                  <a:ext cx="914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A31284F5-8E6E-4011-A7F4-5002493A7DD9}"/>
                    </a:ext>
                  </a:extLst>
                </p14:cNvPr>
                <p14:cNvContentPartPr/>
                <p14:nvPr/>
              </p14:nvContentPartPr>
              <p14:xfrm>
                <a:off x="4145493" y="2921756"/>
                <a:ext cx="343080" cy="15300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A31284F5-8E6E-4011-A7F4-5002493A7DD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136493" y="2913116"/>
                  <a:ext cx="360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86A87004-1D4B-4AE5-9E30-046F21FCAABF}"/>
                    </a:ext>
                  </a:extLst>
                </p14:cNvPr>
                <p14:cNvContentPartPr/>
                <p14:nvPr/>
              </p14:nvContentPartPr>
              <p14:xfrm>
                <a:off x="3919053" y="3107516"/>
                <a:ext cx="194040" cy="24804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86A87004-1D4B-4AE5-9E30-046F21FCAAB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910413" y="3098516"/>
                  <a:ext cx="2116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6FDCED9F-BB83-467C-87BC-EF981F7EABAB}"/>
                    </a:ext>
                  </a:extLst>
                </p14:cNvPr>
                <p14:cNvContentPartPr/>
                <p14:nvPr/>
              </p14:nvContentPartPr>
              <p14:xfrm>
                <a:off x="3842013" y="3388676"/>
                <a:ext cx="97200" cy="34920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6FDCED9F-BB83-467C-87BC-EF981F7EABA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833373" y="3379676"/>
                  <a:ext cx="1148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623EB11B-B7B4-4F38-A8F3-A719DAB4F122}"/>
                    </a:ext>
                  </a:extLst>
                </p14:cNvPr>
                <p14:cNvContentPartPr/>
                <p14:nvPr/>
              </p14:nvContentPartPr>
              <p14:xfrm>
                <a:off x="3972333" y="3710876"/>
                <a:ext cx="314640" cy="4644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623EB11B-B7B4-4F38-A8F3-A719DAB4F12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963333" y="3701876"/>
                  <a:ext cx="332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FFEAE6C7-3E45-405A-BFE2-B4695E6B0A4D}"/>
                    </a:ext>
                  </a:extLst>
                </p14:cNvPr>
                <p14:cNvContentPartPr/>
                <p14:nvPr/>
              </p14:nvContentPartPr>
              <p14:xfrm>
                <a:off x="4375173" y="3692516"/>
                <a:ext cx="347760" cy="6480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FFEAE6C7-3E45-405A-BFE2-B4695E6B0A4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366173" y="3683516"/>
                  <a:ext cx="3654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12C996CE-236B-4F58-B651-43B33C14E98E}"/>
                    </a:ext>
                  </a:extLst>
                </p14:cNvPr>
                <p14:cNvContentPartPr/>
                <p14:nvPr/>
              </p14:nvContentPartPr>
              <p14:xfrm>
                <a:off x="4853973" y="3670556"/>
                <a:ext cx="255240" cy="8460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12C996CE-236B-4F58-B651-43B33C14E98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844973" y="3661916"/>
                  <a:ext cx="272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20FCC58D-1E5C-418E-8ABF-454B3987AA85}"/>
                    </a:ext>
                  </a:extLst>
                </p14:cNvPr>
                <p14:cNvContentPartPr/>
                <p14:nvPr/>
              </p14:nvContentPartPr>
              <p14:xfrm>
                <a:off x="5208933" y="3525836"/>
                <a:ext cx="442080" cy="18612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20FCC58D-1E5C-418E-8ABF-454B3987AA8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200293" y="3517196"/>
                  <a:ext cx="459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A994A9FA-1905-4D04-939D-B429469CCD99}"/>
                    </a:ext>
                  </a:extLst>
                </p14:cNvPr>
                <p14:cNvContentPartPr/>
                <p14:nvPr/>
              </p14:nvContentPartPr>
              <p14:xfrm>
                <a:off x="5725173" y="3198236"/>
                <a:ext cx="122400" cy="30204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A994A9FA-1905-4D04-939D-B429469CCD9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716173" y="3189236"/>
                  <a:ext cx="1400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531E2001-DA08-40D3-8AA8-E45D5382FFEB}"/>
                    </a:ext>
                  </a:extLst>
                </p14:cNvPr>
                <p14:cNvContentPartPr/>
                <p14:nvPr/>
              </p14:nvContentPartPr>
              <p14:xfrm>
                <a:off x="5292453" y="2936516"/>
                <a:ext cx="560520" cy="18000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531E2001-DA08-40D3-8AA8-E45D5382FFE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283813" y="2927876"/>
                  <a:ext cx="5781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EF87D8F7-881E-474C-BCF4-BE54F528AD44}"/>
                    </a:ext>
                  </a:extLst>
                </p14:cNvPr>
                <p14:cNvContentPartPr/>
                <p14:nvPr/>
              </p14:nvContentPartPr>
              <p14:xfrm>
                <a:off x="4976013" y="2918516"/>
                <a:ext cx="274320" cy="252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EF87D8F7-881E-474C-BCF4-BE54F528AD4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967373" y="2909516"/>
                  <a:ext cx="291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2B646B6C-0575-4F1A-9379-3802F02BA880}"/>
                    </a:ext>
                  </a:extLst>
                </p14:cNvPr>
                <p14:cNvContentPartPr/>
                <p14:nvPr/>
              </p14:nvContentPartPr>
              <p14:xfrm>
                <a:off x="4238373" y="2925716"/>
                <a:ext cx="678600" cy="18180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2B646B6C-0575-4F1A-9379-3802F02BA88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229733" y="2917076"/>
                  <a:ext cx="696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17128C9E-84AB-4294-9D4F-66FC908FDE5F}"/>
                    </a:ext>
                  </a:extLst>
                </p14:cNvPr>
                <p14:cNvContentPartPr/>
                <p14:nvPr/>
              </p14:nvContentPartPr>
              <p14:xfrm>
                <a:off x="4227213" y="3274916"/>
                <a:ext cx="401760" cy="27936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17128C9E-84AB-4294-9D4F-66FC908FDE5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218213" y="3265916"/>
                  <a:ext cx="4194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CADF830B-C6B9-4DC6-A2D6-FE1BAC0F5579}"/>
                    </a:ext>
                  </a:extLst>
                </p14:cNvPr>
                <p14:cNvContentPartPr/>
                <p14:nvPr/>
              </p14:nvContentPartPr>
              <p14:xfrm>
                <a:off x="4640133" y="3320276"/>
                <a:ext cx="124200" cy="19620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CADF830B-C6B9-4DC6-A2D6-FE1BAC0F557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631133" y="3311636"/>
                  <a:ext cx="141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6D62C27F-D71A-40A9-A217-B5FEE3C72983}"/>
                    </a:ext>
                  </a:extLst>
                </p14:cNvPr>
                <p14:cNvContentPartPr/>
                <p14:nvPr/>
              </p14:nvContentPartPr>
              <p14:xfrm>
                <a:off x="4768653" y="3394076"/>
                <a:ext cx="93240" cy="11916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6D62C27F-D71A-40A9-A217-B5FEE3C7298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760013" y="3385436"/>
                  <a:ext cx="110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F5A26A3F-E87D-452E-BABF-E7C2E350E59E}"/>
                    </a:ext>
                  </a:extLst>
                </p14:cNvPr>
                <p14:cNvContentPartPr/>
                <p14:nvPr/>
              </p14:nvContentPartPr>
              <p14:xfrm>
                <a:off x="4929933" y="3359156"/>
                <a:ext cx="412560" cy="18936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F5A26A3F-E87D-452E-BABF-E7C2E350E59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920933" y="3350516"/>
                  <a:ext cx="4302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5C87327D-F966-408C-A067-79A9F60E1DE9}"/>
                    </a:ext>
                  </a:extLst>
                </p14:cNvPr>
                <p14:cNvContentPartPr/>
                <p14:nvPr/>
              </p14:nvContentPartPr>
              <p14:xfrm>
                <a:off x="4477773" y="3729956"/>
                <a:ext cx="300600" cy="96264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5C87327D-F966-408C-A067-79A9F60E1DE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469133" y="3721316"/>
                  <a:ext cx="318240" cy="9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C42D0785-694D-410B-85C7-D5523F9CC48A}"/>
                    </a:ext>
                  </a:extLst>
                </p14:cNvPr>
                <p14:cNvContentPartPr/>
                <p14:nvPr/>
              </p14:nvContentPartPr>
              <p14:xfrm>
                <a:off x="4436733" y="4621676"/>
                <a:ext cx="1798920" cy="14040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C42D0785-694D-410B-85C7-D5523F9CC48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427733" y="4612676"/>
                  <a:ext cx="1816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8FF788AC-AC51-49E9-8C04-5C278CDB6C76}"/>
                    </a:ext>
                  </a:extLst>
                </p14:cNvPr>
                <p14:cNvContentPartPr/>
                <p14:nvPr/>
              </p14:nvContentPartPr>
              <p14:xfrm>
                <a:off x="6043413" y="4623836"/>
                <a:ext cx="207720" cy="29268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8FF788AC-AC51-49E9-8C04-5C278CDB6C7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034413" y="4614836"/>
                  <a:ext cx="2253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76615448-166B-43AA-B61F-1CC915750ADA}"/>
                    </a:ext>
                  </a:extLst>
                </p14:cNvPr>
                <p14:cNvContentPartPr/>
                <p14:nvPr/>
              </p14:nvContentPartPr>
              <p14:xfrm>
                <a:off x="5807973" y="3149636"/>
                <a:ext cx="805320" cy="12348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76615448-166B-43AA-B61F-1CC915750AD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798973" y="3140996"/>
                  <a:ext cx="822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5C6004CD-D2F6-4D77-90D6-BDF24CDFAE94}"/>
                    </a:ext>
                  </a:extLst>
                </p14:cNvPr>
                <p14:cNvContentPartPr/>
                <p14:nvPr/>
              </p14:nvContentPartPr>
              <p14:xfrm>
                <a:off x="5686653" y="3057476"/>
                <a:ext cx="312120" cy="32796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5C6004CD-D2F6-4D77-90D6-BDF24CDFAE9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677653" y="3048836"/>
                  <a:ext cx="3297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8F28E147-9D7C-4408-B9DE-F980454B978E}"/>
                    </a:ext>
                  </a:extLst>
                </p14:cNvPr>
                <p14:cNvContentPartPr/>
                <p14:nvPr/>
              </p14:nvContentPartPr>
              <p14:xfrm>
                <a:off x="8729373" y="2390036"/>
                <a:ext cx="1518840" cy="164196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8F28E147-9D7C-4408-B9DE-F980454B978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720733" y="2381036"/>
                  <a:ext cx="1536480" cy="16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1DC414DC-254F-4D94-B9A7-A649B84283CB}"/>
                    </a:ext>
                  </a:extLst>
                </p14:cNvPr>
                <p14:cNvContentPartPr/>
                <p14:nvPr/>
              </p14:nvContentPartPr>
              <p14:xfrm>
                <a:off x="8956893" y="2859116"/>
                <a:ext cx="205560" cy="20952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1DC414DC-254F-4D94-B9A7-A649B84283C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947893" y="2850116"/>
                  <a:ext cx="223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A4C7DF00-18AE-4CB5-850E-5C1715ACA599}"/>
                    </a:ext>
                  </a:extLst>
                </p14:cNvPr>
                <p14:cNvContentPartPr/>
                <p14:nvPr/>
              </p14:nvContentPartPr>
              <p14:xfrm>
                <a:off x="8272533" y="2977556"/>
                <a:ext cx="583200" cy="7848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A4C7DF00-18AE-4CB5-850E-5C1715ACA59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263533" y="2968556"/>
                  <a:ext cx="600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7C042DD7-8189-4562-A0C7-C5A8BF485CBA}"/>
                    </a:ext>
                  </a:extLst>
                </p14:cNvPr>
                <p14:cNvContentPartPr/>
                <p14:nvPr/>
              </p14:nvContentPartPr>
              <p14:xfrm>
                <a:off x="8171013" y="2817356"/>
                <a:ext cx="302400" cy="28260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7C042DD7-8189-4562-A0C7-C5A8BF485CB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162013" y="2808716"/>
                  <a:ext cx="3200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3B766C8B-9A5F-4E4F-AAEB-1B42191FA9B0}"/>
                    </a:ext>
                  </a:extLst>
                </p14:cNvPr>
                <p14:cNvContentPartPr/>
                <p14:nvPr/>
              </p14:nvContentPartPr>
              <p14:xfrm>
                <a:off x="8224653" y="2990876"/>
                <a:ext cx="180720" cy="16884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3B766C8B-9A5F-4E4F-AAEB-1B42191FA9B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216013" y="2981876"/>
                  <a:ext cx="198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C360206E-CF97-4120-A7B3-DB16ACC70D39}"/>
                    </a:ext>
                  </a:extLst>
                </p14:cNvPr>
                <p14:cNvContentPartPr/>
                <p14:nvPr/>
              </p14:nvContentPartPr>
              <p14:xfrm>
                <a:off x="9402933" y="2519636"/>
                <a:ext cx="207000" cy="23580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C360206E-CF97-4120-A7B3-DB16ACC70D3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394293" y="2510996"/>
                  <a:ext cx="224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688F1E19-55F2-4A5B-AAD1-D2145678FD2D}"/>
                    </a:ext>
                  </a:extLst>
                </p14:cNvPr>
                <p14:cNvContentPartPr/>
                <p14:nvPr/>
              </p14:nvContentPartPr>
              <p14:xfrm>
                <a:off x="9598413" y="2575796"/>
                <a:ext cx="68760" cy="137520"/>
              </p14:xfrm>
            </p:contentPart>
          </mc:Choice>
          <mc:Fallback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688F1E19-55F2-4A5B-AAD1-D2145678FD2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589413" y="2566796"/>
                  <a:ext cx="86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2B59086F-6C05-4C69-A05D-30702C1530D0}"/>
                    </a:ext>
                  </a:extLst>
                </p14:cNvPr>
                <p14:cNvContentPartPr/>
                <p14:nvPr/>
              </p14:nvContentPartPr>
              <p14:xfrm>
                <a:off x="8822253" y="3155036"/>
                <a:ext cx="107280" cy="168840"/>
              </p14:xfrm>
            </p:contentPart>
          </mc:Choice>
          <mc:Fallback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2B59086F-6C05-4C69-A05D-30702C1530D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813613" y="3146396"/>
                  <a:ext cx="1249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5755FBDE-6CF4-4F4A-835E-4E5B575C04A4}"/>
                    </a:ext>
                  </a:extLst>
                </p14:cNvPr>
                <p14:cNvContentPartPr/>
                <p14:nvPr/>
              </p14:nvContentPartPr>
              <p14:xfrm>
                <a:off x="8949333" y="3225236"/>
                <a:ext cx="54720" cy="11880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5755FBDE-6CF4-4F4A-835E-4E5B575C04A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940693" y="3216236"/>
                  <a:ext cx="72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F9CDBE85-0DA6-4DA1-BC5E-15D3775CBB4A}"/>
                    </a:ext>
                  </a:extLst>
                </p14:cNvPr>
                <p14:cNvContentPartPr/>
                <p14:nvPr/>
              </p14:nvContentPartPr>
              <p14:xfrm>
                <a:off x="9082173" y="3119756"/>
                <a:ext cx="111960" cy="16056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F9CDBE85-0DA6-4DA1-BC5E-15D3775CBB4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073533" y="3111116"/>
                  <a:ext cx="129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858C8CF7-8AD3-46CA-B491-7761E4EBCCDC}"/>
                    </a:ext>
                  </a:extLst>
                </p14:cNvPr>
                <p14:cNvContentPartPr/>
                <p14:nvPr/>
              </p14:nvContentPartPr>
              <p14:xfrm>
                <a:off x="9089733" y="3174116"/>
                <a:ext cx="138240" cy="11880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858C8CF7-8AD3-46CA-B491-7761E4EBCCD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081093" y="3165476"/>
                  <a:ext cx="155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9B7B2B3C-77DE-4B3F-8376-C55373A5A672}"/>
                    </a:ext>
                  </a:extLst>
                </p14:cNvPr>
                <p14:cNvContentPartPr/>
                <p14:nvPr/>
              </p14:nvContentPartPr>
              <p14:xfrm>
                <a:off x="9294933" y="3078356"/>
                <a:ext cx="78840" cy="192600"/>
              </p14:xfrm>
            </p:contentPart>
          </mc:Choice>
          <mc:Fallback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9B7B2B3C-77DE-4B3F-8376-C55373A5A67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285933" y="3069356"/>
                  <a:ext cx="96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23AE37A8-2BF4-4508-8005-388A3B30405C}"/>
                    </a:ext>
                  </a:extLst>
                </p14:cNvPr>
                <p14:cNvContentPartPr/>
                <p14:nvPr/>
              </p14:nvContentPartPr>
              <p14:xfrm>
                <a:off x="9354693" y="3221996"/>
                <a:ext cx="20160" cy="3924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23AE37A8-2BF4-4508-8005-388A3B30405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346053" y="3213356"/>
                  <a:ext cx="37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B261269B-91B4-4742-836A-40934BEA516A}"/>
                    </a:ext>
                  </a:extLst>
                </p14:cNvPr>
                <p14:cNvContentPartPr/>
                <p14:nvPr/>
              </p14:nvContentPartPr>
              <p14:xfrm>
                <a:off x="9398253" y="3211196"/>
                <a:ext cx="81360" cy="10260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B261269B-91B4-4742-836A-40934BEA516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389253" y="3202196"/>
                  <a:ext cx="99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E755F19B-D4FB-4716-806A-70BF17F5CEA5}"/>
                    </a:ext>
                  </a:extLst>
                </p14:cNvPr>
                <p14:cNvContentPartPr/>
                <p14:nvPr/>
              </p14:nvContentPartPr>
              <p14:xfrm>
                <a:off x="9564933" y="3264476"/>
                <a:ext cx="36000" cy="6912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E755F19B-D4FB-4716-806A-70BF17F5CEA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555933" y="3255476"/>
                  <a:ext cx="53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F9BCCBA9-A9AC-4BD5-A20C-34BC8E26266B}"/>
                    </a:ext>
                  </a:extLst>
                </p14:cNvPr>
                <p14:cNvContentPartPr/>
                <p14:nvPr/>
              </p14:nvContentPartPr>
              <p14:xfrm>
                <a:off x="9694533" y="3155036"/>
                <a:ext cx="165240" cy="21924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F9BCCBA9-A9AC-4BD5-A20C-34BC8E26266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685893" y="3146396"/>
                  <a:ext cx="1828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B5372EA0-E947-462A-A520-8DE026E26316}"/>
                    </a:ext>
                  </a:extLst>
                </p14:cNvPr>
                <p14:cNvContentPartPr/>
                <p14:nvPr/>
              </p14:nvContentPartPr>
              <p14:xfrm>
                <a:off x="9877413" y="3292556"/>
                <a:ext cx="18720" cy="56160"/>
              </p14:xfrm>
            </p:contentPart>
          </mc:Choice>
          <mc:Fallback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B5372EA0-E947-462A-A520-8DE026E2631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868773" y="3283556"/>
                  <a:ext cx="363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00C46177-7D6C-4EFD-97BC-B3A5E3A2AED8}"/>
                    </a:ext>
                  </a:extLst>
                </p14:cNvPr>
                <p14:cNvContentPartPr/>
                <p14:nvPr/>
              </p14:nvContentPartPr>
              <p14:xfrm>
                <a:off x="9916293" y="3312716"/>
                <a:ext cx="146880" cy="94320"/>
              </p14:xfrm>
            </p:contentPart>
          </mc:Choice>
          <mc:Fallback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00C46177-7D6C-4EFD-97BC-B3A5E3A2AED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907293" y="3304076"/>
                  <a:ext cx="164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F1B84586-8B85-4739-AAA4-8047836CE99B}"/>
                    </a:ext>
                  </a:extLst>
                </p14:cNvPr>
                <p14:cNvContentPartPr/>
                <p14:nvPr/>
              </p14:nvContentPartPr>
              <p14:xfrm>
                <a:off x="10053453" y="3329276"/>
                <a:ext cx="125640" cy="78120"/>
              </p14:xfrm>
            </p:contentPart>
          </mc:Choice>
          <mc:Fallback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F1B84586-8B85-4739-AAA4-8047836CE99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044453" y="3320636"/>
                  <a:ext cx="143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934DE0D3-C09A-49C7-AE0C-24CAFA3F530B}"/>
                    </a:ext>
                  </a:extLst>
                </p14:cNvPr>
                <p14:cNvContentPartPr/>
                <p14:nvPr/>
              </p14:nvContentPartPr>
              <p14:xfrm>
                <a:off x="10191693" y="3327836"/>
                <a:ext cx="64800" cy="74160"/>
              </p14:xfrm>
            </p:contentPart>
          </mc:Choice>
          <mc:Fallback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934DE0D3-C09A-49C7-AE0C-24CAFA3F530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183053" y="3319196"/>
                  <a:ext cx="82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3DC6BF2C-E5C3-494C-8A8C-2DB3F989574C}"/>
                    </a:ext>
                  </a:extLst>
                </p14:cNvPr>
                <p14:cNvContentPartPr/>
                <p14:nvPr/>
              </p14:nvContentPartPr>
              <p14:xfrm>
                <a:off x="8997933" y="3432956"/>
                <a:ext cx="131760" cy="228240"/>
              </p14:xfrm>
            </p:contentPart>
          </mc:Choice>
          <mc:Fallback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3DC6BF2C-E5C3-494C-8A8C-2DB3F989574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989293" y="3424316"/>
                  <a:ext cx="149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6B17F5A8-E9F3-45AE-9773-89107FAFE8D5}"/>
                    </a:ext>
                  </a:extLst>
                </p14:cNvPr>
                <p14:cNvContentPartPr/>
                <p14:nvPr/>
              </p14:nvContentPartPr>
              <p14:xfrm>
                <a:off x="9206733" y="3533396"/>
                <a:ext cx="111240" cy="6120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6B17F5A8-E9F3-45AE-9773-89107FAFE8D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197733" y="3524396"/>
                  <a:ext cx="1288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31EBB16A-8B2B-4443-B508-DA75C473B447}"/>
                    </a:ext>
                  </a:extLst>
                </p14:cNvPr>
                <p14:cNvContentPartPr/>
                <p14:nvPr/>
              </p14:nvContentPartPr>
              <p14:xfrm>
                <a:off x="9127533" y="3627716"/>
                <a:ext cx="131040" cy="51120"/>
              </p14:xfrm>
            </p:contentPart>
          </mc:Choice>
          <mc:Fallback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31EBB16A-8B2B-4443-B508-DA75C473B44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118533" y="3618716"/>
                  <a:ext cx="148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C93EA664-0A50-4FEC-85E3-72F68BC04B5D}"/>
                    </a:ext>
                  </a:extLst>
                </p14:cNvPr>
                <p14:cNvContentPartPr/>
                <p14:nvPr/>
              </p14:nvContentPartPr>
              <p14:xfrm>
                <a:off x="9468453" y="3500276"/>
                <a:ext cx="342720" cy="210240"/>
              </p14:xfrm>
            </p:contentPart>
          </mc:Choice>
          <mc:Fallback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C93EA664-0A50-4FEC-85E3-72F68BC04B5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459813" y="3491636"/>
                  <a:ext cx="360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15D6415A-59A0-468E-AFE4-5BD43DEB30EB}"/>
                    </a:ext>
                  </a:extLst>
                </p14:cNvPr>
                <p14:cNvContentPartPr/>
                <p14:nvPr/>
              </p14:nvContentPartPr>
              <p14:xfrm>
                <a:off x="9804693" y="3569396"/>
                <a:ext cx="81720" cy="147240"/>
              </p14:xfrm>
            </p:contentPart>
          </mc:Choice>
          <mc:Fallback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15D6415A-59A0-468E-AFE4-5BD43DEB30E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795693" y="3560396"/>
                  <a:ext cx="99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D28DCDC7-B4F9-48B6-9466-B27998DA22AE}"/>
                    </a:ext>
                  </a:extLst>
                </p14:cNvPr>
                <p14:cNvContentPartPr/>
                <p14:nvPr/>
              </p14:nvContentPartPr>
              <p14:xfrm>
                <a:off x="9910533" y="3651836"/>
                <a:ext cx="74880" cy="80280"/>
              </p14:xfrm>
            </p:contentPart>
          </mc:Choice>
          <mc:Fallback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D28DCDC7-B4F9-48B6-9466-B27998DA22A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901893" y="3643196"/>
                  <a:ext cx="92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E3CBB9EE-96AF-40F9-9D01-86B680952364}"/>
                    </a:ext>
                  </a:extLst>
                </p14:cNvPr>
                <p14:cNvContentPartPr/>
                <p14:nvPr/>
              </p14:nvContentPartPr>
              <p14:xfrm>
                <a:off x="10023213" y="3662996"/>
                <a:ext cx="83880" cy="162720"/>
              </p14:xfrm>
            </p:contentPart>
          </mc:Choice>
          <mc:Fallback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E3CBB9EE-96AF-40F9-9D01-86B68095236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014573" y="3654356"/>
                  <a:ext cx="101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E7D83056-BEE4-4695-BEBC-659AE698E8FD}"/>
                    </a:ext>
                  </a:extLst>
                </p14:cNvPr>
                <p14:cNvContentPartPr/>
                <p14:nvPr/>
              </p14:nvContentPartPr>
              <p14:xfrm>
                <a:off x="10150653" y="3734636"/>
                <a:ext cx="228600" cy="86400"/>
              </p14:xfrm>
            </p:contentPart>
          </mc:Choice>
          <mc:Fallback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E7D83056-BEE4-4695-BEBC-659AE698E8F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142013" y="3725996"/>
                  <a:ext cx="246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1D3399E7-5116-4BDB-9C9D-AF5787F31EA7}"/>
                    </a:ext>
                  </a:extLst>
                </p14:cNvPr>
                <p14:cNvContentPartPr/>
                <p14:nvPr/>
              </p14:nvContentPartPr>
              <p14:xfrm>
                <a:off x="10439733" y="3732476"/>
                <a:ext cx="79200" cy="83520"/>
              </p14:xfrm>
            </p:contentPart>
          </mc:Choice>
          <mc:Fallback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1D3399E7-5116-4BDB-9C9D-AF5787F31EA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431093" y="3723836"/>
                  <a:ext cx="968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AE97774B-0ED1-44B9-9FDE-B3147AE66CB6}"/>
                    </a:ext>
                  </a:extLst>
                </p14:cNvPr>
                <p14:cNvContentPartPr/>
                <p14:nvPr/>
              </p14:nvContentPartPr>
              <p14:xfrm>
                <a:off x="10589493" y="3787196"/>
                <a:ext cx="27720" cy="59760"/>
              </p14:xfrm>
            </p:contentPart>
          </mc:Choice>
          <mc:Fallback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AE97774B-0ED1-44B9-9FDE-B3147AE66CB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580493" y="3778556"/>
                  <a:ext cx="453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4FF7F158-7D8D-43BC-A89F-42851EAB321C}"/>
                    </a:ext>
                  </a:extLst>
                </p14:cNvPr>
                <p14:cNvContentPartPr/>
                <p14:nvPr/>
              </p14:nvContentPartPr>
              <p14:xfrm>
                <a:off x="10733493" y="3696476"/>
                <a:ext cx="167400" cy="138240"/>
              </p14:xfrm>
            </p:contentPart>
          </mc:Choice>
          <mc:Fallback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4FF7F158-7D8D-43BC-A89F-42851EAB321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724853" y="3687836"/>
                  <a:ext cx="185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1FF5544F-732C-489F-B00B-2850CEFEA5EC}"/>
                    </a:ext>
                  </a:extLst>
                </p14:cNvPr>
                <p14:cNvContentPartPr/>
                <p14:nvPr/>
              </p14:nvContentPartPr>
              <p14:xfrm>
                <a:off x="10868133" y="3751196"/>
                <a:ext cx="93600" cy="81000"/>
              </p14:xfrm>
            </p:contentPart>
          </mc:Choice>
          <mc:Fallback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1FF5544F-732C-489F-B00B-2850CEFEA5E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859133" y="3742556"/>
                  <a:ext cx="1112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0E1473F6-9771-4CC8-BFFB-EA894C4DF0A0}"/>
                    </a:ext>
                  </a:extLst>
                </p14:cNvPr>
                <p14:cNvContentPartPr/>
                <p14:nvPr/>
              </p14:nvContentPartPr>
              <p14:xfrm>
                <a:off x="11068293" y="3601796"/>
                <a:ext cx="102960" cy="167760"/>
              </p14:xfrm>
            </p:contentPart>
          </mc:Choice>
          <mc:Fallback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0E1473F6-9771-4CC8-BFFB-EA894C4DF0A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059293" y="3592796"/>
                  <a:ext cx="120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3F0F2441-B045-4CCE-B89A-AF52266DE99A}"/>
                    </a:ext>
                  </a:extLst>
                </p14:cNvPr>
                <p14:cNvContentPartPr/>
                <p14:nvPr/>
              </p14:nvContentPartPr>
              <p14:xfrm>
                <a:off x="11125533" y="3748316"/>
                <a:ext cx="78120" cy="95760"/>
              </p14:xfrm>
            </p:contentPart>
          </mc:Choice>
          <mc:Fallback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3F0F2441-B045-4CCE-B89A-AF52266DE99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116893" y="3739316"/>
                  <a:ext cx="95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94A181F5-4DDA-40A9-8E4C-232D67582A80}"/>
                    </a:ext>
                  </a:extLst>
                </p14:cNvPr>
                <p14:cNvContentPartPr/>
                <p14:nvPr/>
              </p14:nvContentPartPr>
              <p14:xfrm>
                <a:off x="11232813" y="3746516"/>
                <a:ext cx="166680" cy="113760"/>
              </p14:xfrm>
            </p:contentPart>
          </mc:Choice>
          <mc:Fallback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94A181F5-4DDA-40A9-8E4C-232D67582A8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224173" y="3737516"/>
                  <a:ext cx="184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ABAFC9BC-524A-43C6-8EE4-E4518CE6CA7D}"/>
                    </a:ext>
                  </a:extLst>
                </p14:cNvPr>
                <p14:cNvContentPartPr/>
                <p14:nvPr/>
              </p14:nvContentPartPr>
              <p14:xfrm>
                <a:off x="9576093" y="615956"/>
                <a:ext cx="993960" cy="621720"/>
              </p14:xfrm>
            </p:contentPart>
          </mc:Choice>
          <mc:Fallback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ABAFC9BC-524A-43C6-8EE4-E4518CE6CA7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567453" y="606956"/>
                  <a:ext cx="101160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4F693602-FA47-46A5-A573-B958BC990E57}"/>
                    </a:ext>
                  </a:extLst>
                </p14:cNvPr>
                <p14:cNvContentPartPr/>
                <p14:nvPr/>
              </p14:nvContentPartPr>
              <p14:xfrm>
                <a:off x="10493013" y="561236"/>
                <a:ext cx="104400" cy="184320"/>
              </p14:xfrm>
            </p:contentPart>
          </mc:Choice>
          <mc:Fallback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4F693602-FA47-46A5-A573-B958BC990E5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484013" y="552596"/>
                  <a:ext cx="122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8EB4DC01-0456-44D0-9006-1F6604265FF4}"/>
                    </a:ext>
                  </a:extLst>
                </p14:cNvPr>
                <p14:cNvContentPartPr/>
                <p14:nvPr/>
              </p14:nvContentPartPr>
              <p14:xfrm>
                <a:off x="10600293" y="446756"/>
                <a:ext cx="70560" cy="377280"/>
              </p14:xfrm>
            </p:contentPart>
          </mc:Choice>
          <mc:Fallback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8EB4DC01-0456-44D0-9006-1F6604265FF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591653" y="438116"/>
                  <a:ext cx="882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1B29AC93-4C4D-4834-AB9B-CBCF187C28C5}"/>
                    </a:ext>
                  </a:extLst>
                </p14:cNvPr>
                <p14:cNvContentPartPr/>
                <p14:nvPr/>
              </p14:nvContentPartPr>
              <p14:xfrm>
                <a:off x="10658253" y="376916"/>
                <a:ext cx="1243800" cy="489600"/>
              </p14:xfrm>
            </p:contentPart>
          </mc:Choice>
          <mc:Fallback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1B29AC93-4C4D-4834-AB9B-CBCF187C28C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649613" y="368276"/>
                  <a:ext cx="12614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6F681C7C-1B7B-4C97-AB21-CDEAC066017E}"/>
                    </a:ext>
                  </a:extLst>
                </p14:cNvPr>
                <p14:cNvContentPartPr/>
                <p14:nvPr/>
              </p14:nvContentPartPr>
              <p14:xfrm>
                <a:off x="10842573" y="481316"/>
                <a:ext cx="216360" cy="214920"/>
              </p14:xfrm>
            </p:contentPart>
          </mc:Choice>
          <mc:Fallback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6F681C7C-1B7B-4C97-AB21-CDEAC066017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833573" y="472316"/>
                  <a:ext cx="234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9903D48E-AA91-420D-A6E4-3E7378126D78}"/>
                    </a:ext>
                  </a:extLst>
                </p14:cNvPr>
                <p14:cNvContentPartPr/>
                <p14:nvPr/>
              </p14:nvContentPartPr>
              <p14:xfrm>
                <a:off x="11114373" y="626756"/>
                <a:ext cx="41400" cy="26280"/>
              </p14:xfrm>
            </p:contentPart>
          </mc:Choice>
          <mc:Fallback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9903D48E-AA91-420D-A6E4-3E7378126D7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1105733" y="618116"/>
                  <a:ext cx="59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B31B0029-501D-4B53-8618-F463FDE6C1FE}"/>
                    </a:ext>
                  </a:extLst>
                </p14:cNvPr>
                <p14:cNvContentPartPr/>
                <p14:nvPr/>
              </p14:nvContentPartPr>
              <p14:xfrm>
                <a:off x="11210853" y="551156"/>
                <a:ext cx="532080" cy="142920"/>
              </p14:xfrm>
            </p:contentPart>
          </mc:Choice>
          <mc:Fallback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B31B0029-501D-4B53-8618-F463FDE6C1F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202213" y="542156"/>
                  <a:ext cx="549720" cy="16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30850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DDAAF-645C-4A6E-9037-C0BF3869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El modelo del dominio sólo permite representar la estructura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9111D9-DFB5-4075-B7B7-6D9B7CD05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6AB2D4-EE7E-433F-BA2E-A97E7AC0D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8" y="2133600"/>
            <a:ext cx="11029950" cy="4286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DA44F009-F238-4001-8F31-2571E7525C22}"/>
                  </a:ext>
                </a:extLst>
              </p14:cNvPr>
              <p14:cNvContentPartPr/>
              <p14:nvPr/>
            </p14:nvContentPartPr>
            <p14:xfrm>
              <a:off x="5287413" y="3170516"/>
              <a:ext cx="1464120" cy="101196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DA44F009-F238-4001-8F31-2571E7525C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78413" y="3161516"/>
                <a:ext cx="1481760" cy="102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4085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BAC14F7E-F52F-40CF-99FD-8217DA171CC5}"/>
                  </a:ext>
                </a:extLst>
              </p14:cNvPr>
              <p14:cNvContentPartPr/>
              <p14:nvPr/>
            </p14:nvContentPartPr>
            <p14:xfrm>
              <a:off x="7373973" y="854636"/>
              <a:ext cx="200880" cy="1325880"/>
            </p14:xfrm>
          </p:contentPart>
        </mc:Choice>
        <mc:Fallback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BAC14F7E-F52F-40CF-99FD-8217DA171C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65333" y="845996"/>
                <a:ext cx="218520" cy="13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F2247970-EE31-4102-91B0-A1D93BC3DC14}"/>
                  </a:ext>
                </a:extLst>
              </p14:cNvPr>
              <p14:cNvContentPartPr/>
              <p14:nvPr/>
            </p14:nvContentPartPr>
            <p14:xfrm>
              <a:off x="7340493" y="2123636"/>
              <a:ext cx="41400" cy="462240"/>
            </p14:xfrm>
          </p:contentPart>
        </mc:Choice>
        <mc:Fallback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F2247970-EE31-4102-91B0-A1D93BC3DC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31853" y="2114996"/>
                <a:ext cx="5904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BA9A7EAF-16FA-4BFF-A01D-9D076EAD1991}"/>
                  </a:ext>
                </a:extLst>
              </p14:cNvPr>
              <p14:cNvContentPartPr/>
              <p14:nvPr/>
            </p14:nvContentPartPr>
            <p14:xfrm>
              <a:off x="7310973" y="839876"/>
              <a:ext cx="2456640" cy="1886400"/>
            </p14:xfrm>
          </p:contentPart>
        </mc:Choice>
        <mc:Fallback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BA9A7EAF-16FA-4BFF-A01D-9D076EAD19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02333" y="830876"/>
                <a:ext cx="2474280" cy="19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BB2245EC-9987-4CF8-8489-1470A4F8544E}"/>
                  </a:ext>
                </a:extLst>
              </p14:cNvPr>
              <p14:cNvContentPartPr/>
              <p14:nvPr/>
            </p14:nvContentPartPr>
            <p14:xfrm>
              <a:off x="7521933" y="1308596"/>
              <a:ext cx="2168640" cy="242640"/>
            </p14:xfrm>
          </p:contentPart>
        </mc:Choice>
        <mc:Fallback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BB2245EC-9987-4CF8-8489-1470A4F8544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13293" y="1299956"/>
                <a:ext cx="218628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3C3AC992-68EE-4DC0-82CC-FBE7B25A69DC}"/>
                  </a:ext>
                </a:extLst>
              </p14:cNvPr>
              <p14:cNvContentPartPr/>
              <p14:nvPr/>
            </p14:nvContentPartPr>
            <p14:xfrm>
              <a:off x="8026653" y="1043996"/>
              <a:ext cx="278640" cy="249480"/>
            </p14:xfrm>
          </p:contentPart>
        </mc:Choice>
        <mc:Fallback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3C3AC992-68EE-4DC0-82CC-FBE7B25A69D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17653" y="1034996"/>
                <a:ext cx="2962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5D4C6679-06A9-4DF6-BD58-A6EB67BE879D}"/>
                  </a:ext>
                </a:extLst>
              </p14:cNvPr>
              <p14:cNvContentPartPr/>
              <p14:nvPr/>
            </p14:nvContentPartPr>
            <p14:xfrm>
              <a:off x="8299893" y="1165316"/>
              <a:ext cx="146160" cy="180720"/>
            </p14:xfrm>
          </p:contentPart>
        </mc:Choice>
        <mc:Fallback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5D4C6679-06A9-4DF6-BD58-A6EB67BE879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90893" y="1156316"/>
                <a:ext cx="1638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2C31AEF8-D804-4CEB-A54F-88CAC649F34D}"/>
                  </a:ext>
                </a:extLst>
              </p14:cNvPr>
              <p14:cNvContentPartPr/>
              <p14:nvPr/>
            </p14:nvContentPartPr>
            <p14:xfrm>
              <a:off x="8402493" y="1241636"/>
              <a:ext cx="149040" cy="63360"/>
            </p14:xfrm>
          </p:contentPart>
        </mc:Choice>
        <mc:Fallback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2C31AEF8-D804-4CEB-A54F-88CAC649F3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93853" y="1232996"/>
                <a:ext cx="1666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230285ED-A2E7-4F0E-91F5-2F7181F4F798}"/>
                  </a:ext>
                </a:extLst>
              </p14:cNvPr>
              <p14:cNvContentPartPr/>
              <p14:nvPr/>
            </p14:nvContentPartPr>
            <p14:xfrm>
              <a:off x="8601213" y="1208516"/>
              <a:ext cx="137880" cy="284040"/>
            </p14:xfrm>
          </p:contentPart>
        </mc:Choice>
        <mc:Fallback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230285ED-A2E7-4F0E-91F5-2F7181F4F7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92213" y="1199516"/>
                <a:ext cx="1555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B1DBDB05-036B-4F10-B22D-589623B71ACF}"/>
                  </a:ext>
                </a:extLst>
              </p14:cNvPr>
              <p14:cNvContentPartPr/>
              <p14:nvPr/>
            </p14:nvContentPartPr>
            <p14:xfrm>
              <a:off x="8791293" y="1221476"/>
              <a:ext cx="113760" cy="169560"/>
            </p14:xfrm>
          </p:contentPart>
        </mc:Choice>
        <mc:Fallback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B1DBDB05-036B-4F10-B22D-589623B71A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82293" y="1212476"/>
                <a:ext cx="131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id="{453DD2C3-D14C-49D0-A38D-2C12112D08E5}"/>
                  </a:ext>
                </a:extLst>
              </p14:cNvPr>
              <p14:cNvContentPartPr/>
              <p14:nvPr/>
            </p14:nvContentPartPr>
            <p14:xfrm>
              <a:off x="8947893" y="1187276"/>
              <a:ext cx="393480" cy="173880"/>
            </p14:xfrm>
          </p:contentPart>
        </mc:Choice>
        <mc:Fallback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453DD2C3-D14C-49D0-A38D-2C12112D08E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939253" y="1178276"/>
                <a:ext cx="4111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0D0915B7-DA50-47CB-B48B-A1DA433F99B6}"/>
                  </a:ext>
                </a:extLst>
              </p14:cNvPr>
              <p14:cNvContentPartPr/>
              <p14:nvPr/>
            </p14:nvContentPartPr>
            <p14:xfrm>
              <a:off x="3830853" y="1658876"/>
              <a:ext cx="3776400" cy="60120"/>
            </p14:xfrm>
          </p:contentPart>
        </mc:Choice>
        <mc:Fallback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0D0915B7-DA50-47CB-B48B-A1DA433F99B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22213" y="1650236"/>
                <a:ext cx="3794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2" name="Entrada de lápiz 51">
                <a:extLst>
                  <a:ext uri="{FF2B5EF4-FFF2-40B4-BE49-F238E27FC236}">
                    <a16:creationId xmlns:a16="http://schemas.microsoft.com/office/drawing/2014/main" id="{6BD2A9EB-C314-42E7-84EA-2A8502E5B5DB}"/>
                  </a:ext>
                </a:extLst>
              </p14:cNvPr>
              <p14:cNvContentPartPr/>
              <p14:nvPr/>
            </p14:nvContentPartPr>
            <p14:xfrm>
              <a:off x="7671333" y="1486076"/>
              <a:ext cx="150840" cy="345600"/>
            </p14:xfrm>
          </p:contentPart>
        </mc:Choice>
        <mc:Fallback>
          <p:pic>
            <p:nvPicPr>
              <p:cNvPr id="52" name="Entrada de lápiz 51">
                <a:extLst>
                  <a:ext uri="{FF2B5EF4-FFF2-40B4-BE49-F238E27FC236}">
                    <a16:creationId xmlns:a16="http://schemas.microsoft.com/office/drawing/2014/main" id="{6BD2A9EB-C314-42E7-84EA-2A8502E5B5D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662333" y="1477436"/>
                <a:ext cx="16848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A40B1653-F246-44E1-A55C-9FA527DD437F}"/>
                  </a:ext>
                </a:extLst>
              </p14:cNvPr>
              <p14:cNvContentPartPr/>
              <p14:nvPr/>
            </p14:nvContentPartPr>
            <p14:xfrm>
              <a:off x="7751253" y="1588676"/>
              <a:ext cx="109800" cy="305640"/>
            </p14:xfrm>
          </p:contentPart>
        </mc:Choice>
        <mc:Fallback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A40B1653-F246-44E1-A55C-9FA527DD437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42613" y="1579676"/>
                <a:ext cx="12744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F80FA590-5EEE-4BBD-AF60-5373B38ABEF9}"/>
                  </a:ext>
                </a:extLst>
              </p14:cNvPr>
              <p14:cNvContentPartPr/>
              <p14:nvPr/>
            </p14:nvContentPartPr>
            <p14:xfrm>
              <a:off x="7740093" y="1703876"/>
              <a:ext cx="203400" cy="182880"/>
            </p14:xfrm>
          </p:contentPart>
        </mc:Choice>
        <mc:Fallback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F80FA590-5EEE-4BBD-AF60-5373B38ABE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731453" y="1695236"/>
                <a:ext cx="2210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878EE008-0DDF-4BFA-8525-A614805191EF}"/>
                  </a:ext>
                </a:extLst>
              </p14:cNvPr>
              <p14:cNvContentPartPr/>
              <p14:nvPr/>
            </p14:nvContentPartPr>
            <p14:xfrm>
              <a:off x="8010453" y="1682636"/>
              <a:ext cx="101520" cy="162720"/>
            </p14:xfrm>
          </p:contentPart>
        </mc:Choice>
        <mc:Fallback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878EE008-0DDF-4BFA-8525-A614805191E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01813" y="1673996"/>
                <a:ext cx="1191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0D1DC483-6E0B-492E-8B9D-0C63EC8C2B27}"/>
                  </a:ext>
                </a:extLst>
              </p14:cNvPr>
              <p14:cNvContentPartPr/>
              <p14:nvPr/>
            </p14:nvContentPartPr>
            <p14:xfrm>
              <a:off x="8135733" y="1690196"/>
              <a:ext cx="157680" cy="135360"/>
            </p14:xfrm>
          </p:contentPart>
        </mc:Choice>
        <mc:Fallback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0D1DC483-6E0B-492E-8B9D-0C63EC8C2B2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26733" y="1681556"/>
                <a:ext cx="175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7F4BA024-754B-4399-BC72-365EB2C074FF}"/>
                  </a:ext>
                </a:extLst>
              </p14:cNvPr>
              <p14:cNvContentPartPr/>
              <p14:nvPr/>
            </p14:nvContentPartPr>
            <p14:xfrm>
              <a:off x="8436333" y="1647356"/>
              <a:ext cx="194040" cy="230760"/>
            </p14:xfrm>
          </p:contentPart>
        </mc:Choice>
        <mc:Fallback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7F4BA024-754B-4399-BC72-365EB2C074F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427693" y="1638716"/>
                <a:ext cx="2116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23F36E9A-D56C-404A-9A26-2A7F4F7F37DE}"/>
                  </a:ext>
                </a:extLst>
              </p14:cNvPr>
              <p14:cNvContentPartPr/>
              <p14:nvPr/>
            </p14:nvContentPartPr>
            <p14:xfrm>
              <a:off x="8652693" y="1724756"/>
              <a:ext cx="119520" cy="100800"/>
            </p14:xfrm>
          </p:contentPart>
        </mc:Choice>
        <mc:Fallback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23F36E9A-D56C-404A-9A26-2A7F4F7F37D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43693" y="1716116"/>
                <a:ext cx="1371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BE2AED42-B5B1-419F-9E55-2F42B9B4EED0}"/>
                  </a:ext>
                </a:extLst>
              </p14:cNvPr>
              <p14:cNvContentPartPr/>
              <p14:nvPr/>
            </p14:nvContentPartPr>
            <p14:xfrm>
              <a:off x="8799213" y="1760756"/>
              <a:ext cx="11880" cy="75960"/>
            </p14:xfrm>
          </p:contentPart>
        </mc:Choice>
        <mc:Fallback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BE2AED42-B5B1-419F-9E55-2F42B9B4EED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90573" y="1751756"/>
                <a:ext cx="295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339B058A-5F7E-4058-B20E-B13EBC645AA7}"/>
                  </a:ext>
                </a:extLst>
              </p14:cNvPr>
              <p14:cNvContentPartPr/>
              <p14:nvPr/>
            </p14:nvContentPartPr>
            <p14:xfrm>
              <a:off x="8845653" y="1763996"/>
              <a:ext cx="189360" cy="120240"/>
            </p14:xfrm>
          </p:contentPart>
        </mc:Choice>
        <mc:Fallback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339B058A-5F7E-4058-B20E-B13EBC645AA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836653" y="1755356"/>
                <a:ext cx="2070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E9351280-08AE-4057-A6B6-B3836DADC470}"/>
                  </a:ext>
                </a:extLst>
              </p14:cNvPr>
              <p14:cNvContentPartPr/>
              <p14:nvPr/>
            </p14:nvContentPartPr>
            <p14:xfrm>
              <a:off x="9056613" y="1737716"/>
              <a:ext cx="148320" cy="93600"/>
            </p14:xfrm>
          </p:contentPart>
        </mc:Choice>
        <mc:Fallback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E9351280-08AE-4057-A6B6-B3836DADC47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047613" y="1729076"/>
                <a:ext cx="1659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FBA73A6E-F082-475E-B677-D2620BD2BE20}"/>
                  </a:ext>
                </a:extLst>
              </p14:cNvPr>
              <p14:cNvContentPartPr/>
              <p14:nvPr/>
            </p14:nvContentPartPr>
            <p14:xfrm>
              <a:off x="7577373" y="1996196"/>
              <a:ext cx="303840" cy="242640"/>
            </p14:xfrm>
          </p:contentPart>
        </mc:Choice>
        <mc:Fallback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FBA73A6E-F082-475E-B677-D2620BD2BE2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68733" y="1987196"/>
                <a:ext cx="32148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CC320B0E-86B7-4867-A999-8E7A1653D4C3}"/>
                  </a:ext>
                </a:extLst>
              </p14:cNvPr>
              <p14:cNvContentPartPr/>
              <p14:nvPr/>
            </p14:nvContentPartPr>
            <p14:xfrm>
              <a:off x="7806693" y="2131916"/>
              <a:ext cx="87840" cy="144720"/>
            </p14:xfrm>
          </p:contentPart>
        </mc:Choice>
        <mc:Fallback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CC320B0E-86B7-4867-A999-8E7A1653D4C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97693" y="2122916"/>
                <a:ext cx="1054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4" name="Entrada de lápiz 63">
                <a:extLst>
                  <a:ext uri="{FF2B5EF4-FFF2-40B4-BE49-F238E27FC236}">
                    <a16:creationId xmlns:a16="http://schemas.microsoft.com/office/drawing/2014/main" id="{DD8F067B-0C5D-4953-A817-772D8911D1D6}"/>
                  </a:ext>
                </a:extLst>
              </p14:cNvPr>
              <p14:cNvContentPartPr/>
              <p14:nvPr/>
            </p14:nvContentPartPr>
            <p14:xfrm>
              <a:off x="8039253" y="2044076"/>
              <a:ext cx="85680" cy="139680"/>
            </p14:xfrm>
          </p:contentPart>
        </mc:Choice>
        <mc:Fallback>
          <p:pic>
            <p:nvPicPr>
              <p:cNvPr id="64" name="Entrada de lápiz 63">
                <a:extLst>
                  <a:ext uri="{FF2B5EF4-FFF2-40B4-BE49-F238E27FC236}">
                    <a16:creationId xmlns:a16="http://schemas.microsoft.com/office/drawing/2014/main" id="{DD8F067B-0C5D-4953-A817-772D8911D1D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030613" y="2035076"/>
                <a:ext cx="1033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0A89C853-18ED-47BA-B168-1159166A73EA}"/>
                  </a:ext>
                </a:extLst>
              </p14:cNvPr>
              <p14:cNvContentPartPr/>
              <p14:nvPr/>
            </p14:nvContentPartPr>
            <p14:xfrm>
              <a:off x="8115573" y="2079356"/>
              <a:ext cx="451800" cy="120960"/>
            </p14:xfrm>
          </p:contentPart>
        </mc:Choice>
        <mc:Fallback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0A89C853-18ED-47BA-B168-1159166A73E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06573" y="2070716"/>
                <a:ext cx="4694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BCF130AC-FC83-4327-BE3B-795B3C0F3442}"/>
                  </a:ext>
                </a:extLst>
              </p14:cNvPr>
              <p14:cNvContentPartPr/>
              <p14:nvPr/>
            </p14:nvContentPartPr>
            <p14:xfrm>
              <a:off x="7178493" y="1382756"/>
              <a:ext cx="127440" cy="89280"/>
            </p14:xfrm>
          </p:contentPart>
        </mc:Choice>
        <mc:Fallback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BCF130AC-FC83-4327-BE3B-795B3C0F344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169853" y="1374116"/>
                <a:ext cx="1450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D1341FFC-18B4-466C-87F8-C4C1F8799E1E}"/>
                  </a:ext>
                </a:extLst>
              </p14:cNvPr>
              <p14:cNvContentPartPr/>
              <p14:nvPr/>
            </p14:nvContentPartPr>
            <p14:xfrm>
              <a:off x="7078053" y="1344956"/>
              <a:ext cx="227880" cy="231120"/>
            </p14:xfrm>
          </p:contentPart>
        </mc:Choice>
        <mc:Fallback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D1341FFC-18B4-466C-87F8-C4C1F8799E1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069413" y="1336316"/>
                <a:ext cx="2455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5" name="Entrada de lápiz 74">
                <a:extLst>
                  <a:ext uri="{FF2B5EF4-FFF2-40B4-BE49-F238E27FC236}">
                    <a16:creationId xmlns:a16="http://schemas.microsoft.com/office/drawing/2014/main" id="{3E2CB851-D365-4110-A350-469A6D21B619}"/>
                  </a:ext>
                </a:extLst>
              </p14:cNvPr>
              <p14:cNvContentPartPr/>
              <p14:nvPr/>
            </p14:nvContentPartPr>
            <p14:xfrm>
              <a:off x="7166973" y="1328036"/>
              <a:ext cx="30600" cy="190440"/>
            </p14:xfrm>
          </p:contentPart>
        </mc:Choice>
        <mc:Fallback>
          <p:pic>
            <p:nvPicPr>
              <p:cNvPr id="75" name="Entrada de lápiz 74">
                <a:extLst>
                  <a:ext uri="{FF2B5EF4-FFF2-40B4-BE49-F238E27FC236}">
                    <a16:creationId xmlns:a16="http://schemas.microsoft.com/office/drawing/2014/main" id="{3E2CB851-D365-4110-A350-469A6D21B61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157973" y="1319396"/>
                <a:ext cx="482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BFB51CAB-C8A7-4EEA-AA65-CFCA21FACBB4}"/>
                  </a:ext>
                </a:extLst>
              </p14:cNvPr>
              <p14:cNvContentPartPr/>
              <p14:nvPr/>
            </p14:nvContentPartPr>
            <p14:xfrm>
              <a:off x="7056813" y="1408316"/>
              <a:ext cx="208440" cy="82440"/>
            </p14:xfrm>
          </p:contentPart>
        </mc:Choice>
        <mc:Fallback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BFB51CAB-C8A7-4EEA-AA65-CFCA21FACBB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47813" y="1399676"/>
                <a:ext cx="226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3C597075-85D9-45D1-9B2C-687AA873846A}"/>
                  </a:ext>
                </a:extLst>
              </p14:cNvPr>
              <p14:cNvContentPartPr/>
              <p14:nvPr/>
            </p14:nvContentPartPr>
            <p14:xfrm>
              <a:off x="7148613" y="1358636"/>
              <a:ext cx="37440" cy="123840"/>
            </p14:xfrm>
          </p:contentPart>
        </mc:Choice>
        <mc:Fallback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3C597075-85D9-45D1-9B2C-687AA873846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39973" y="1349636"/>
                <a:ext cx="550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93E68F4D-D0A9-4CC9-9760-F5ED205E0430}"/>
                  </a:ext>
                </a:extLst>
              </p14:cNvPr>
              <p14:cNvContentPartPr/>
              <p14:nvPr/>
            </p14:nvContentPartPr>
            <p14:xfrm>
              <a:off x="6752973" y="1328396"/>
              <a:ext cx="122400" cy="194400"/>
            </p14:xfrm>
          </p:contentPart>
        </mc:Choice>
        <mc:Fallback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93E68F4D-D0A9-4CC9-9760-F5ED205E043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744333" y="1319756"/>
                <a:ext cx="1400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0" name="Entrada de lápiz 79">
                <a:extLst>
                  <a:ext uri="{FF2B5EF4-FFF2-40B4-BE49-F238E27FC236}">
                    <a16:creationId xmlns:a16="http://schemas.microsoft.com/office/drawing/2014/main" id="{159AC7FE-EC47-4236-9B97-4A191D802817}"/>
                  </a:ext>
                </a:extLst>
              </p14:cNvPr>
              <p14:cNvContentPartPr/>
              <p14:nvPr/>
            </p14:nvContentPartPr>
            <p14:xfrm>
              <a:off x="6911013" y="1495796"/>
              <a:ext cx="21600" cy="23040"/>
            </p14:xfrm>
          </p:contentPart>
        </mc:Choice>
        <mc:Fallback>
          <p:pic>
            <p:nvPicPr>
              <p:cNvPr id="80" name="Entrada de lápiz 79">
                <a:extLst>
                  <a:ext uri="{FF2B5EF4-FFF2-40B4-BE49-F238E27FC236}">
                    <a16:creationId xmlns:a16="http://schemas.microsoft.com/office/drawing/2014/main" id="{159AC7FE-EC47-4236-9B97-4A191D80281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902373" y="1486796"/>
                <a:ext cx="392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81" name="Entrada de lápiz 80">
                <a:extLst>
                  <a:ext uri="{FF2B5EF4-FFF2-40B4-BE49-F238E27FC236}">
                    <a16:creationId xmlns:a16="http://schemas.microsoft.com/office/drawing/2014/main" id="{050277EA-4F24-41AA-A02A-835E1CD6325E}"/>
                  </a:ext>
                </a:extLst>
              </p14:cNvPr>
              <p14:cNvContentPartPr/>
              <p14:nvPr/>
            </p14:nvContentPartPr>
            <p14:xfrm>
              <a:off x="6969693" y="1499036"/>
              <a:ext cx="61200" cy="38520"/>
            </p14:xfrm>
          </p:contentPart>
        </mc:Choice>
        <mc:Fallback>
          <p:pic>
            <p:nvPicPr>
              <p:cNvPr id="81" name="Entrada de lápiz 80">
                <a:extLst>
                  <a:ext uri="{FF2B5EF4-FFF2-40B4-BE49-F238E27FC236}">
                    <a16:creationId xmlns:a16="http://schemas.microsoft.com/office/drawing/2014/main" id="{050277EA-4F24-41AA-A02A-835E1CD6325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960693" y="1490396"/>
                <a:ext cx="7884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upo 84">
            <a:extLst>
              <a:ext uri="{FF2B5EF4-FFF2-40B4-BE49-F238E27FC236}">
                <a16:creationId xmlns:a16="http://schemas.microsoft.com/office/drawing/2014/main" id="{7DCFDA50-627E-450A-9666-FE92DDE8380C}"/>
              </a:ext>
            </a:extLst>
          </p:cNvPr>
          <p:cNvGrpSpPr/>
          <p:nvPr/>
        </p:nvGrpSpPr>
        <p:grpSpPr>
          <a:xfrm>
            <a:off x="1786773" y="707396"/>
            <a:ext cx="2422440" cy="2052720"/>
            <a:chOff x="1786773" y="707396"/>
            <a:chExt cx="2422440" cy="20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ADF9D326-9B38-4FB8-A2AD-3337EF843D11}"/>
                    </a:ext>
                  </a:extLst>
                </p14:cNvPr>
                <p14:cNvContentPartPr/>
                <p14:nvPr/>
              </p14:nvContentPartPr>
              <p14:xfrm>
                <a:off x="2428293" y="1029956"/>
                <a:ext cx="294480" cy="31536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ADF9D326-9B38-4FB8-A2AD-3337EF843D1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19653" y="1021316"/>
                  <a:ext cx="3121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EB08236E-3584-4F04-9EFD-63E59DD77F4A}"/>
                    </a:ext>
                  </a:extLst>
                </p14:cNvPr>
                <p14:cNvContentPartPr/>
                <p14:nvPr/>
              </p14:nvContentPartPr>
              <p14:xfrm>
                <a:off x="2766333" y="1160636"/>
                <a:ext cx="7920" cy="1332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EB08236E-3584-4F04-9EFD-63E59DD77F4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57693" y="1151636"/>
                  <a:ext cx="25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3E1F2CB1-FAFA-4E53-BBC0-E71522CD29A5}"/>
                    </a:ext>
                  </a:extLst>
                </p14:cNvPr>
                <p14:cNvContentPartPr/>
                <p14:nvPr/>
              </p14:nvContentPartPr>
              <p14:xfrm>
                <a:off x="2818173" y="1196636"/>
                <a:ext cx="162360" cy="14148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3E1F2CB1-FAFA-4E53-BBC0-E71522CD29A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09533" y="1187636"/>
                  <a:ext cx="180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DD0B0599-4A38-461B-900F-7E979660F7B9}"/>
                    </a:ext>
                  </a:extLst>
                </p14:cNvPr>
                <p14:cNvContentPartPr/>
                <p14:nvPr/>
              </p14:nvContentPartPr>
              <p14:xfrm>
                <a:off x="2687493" y="1008716"/>
                <a:ext cx="73440" cy="29376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DD0B0599-4A38-461B-900F-7E979660F7B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78493" y="999716"/>
                  <a:ext cx="91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2A02A363-4C04-4A92-8762-191FD0D23DFF}"/>
                    </a:ext>
                  </a:extLst>
                </p14:cNvPr>
                <p14:cNvContentPartPr/>
                <p14:nvPr/>
              </p14:nvContentPartPr>
              <p14:xfrm>
                <a:off x="2794413" y="1169636"/>
                <a:ext cx="39240" cy="15588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2A02A363-4C04-4A92-8762-191FD0D23D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85773" y="1160636"/>
                  <a:ext cx="56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865376CE-BE4F-4B1E-A12F-2FCA641952F8}"/>
                    </a:ext>
                  </a:extLst>
                </p14:cNvPr>
                <p14:cNvContentPartPr/>
                <p14:nvPr/>
              </p14:nvContentPartPr>
              <p14:xfrm>
                <a:off x="2885133" y="1150916"/>
                <a:ext cx="366480" cy="18792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865376CE-BE4F-4B1E-A12F-2FCA641952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76493" y="1142276"/>
                  <a:ext cx="384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CF9A3BEF-0CCB-499D-929C-7E36C95FA7F3}"/>
                    </a:ext>
                  </a:extLst>
                </p14:cNvPr>
                <p14:cNvContentPartPr/>
                <p14:nvPr/>
              </p14:nvContentPartPr>
              <p14:xfrm>
                <a:off x="3327213" y="707396"/>
                <a:ext cx="79200" cy="52524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CF9A3BEF-0CCB-499D-929C-7E36C95FA7F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18213" y="698756"/>
                  <a:ext cx="9684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9FA525DE-5450-43D0-9C69-83DA27BFDA7D}"/>
                    </a:ext>
                  </a:extLst>
                </p14:cNvPr>
                <p14:cNvContentPartPr/>
                <p14:nvPr/>
              </p14:nvContentPartPr>
              <p14:xfrm>
                <a:off x="3278973" y="1073156"/>
                <a:ext cx="198000" cy="16956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9FA525DE-5450-43D0-9C69-83DA27BFDA7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69973" y="1064156"/>
                  <a:ext cx="2156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57D219A0-A5CF-4C7B-A115-94B68D3FCF12}"/>
                    </a:ext>
                  </a:extLst>
                </p14:cNvPr>
                <p14:cNvContentPartPr/>
                <p14:nvPr/>
              </p14:nvContentPartPr>
              <p14:xfrm>
                <a:off x="1786773" y="934196"/>
                <a:ext cx="227880" cy="169128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57D219A0-A5CF-4C7B-A115-94B68D3FCF1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77773" y="925196"/>
                  <a:ext cx="245520" cy="17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D233C9F0-A374-414D-BE05-D0B1CB932534}"/>
                    </a:ext>
                  </a:extLst>
                </p14:cNvPr>
                <p14:cNvContentPartPr/>
                <p14:nvPr/>
              </p14:nvContentPartPr>
              <p14:xfrm>
                <a:off x="1940133" y="1371596"/>
                <a:ext cx="1991160" cy="13896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D233C9F0-A374-414D-BE05-D0B1CB93253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31133" y="1362596"/>
                  <a:ext cx="2008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632DD09B-26A3-4384-9939-E85A6BDE05D8}"/>
                    </a:ext>
                  </a:extLst>
                </p14:cNvPr>
                <p14:cNvContentPartPr/>
                <p14:nvPr/>
              </p14:nvContentPartPr>
              <p14:xfrm>
                <a:off x="1984413" y="914036"/>
                <a:ext cx="1938600" cy="108360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632DD09B-26A3-4384-9939-E85A6BDE05D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75773" y="905396"/>
                  <a:ext cx="1956240" cy="11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CD8F9A4B-8FE5-46E4-8263-6D9402C1AC07}"/>
                    </a:ext>
                  </a:extLst>
                </p14:cNvPr>
                <p14:cNvContentPartPr/>
                <p14:nvPr/>
              </p14:nvContentPartPr>
              <p14:xfrm>
                <a:off x="1826373" y="1962356"/>
                <a:ext cx="2000160" cy="79776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CD8F9A4B-8FE5-46E4-8263-6D9402C1AC0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17733" y="1953716"/>
                  <a:ext cx="201780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C9FEDACE-2898-43EF-84B3-A2FD3B8719C4}"/>
                    </a:ext>
                  </a:extLst>
                </p14:cNvPr>
                <p14:cNvContentPartPr/>
                <p14:nvPr/>
              </p14:nvContentPartPr>
              <p14:xfrm>
                <a:off x="2075133" y="1560236"/>
                <a:ext cx="123840" cy="21204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C9FEDACE-2898-43EF-84B3-A2FD3B8719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66133" y="1551236"/>
                  <a:ext cx="141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8B1C9BBF-C10B-4062-A66D-E97FC2B306FB}"/>
                    </a:ext>
                  </a:extLst>
                </p14:cNvPr>
                <p14:cNvContentPartPr/>
                <p14:nvPr/>
              </p14:nvContentPartPr>
              <p14:xfrm>
                <a:off x="2261613" y="1634396"/>
                <a:ext cx="81720" cy="1148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8B1C9BBF-C10B-4062-A66D-E97FC2B306F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52973" y="1625396"/>
                  <a:ext cx="99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AF970F51-41D6-4628-9769-465AB664F472}"/>
                    </a:ext>
                  </a:extLst>
                </p14:cNvPr>
                <p14:cNvContentPartPr/>
                <p14:nvPr/>
              </p14:nvContentPartPr>
              <p14:xfrm>
                <a:off x="2378613" y="1577156"/>
                <a:ext cx="209160" cy="13752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AF970F51-41D6-4628-9769-465AB664F47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69613" y="1568156"/>
                  <a:ext cx="226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7197291C-78F3-4FCC-AD90-0415109D54BA}"/>
                    </a:ext>
                  </a:extLst>
                </p14:cNvPr>
                <p14:cNvContentPartPr/>
                <p14:nvPr/>
              </p14:nvContentPartPr>
              <p14:xfrm>
                <a:off x="2695773" y="1499036"/>
                <a:ext cx="123480" cy="21204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7197291C-78F3-4FCC-AD90-0415109D54B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86773" y="1490396"/>
                  <a:ext cx="1411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28257368-280C-4B50-B8C9-B3A63C17DE6F}"/>
                    </a:ext>
                  </a:extLst>
                </p14:cNvPr>
                <p14:cNvContentPartPr/>
                <p14:nvPr/>
              </p14:nvContentPartPr>
              <p14:xfrm>
                <a:off x="2801973" y="1608476"/>
                <a:ext cx="62640" cy="11304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28257368-280C-4B50-B8C9-B3A63C17DE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93333" y="1599836"/>
                  <a:ext cx="80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CF958C79-7BDA-44B9-9BCA-AD25F3D57554}"/>
                    </a:ext>
                  </a:extLst>
                </p14:cNvPr>
                <p14:cNvContentPartPr/>
                <p14:nvPr/>
              </p14:nvContentPartPr>
              <p14:xfrm>
                <a:off x="2911413" y="1609556"/>
                <a:ext cx="92520" cy="14544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CF958C79-7BDA-44B9-9BCA-AD25F3D5755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02413" y="1600916"/>
                  <a:ext cx="110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E87CAF74-3ABF-46B9-B01A-670F26AF1DC1}"/>
                    </a:ext>
                  </a:extLst>
                </p14:cNvPr>
                <p14:cNvContentPartPr/>
                <p14:nvPr/>
              </p14:nvContentPartPr>
              <p14:xfrm>
                <a:off x="2167653" y="1821956"/>
                <a:ext cx="187200" cy="22608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E87CAF74-3ABF-46B9-B01A-670F26AF1DC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58653" y="1812956"/>
                  <a:ext cx="2048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01A8868A-D94E-45F3-BE9D-634693925448}"/>
                    </a:ext>
                  </a:extLst>
                </p14:cNvPr>
                <p14:cNvContentPartPr/>
                <p14:nvPr/>
              </p14:nvContentPartPr>
              <p14:xfrm>
                <a:off x="2367093" y="1897196"/>
                <a:ext cx="227880" cy="25956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01A8868A-D94E-45F3-BE9D-63469392544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58453" y="1888556"/>
                  <a:ext cx="2455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28380CD4-6B82-42E0-BCE8-D5D3E4A319E5}"/>
                    </a:ext>
                  </a:extLst>
                </p14:cNvPr>
                <p14:cNvContentPartPr/>
                <p14:nvPr/>
              </p14:nvContentPartPr>
              <p14:xfrm>
                <a:off x="2634933" y="1779116"/>
                <a:ext cx="127800" cy="22608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28380CD4-6B82-42E0-BCE8-D5D3E4A319E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26293" y="1770476"/>
                  <a:ext cx="145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B3B29A27-E41C-446E-B982-98649DE95E88}"/>
                    </a:ext>
                  </a:extLst>
                </p14:cNvPr>
                <p14:cNvContentPartPr/>
                <p14:nvPr/>
              </p14:nvContentPartPr>
              <p14:xfrm>
                <a:off x="2801973" y="1927076"/>
                <a:ext cx="20880" cy="3384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B3B29A27-E41C-446E-B982-98649DE95E8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93333" y="1918436"/>
                  <a:ext cx="38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8A523C37-8296-4B73-B32C-0B962292B8C2}"/>
                    </a:ext>
                  </a:extLst>
                </p14:cNvPr>
                <p14:cNvContentPartPr/>
                <p14:nvPr/>
              </p14:nvContentPartPr>
              <p14:xfrm>
                <a:off x="2845893" y="1752116"/>
                <a:ext cx="372240" cy="23400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8A523C37-8296-4B73-B32C-0B962292B8C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37253" y="1743116"/>
                  <a:ext cx="3898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487DE8AA-C270-416E-A174-4EA9E1DE79BE}"/>
                    </a:ext>
                  </a:extLst>
                </p14:cNvPr>
                <p14:cNvContentPartPr/>
                <p14:nvPr/>
              </p14:nvContentPartPr>
              <p14:xfrm>
                <a:off x="2095653" y="2199596"/>
                <a:ext cx="78840" cy="12672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487DE8AA-C270-416E-A174-4EA9E1DE79B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87013" y="2190956"/>
                  <a:ext cx="96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BFCEE776-9800-46D9-A5EB-3B00A027AE16}"/>
                    </a:ext>
                  </a:extLst>
                </p14:cNvPr>
                <p14:cNvContentPartPr/>
                <p14:nvPr/>
              </p14:nvContentPartPr>
              <p14:xfrm>
                <a:off x="2162253" y="2103476"/>
                <a:ext cx="42840" cy="6120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BFCEE776-9800-46D9-A5EB-3B00A027AE1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53613" y="2094476"/>
                  <a:ext cx="604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4F2BA738-8C60-4951-A77D-3083739E8191}"/>
                    </a:ext>
                  </a:extLst>
                </p14:cNvPr>
                <p14:cNvContentPartPr/>
                <p14:nvPr/>
              </p14:nvContentPartPr>
              <p14:xfrm>
                <a:off x="2245773" y="2049476"/>
                <a:ext cx="208800" cy="25992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4F2BA738-8C60-4951-A77D-3083739E819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37133" y="2040476"/>
                  <a:ext cx="2264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3DD47471-D29D-4A60-81E1-FA0689A7052D}"/>
                    </a:ext>
                  </a:extLst>
                </p14:cNvPr>
                <p14:cNvContentPartPr/>
                <p14:nvPr/>
              </p14:nvContentPartPr>
              <p14:xfrm>
                <a:off x="2484813" y="2176916"/>
                <a:ext cx="378360" cy="13428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3DD47471-D29D-4A60-81E1-FA0689A7052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76173" y="2168276"/>
                  <a:ext cx="396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6BC9C2A7-B1C6-4CE7-BA22-42F78906B49D}"/>
                    </a:ext>
                  </a:extLst>
                </p14:cNvPr>
                <p14:cNvContentPartPr/>
                <p14:nvPr/>
              </p14:nvContentPartPr>
              <p14:xfrm>
                <a:off x="2925813" y="2018156"/>
                <a:ext cx="140760" cy="22068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6BC9C2A7-B1C6-4CE7-BA22-42F78906B49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916813" y="2009156"/>
                  <a:ext cx="1584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885EEEBC-85F4-4D08-9081-1E8C98C791BC}"/>
                    </a:ext>
                  </a:extLst>
                </p14:cNvPr>
                <p14:cNvContentPartPr/>
                <p14:nvPr/>
              </p14:nvContentPartPr>
              <p14:xfrm>
                <a:off x="2146773" y="2336756"/>
                <a:ext cx="659520" cy="29412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885EEEBC-85F4-4D08-9081-1E8C98C791B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38133" y="2328116"/>
                  <a:ext cx="6771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CF37A239-79BF-49EB-96BA-3BE344897A3B}"/>
                    </a:ext>
                  </a:extLst>
                </p14:cNvPr>
                <p14:cNvContentPartPr/>
                <p14:nvPr/>
              </p14:nvContentPartPr>
              <p14:xfrm>
                <a:off x="2875413" y="2486876"/>
                <a:ext cx="61920" cy="1411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CF37A239-79BF-49EB-96BA-3BE344897A3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66413" y="2478236"/>
                  <a:ext cx="79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F58A2C43-857A-4569-8F93-EB12D356F4D3}"/>
                    </a:ext>
                  </a:extLst>
                </p14:cNvPr>
                <p14:cNvContentPartPr/>
                <p14:nvPr/>
              </p14:nvContentPartPr>
              <p14:xfrm>
                <a:off x="3006813" y="2513516"/>
                <a:ext cx="98640" cy="13356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F58A2C43-857A-4569-8F93-EB12D356F4D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97813" y="2504876"/>
                  <a:ext cx="11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F07DE6B6-F840-4EE0-B891-49126A06D341}"/>
                    </a:ext>
                  </a:extLst>
                </p14:cNvPr>
                <p14:cNvContentPartPr/>
                <p14:nvPr/>
              </p14:nvContentPartPr>
              <p14:xfrm>
                <a:off x="3997893" y="1270076"/>
                <a:ext cx="211320" cy="26100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F07DE6B6-F840-4EE0-B891-49126A06D34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89253" y="1261436"/>
                  <a:ext cx="2289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003EF47B-13C9-4BC4-B69F-7E05BAC698D1}"/>
                    </a:ext>
                  </a:extLst>
                </p14:cNvPr>
                <p14:cNvContentPartPr/>
                <p14:nvPr/>
              </p14:nvContentPartPr>
              <p14:xfrm>
                <a:off x="4040373" y="1266476"/>
                <a:ext cx="122400" cy="11808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003EF47B-13C9-4BC4-B69F-7E05BAC698D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31733" y="1257836"/>
                  <a:ext cx="14004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D486DE9C-5B11-404C-A772-9BCFAC60A8B0}"/>
              </a:ext>
            </a:extLst>
          </p:cNvPr>
          <p:cNvGrpSpPr/>
          <p:nvPr/>
        </p:nvGrpSpPr>
        <p:grpSpPr>
          <a:xfrm>
            <a:off x="4919493" y="432356"/>
            <a:ext cx="1609920" cy="1494360"/>
            <a:chOff x="4919493" y="432356"/>
            <a:chExt cx="1609920" cy="149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59E2B2FC-9603-4AFB-A772-A86C388DF0F9}"/>
                    </a:ext>
                  </a:extLst>
                </p14:cNvPr>
                <p14:cNvContentPartPr/>
                <p14:nvPr/>
              </p14:nvContentPartPr>
              <p14:xfrm>
                <a:off x="5108493" y="1340636"/>
                <a:ext cx="234720" cy="24588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59E2B2FC-9603-4AFB-A772-A86C388DF0F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99853" y="1331996"/>
                  <a:ext cx="2523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C896F21F-5E9A-4ABF-B67F-AC9FF716A772}"/>
                    </a:ext>
                  </a:extLst>
                </p14:cNvPr>
                <p14:cNvContentPartPr/>
                <p14:nvPr/>
              </p14:nvContentPartPr>
              <p14:xfrm>
                <a:off x="5360853" y="1410476"/>
                <a:ext cx="179280" cy="18180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C896F21F-5E9A-4ABF-B67F-AC9FF716A77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52213" y="1401476"/>
                  <a:ext cx="196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BCF7A01C-B324-48F5-9610-5A1982F4388A}"/>
                    </a:ext>
                  </a:extLst>
                </p14:cNvPr>
                <p14:cNvContentPartPr/>
                <p14:nvPr/>
              </p14:nvContentPartPr>
              <p14:xfrm>
                <a:off x="5453373" y="1449356"/>
                <a:ext cx="200880" cy="47736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BCF7A01C-B324-48F5-9610-5A1982F4388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44733" y="1440716"/>
                  <a:ext cx="21852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AE0642D4-51AE-4574-8BB9-352DC4CB73F6}"/>
                    </a:ext>
                  </a:extLst>
                </p14:cNvPr>
                <p14:cNvContentPartPr/>
                <p14:nvPr/>
              </p14:nvContentPartPr>
              <p14:xfrm>
                <a:off x="5560293" y="1497236"/>
                <a:ext cx="174240" cy="18504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AE0642D4-51AE-4574-8BB9-352DC4CB73F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51653" y="1488236"/>
                  <a:ext cx="191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7D029313-D0DA-492A-B2A8-195F0FFFEE16}"/>
                    </a:ext>
                  </a:extLst>
                </p14:cNvPr>
                <p14:cNvContentPartPr/>
                <p14:nvPr/>
              </p14:nvContentPartPr>
              <p14:xfrm>
                <a:off x="5774493" y="1421276"/>
                <a:ext cx="335880" cy="15120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7D029313-D0DA-492A-B2A8-195F0FFFEE1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65493" y="1412636"/>
                  <a:ext cx="353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D0A6EF89-5E9E-4AF9-9ABB-F8B05153E2DA}"/>
                    </a:ext>
                  </a:extLst>
                </p14:cNvPr>
                <p14:cNvContentPartPr/>
                <p14:nvPr/>
              </p14:nvContentPartPr>
              <p14:xfrm>
                <a:off x="5549133" y="1297076"/>
                <a:ext cx="50400" cy="792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D0A6EF89-5E9E-4AF9-9ABB-F8B05153E2D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40133" y="1288436"/>
                  <a:ext cx="68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13C8D9E8-41F9-42EB-B02A-2F80E33C41C2}"/>
                    </a:ext>
                  </a:extLst>
                </p14:cNvPr>
                <p14:cNvContentPartPr/>
                <p14:nvPr/>
              </p14:nvContentPartPr>
              <p14:xfrm>
                <a:off x="4919493" y="1005116"/>
                <a:ext cx="1393920" cy="92016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13C8D9E8-41F9-42EB-B02A-2F80E33C41C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10493" y="996116"/>
                  <a:ext cx="1411560" cy="9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EC76C3E9-306D-4E81-940E-9A879ED0A2C0}"/>
                    </a:ext>
                  </a:extLst>
                </p14:cNvPr>
                <p14:cNvContentPartPr/>
                <p14:nvPr/>
              </p14:nvContentPartPr>
              <p14:xfrm>
                <a:off x="5664333" y="445316"/>
                <a:ext cx="865080" cy="65448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EC76C3E9-306D-4E81-940E-9A879ED0A2C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55693" y="436316"/>
                  <a:ext cx="88272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063C150B-ABA9-4180-92BB-93762C2C9C14}"/>
                    </a:ext>
                  </a:extLst>
                </p14:cNvPr>
                <p14:cNvContentPartPr/>
                <p14:nvPr/>
              </p14:nvContentPartPr>
              <p14:xfrm>
                <a:off x="6357333" y="432356"/>
                <a:ext cx="146880" cy="19296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063C150B-ABA9-4180-92BB-93762C2C9C1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48333" y="423356"/>
                  <a:ext cx="164520" cy="2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19246CFE-6160-49F0-B3C5-8BDD3BCEDC0E}"/>
                  </a:ext>
                </a:extLst>
              </p14:cNvPr>
              <p14:cNvContentPartPr/>
              <p14:nvPr/>
            </p14:nvContentPartPr>
            <p14:xfrm>
              <a:off x="4954053" y="4910036"/>
              <a:ext cx="20520" cy="61200"/>
            </p14:xfrm>
          </p:contentPart>
        </mc:Choice>
        <mc:Fallback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19246CFE-6160-49F0-B3C5-8BDD3BCEDC0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945413" y="4901396"/>
                <a:ext cx="381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04" name="Entrada de lápiz 103">
                <a:extLst>
                  <a:ext uri="{FF2B5EF4-FFF2-40B4-BE49-F238E27FC236}">
                    <a16:creationId xmlns:a16="http://schemas.microsoft.com/office/drawing/2014/main" id="{5883B911-6B51-43CE-8259-DBE6C7B5C904}"/>
                  </a:ext>
                </a:extLst>
              </p14:cNvPr>
              <p14:cNvContentPartPr/>
              <p14:nvPr/>
            </p14:nvContentPartPr>
            <p14:xfrm>
              <a:off x="4444293" y="4774316"/>
              <a:ext cx="2692440" cy="121320"/>
            </p14:xfrm>
          </p:contentPart>
        </mc:Choice>
        <mc:Fallback>
          <p:pic>
            <p:nvPicPr>
              <p:cNvPr id="104" name="Entrada de lápiz 103">
                <a:extLst>
                  <a:ext uri="{FF2B5EF4-FFF2-40B4-BE49-F238E27FC236}">
                    <a16:creationId xmlns:a16="http://schemas.microsoft.com/office/drawing/2014/main" id="{5883B911-6B51-43CE-8259-DBE6C7B5C90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435293" y="4765676"/>
                <a:ext cx="27100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05" name="Entrada de lápiz 104">
                <a:extLst>
                  <a:ext uri="{FF2B5EF4-FFF2-40B4-BE49-F238E27FC236}">
                    <a16:creationId xmlns:a16="http://schemas.microsoft.com/office/drawing/2014/main" id="{DD1EF3A1-64B5-40F0-AE2A-1B55427BC92A}"/>
                  </a:ext>
                </a:extLst>
              </p14:cNvPr>
              <p14:cNvContentPartPr/>
              <p14:nvPr/>
            </p14:nvContentPartPr>
            <p14:xfrm>
              <a:off x="6976533" y="4041716"/>
              <a:ext cx="326880" cy="1195560"/>
            </p14:xfrm>
          </p:contentPart>
        </mc:Choice>
        <mc:Fallback>
          <p:pic>
            <p:nvPicPr>
              <p:cNvPr id="105" name="Entrada de lápiz 104">
                <a:extLst>
                  <a:ext uri="{FF2B5EF4-FFF2-40B4-BE49-F238E27FC236}">
                    <a16:creationId xmlns:a16="http://schemas.microsoft.com/office/drawing/2014/main" id="{DD1EF3A1-64B5-40F0-AE2A-1B55427BC92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967533" y="4033076"/>
                <a:ext cx="344520" cy="12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06" name="Entrada de lápiz 105">
                <a:extLst>
                  <a:ext uri="{FF2B5EF4-FFF2-40B4-BE49-F238E27FC236}">
                    <a16:creationId xmlns:a16="http://schemas.microsoft.com/office/drawing/2014/main" id="{E5CA0ABA-AAE4-4714-B017-CA4B90115EB3}"/>
                  </a:ext>
                </a:extLst>
              </p14:cNvPr>
              <p14:cNvContentPartPr/>
              <p14:nvPr/>
            </p14:nvContentPartPr>
            <p14:xfrm>
              <a:off x="7222413" y="3959636"/>
              <a:ext cx="74880" cy="43560"/>
            </p14:xfrm>
          </p:contentPart>
        </mc:Choice>
        <mc:Fallback>
          <p:pic>
            <p:nvPicPr>
              <p:cNvPr id="106" name="Entrada de lápiz 105">
                <a:extLst>
                  <a:ext uri="{FF2B5EF4-FFF2-40B4-BE49-F238E27FC236}">
                    <a16:creationId xmlns:a16="http://schemas.microsoft.com/office/drawing/2014/main" id="{E5CA0ABA-AAE4-4714-B017-CA4B90115EB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213413" y="3950996"/>
                <a:ext cx="925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7" name="Entrada de lápiz 106">
                <a:extLst>
                  <a:ext uri="{FF2B5EF4-FFF2-40B4-BE49-F238E27FC236}">
                    <a16:creationId xmlns:a16="http://schemas.microsoft.com/office/drawing/2014/main" id="{6A641C59-65D1-4204-9B19-9DDF4460A144}"/>
                  </a:ext>
                </a:extLst>
              </p14:cNvPr>
              <p14:cNvContentPartPr/>
              <p14:nvPr/>
            </p14:nvContentPartPr>
            <p14:xfrm>
              <a:off x="6950613" y="3618716"/>
              <a:ext cx="2287800" cy="2328840"/>
            </p14:xfrm>
          </p:contentPart>
        </mc:Choice>
        <mc:Fallback>
          <p:pic>
            <p:nvPicPr>
              <p:cNvPr id="107" name="Entrada de lápiz 106">
                <a:extLst>
                  <a:ext uri="{FF2B5EF4-FFF2-40B4-BE49-F238E27FC236}">
                    <a16:creationId xmlns:a16="http://schemas.microsoft.com/office/drawing/2014/main" id="{6A641C59-65D1-4204-9B19-9DDF4460A14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941973" y="3609716"/>
                <a:ext cx="2305440" cy="23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8" name="Entrada de lápiz 107">
                <a:extLst>
                  <a:ext uri="{FF2B5EF4-FFF2-40B4-BE49-F238E27FC236}">
                    <a16:creationId xmlns:a16="http://schemas.microsoft.com/office/drawing/2014/main" id="{F577E820-7DC8-44DF-8EB0-5E3274D6D899}"/>
                  </a:ext>
                </a:extLst>
              </p14:cNvPr>
              <p14:cNvContentPartPr/>
              <p14:nvPr/>
            </p14:nvContentPartPr>
            <p14:xfrm>
              <a:off x="7184973" y="4194716"/>
              <a:ext cx="1831320" cy="61560"/>
            </p14:xfrm>
          </p:contentPart>
        </mc:Choice>
        <mc:Fallback>
          <p:pic>
            <p:nvPicPr>
              <p:cNvPr id="108" name="Entrada de lápiz 107">
                <a:extLst>
                  <a:ext uri="{FF2B5EF4-FFF2-40B4-BE49-F238E27FC236}">
                    <a16:creationId xmlns:a16="http://schemas.microsoft.com/office/drawing/2014/main" id="{F577E820-7DC8-44DF-8EB0-5E3274D6D89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176333" y="4186076"/>
                <a:ext cx="18489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BC7500F1-7B8F-45D5-AFFC-3B481236491E}"/>
                  </a:ext>
                </a:extLst>
              </p14:cNvPr>
              <p14:cNvContentPartPr/>
              <p14:nvPr/>
            </p14:nvContentPartPr>
            <p14:xfrm>
              <a:off x="7376853" y="3829316"/>
              <a:ext cx="276840" cy="386280"/>
            </p14:xfrm>
          </p:contentPart>
        </mc:Choice>
        <mc:Fallback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BC7500F1-7B8F-45D5-AFFC-3B481236491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368213" y="3820676"/>
                <a:ext cx="2944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17" name="Entrada de lápiz 116">
                <a:extLst>
                  <a:ext uri="{FF2B5EF4-FFF2-40B4-BE49-F238E27FC236}">
                    <a16:creationId xmlns:a16="http://schemas.microsoft.com/office/drawing/2014/main" id="{DECA2DDB-0BE9-4ADA-AB73-EAEFF1B612DA}"/>
                  </a:ext>
                </a:extLst>
              </p14:cNvPr>
              <p14:cNvContentPartPr/>
              <p14:nvPr/>
            </p14:nvContentPartPr>
            <p14:xfrm>
              <a:off x="7563333" y="3863156"/>
              <a:ext cx="179640" cy="115200"/>
            </p14:xfrm>
          </p:contentPart>
        </mc:Choice>
        <mc:Fallback>
          <p:pic>
            <p:nvPicPr>
              <p:cNvPr id="117" name="Entrada de lápiz 116">
                <a:extLst>
                  <a:ext uri="{FF2B5EF4-FFF2-40B4-BE49-F238E27FC236}">
                    <a16:creationId xmlns:a16="http://schemas.microsoft.com/office/drawing/2014/main" id="{DECA2DDB-0BE9-4ADA-AB73-EAEFF1B612D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554333" y="3854156"/>
                <a:ext cx="1972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18" name="Entrada de lápiz 117">
                <a:extLst>
                  <a:ext uri="{FF2B5EF4-FFF2-40B4-BE49-F238E27FC236}">
                    <a16:creationId xmlns:a16="http://schemas.microsoft.com/office/drawing/2014/main" id="{81F6309F-F81F-4A21-BA8E-2AFC1D31A108}"/>
                  </a:ext>
                </a:extLst>
              </p14:cNvPr>
              <p14:cNvContentPartPr/>
              <p14:nvPr/>
            </p14:nvContentPartPr>
            <p14:xfrm>
              <a:off x="7672773" y="3938756"/>
              <a:ext cx="127440" cy="113400"/>
            </p14:xfrm>
          </p:contentPart>
        </mc:Choice>
        <mc:Fallback>
          <p:pic>
            <p:nvPicPr>
              <p:cNvPr id="118" name="Entrada de lápiz 117">
                <a:extLst>
                  <a:ext uri="{FF2B5EF4-FFF2-40B4-BE49-F238E27FC236}">
                    <a16:creationId xmlns:a16="http://schemas.microsoft.com/office/drawing/2014/main" id="{81F6309F-F81F-4A21-BA8E-2AFC1D31A10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664133" y="3930116"/>
                <a:ext cx="1450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19" name="Entrada de lápiz 118">
                <a:extLst>
                  <a:ext uri="{FF2B5EF4-FFF2-40B4-BE49-F238E27FC236}">
                    <a16:creationId xmlns:a16="http://schemas.microsoft.com/office/drawing/2014/main" id="{6CE5970A-0E3A-4C02-B17F-0DEBA3B5CA45}"/>
                  </a:ext>
                </a:extLst>
              </p14:cNvPr>
              <p14:cNvContentPartPr/>
              <p14:nvPr/>
            </p14:nvContentPartPr>
            <p14:xfrm>
              <a:off x="7780413" y="3950276"/>
              <a:ext cx="129960" cy="131400"/>
            </p14:xfrm>
          </p:contentPart>
        </mc:Choice>
        <mc:Fallback>
          <p:pic>
            <p:nvPicPr>
              <p:cNvPr id="119" name="Entrada de lápiz 118">
                <a:extLst>
                  <a:ext uri="{FF2B5EF4-FFF2-40B4-BE49-F238E27FC236}">
                    <a16:creationId xmlns:a16="http://schemas.microsoft.com/office/drawing/2014/main" id="{6CE5970A-0E3A-4C02-B17F-0DEBA3B5CA4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771413" y="3941636"/>
                <a:ext cx="1476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20" name="Entrada de lápiz 119">
                <a:extLst>
                  <a:ext uri="{FF2B5EF4-FFF2-40B4-BE49-F238E27FC236}">
                    <a16:creationId xmlns:a16="http://schemas.microsoft.com/office/drawing/2014/main" id="{812DA89E-3E7E-4FA4-AB77-278AEBBB4C2B}"/>
                  </a:ext>
                </a:extLst>
              </p14:cNvPr>
              <p14:cNvContentPartPr/>
              <p14:nvPr/>
            </p14:nvContentPartPr>
            <p14:xfrm>
              <a:off x="7803453" y="3956036"/>
              <a:ext cx="284760" cy="360720"/>
            </p14:xfrm>
          </p:contentPart>
        </mc:Choice>
        <mc:Fallback>
          <p:pic>
            <p:nvPicPr>
              <p:cNvPr id="120" name="Entrada de lápiz 119">
                <a:extLst>
                  <a:ext uri="{FF2B5EF4-FFF2-40B4-BE49-F238E27FC236}">
                    <a16:creationId xmlns:a16="http://schemas.microsoft.com/office/drawing/2014/main" id="{812DA89E-3E7E-4FA4-AB77-278AEBBB4C2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794813" y="3947036"/>
                <a:ext cx="30240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21" name="Entrada de lápiz 120">
                <a:extLst>
                  <a:ext uri="{FF2B5EF4-FFF2-40B4-BE49-F238E27FC236}">
                    <a16:creationId xmlns:a16="http://schemas.microsoft.com/office/drawing/2014/main" id="{B4FC4255-594D-4AD8-A824-3305EA6D86E0}"/>
                  </a:ext>
                </a:extLst>
              </p14:cNvPr>
              <p14:cNvContentPartPr/>
              <p14:nvPr/>
            </p14:nvContentPartPr>
            <p14:xfrm>
              <a:off x="8145093" y="4052516"/>
              <a:ext cx="181800" cy="111240"/>
            </p14:xfrm>
          </p:contentPart>
        </mc:Choice>
        <mc:Fallback>
          <p:pic>
            <p:nvPicPr>
              <p:cNvPr id="121" name="Entrada de lápiz 120">
                <a:extLst>
                  <a:ext uri="{FF2B5EF4-FFF2-40B4-BE49-F238E27FC236}">
                    <a16:creationId xmlns:a16="http://schemas.microsoft.com/office/drawing/2014/main" id="{B4FC4255-594D-4AD8-A824-3305EA6D86E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36453" y="4043876"/>
                <a:ext cx="1994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22" name="Entrada de lápiz 121">
                <a:extLst>
                  <a:ext uri="{FF2B5EF4-FFF2-40B4-BE49-F238E27FC236}">
                    <a16:creationId xmlns:a16="http://schemas.microsoft.com/office/drawing/2014/main" id="{74DB5899-B263-44D9-B2F5-DFC9773F4B38}"/>
                  </a:ext>
                </a:extLst>
              </p14:cNvPr>
              <p14:cNvContentPartPr/>
              <p14:nvPr/>
            </p14:nvContentPartPr>
            <p14:xfrm>
              <a:off x="8366853" y="3835436"/>
              <a:ext cx="199800" cy="348120"/>
            </p14:xfrm>
          </p:contentPart>
        </mc:Choice>
        <mc:Fallback>
          <p:pic>
            <p:nvPicPr>
              <p:cNvPr id="122" name="Entrada de lápiz 121">
                <a:extLst>
                  <a:ext uri="{FF2B5EF4-FFF2-40B4-BE49-F238E27FC236}">
                    <a16:creationId xmlns:a16="http://schemas.microsoft.com/office/drawing/2014/main" id="{74DB5899-B263-44D9-B2F5-DFC9773F4B3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357853" y="3826436"/>
                <a:ext cx="21744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23" name="Entrada de lápiz 122">
                <a:extLst>
                  <a:ext uri="{FF2B5EF4-FFF2-40B4-BE49-F238E27FC236}">
                    <a16:creationId xmlns:a16="http://schemas.microsoft.com/office/drawing/2014/main" id="{620ED309-13DD-4132-A2FD-5EA5BE062256}"/>
                  </a:ext>
                </a:extLst>
              </p14:cNvPr>
              <p14:cNvContentPartPr/>
              <p14:nvPr/>
            </p14:nvContentPartPr>
            <p14:xfrm>
              <a:off x="8623173" y="4075916"/>
              <a:ext cx="90000" cy="102240"/>
            </p14:xfrm>
          </p:contentPart>
        </mc:Choice>
        <mc:Fallback>
          <p:pic>
            <p:nvPicPr>
              <p:cNvPr id="123" name="Entrada de lápiz 122">
                <a:extLst>
                  <a:ext uri="{FF2B5EF4-FFF2-40B4-BE49-F238E27FC236}">
                    <a16:creationId xmlns:a16="http://schemas.microsoft.com/office/drawing/2014/main" id="{620ED309-13DD-4132-A2FD-5EA5BE06225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614173" y="4067276"/>
                <a:ext cx="1076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24" name="Entrada de lápiz 123">
                <a:extLst>
                  <a:ext uri="{FF2B5EF4-FFF2-40B4-BE49-F238E27FC236}">
                    <a16:creationId xmlns:a16="http://schemas.microsoft.com/office/drawing/2014/main" id="{62D804E9-0318-431D-BC5F-729B217E86B5}"/>
                  </a:ext>
                </a:extLst>
              </p14:cNvPr>
              <p14:cNvContentPartPr/>
              <p14:nvPr/>
            </p14:nvContentPartPr>
            <p14:xfrm>
              <a:off x="8773293" y="4052156"/>
              <a:ext cx="158400" cy="111600"/>
            </p14:xfrm>
          </p:contentPart>
        </mc:Choice>
        <mc:Fallback>
          <p:pic>
            <p:nvPicPr>
              <p:cNvPr id="124" name="Entrada de lápiz 123">
                <a:extLst>
                  <a:ext uri="{FF2B5EF4-FFF2-40B4-BE49-F238E27FC236}">
                    <a16:creationId xmlns:a16="http://schemas.microsoft.com/office/drawing/2014/main" id="{62D804E9-0318-431D-BC5F-729B217E86B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764653" y="4043516"/>
                <a:ext cx="1760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26" name="Entrada de lápiz 125">
                <a:extLst>
                  <a:ext uri="{FF2B5EF4-FFF2-40B4-BE49-F238E27FC236}">
                    <a16:creationId xmlns:a16="http://schemas.microsoft.com/office/drawing/2014/main" id="{2B391E7A-A375-4C7D-B6D6-A92346D0601F}"/>
                  </a:ext>
                </a:extLst>
              </p14:cNvPr>
              <p14:cNvContentPartPr/>
              <p14:nvPr/>
            </p14:nvContentPartPr>
            <p14:xfrm>
              <a:off x="7416093" y="4392356"/>
              <a:ext cx="191520" cy="288360"/>
            </p14:xfrm>
          </p:contentPart>
        </mc:Choice>
        <mc:Fallback>
          <p:pic>
            <p:nvPicPr>
              <p:cNvPr id="126" name="Entrada de lápiz 125">
                <a:extLst>
                  <a:ext uri="{FF2B5EF4-FFF2-40B4-BE49-F238E27FC236}">
                    <a16:creationId xmlns:a16="http://schemas.microsoft.com/office/drawing/2014/main" id="{2B391E7A-A375-4C7D-B6D6-A92346D0601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407453" y="4383716"/>
                <a:ext cx="2091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27" name="Entrada de lápiz 126">
                <a:extLst>
                  <a:ext uri="{FF2B5EF4-FFF2-40B4-BE49-F238E27FC236}">
                    <a16:creationId xmlns:a16="http://schemas.microsoft.com/office/drawing/2014/main" id="{A9703C03-B866-4B01-984D-797A7A6FCABD}"/>
                  </a:ext>
                </a:extLst>
              </p14:cNvPr>
              <p14:cNvContentPartPr/>
              <p14:nvPr/>
            </p14:nvContentPartPr>
            <p14:xfrm>
              <a:off x="7675293" y="4541396"/>
              <a:ext cx="105840" cy="85320"/>
            </p14:xfrm>
          </p:contentPart>
        </mc:Choice>
        <mc:Fallback>
          <p:pic>
            <p:nvPicPr>
              <p:cNvPr id="127" name="Entrada de lápiz 126">
                <a:extLst>
                  <a:ext uri="{FF2B5EF4-FFF2-40B4-BE49-F238E27FC236}">
                    <a16:creationId xmlns:a16="http://schemas.microsoft.com/office/drawing/2014/main" id="{A9703C03-B866-4B01-984D-797A7A6FCABD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666653" y="4532396"/>
                <a:ext cx="1234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28" name="Entrada de lápiz 127">
                <a:extLst>
                  <a:ext uri="{FF2B5EF4-FFF2-40B4-BE49-F238E27FC236}">
                    <a16:creationId xmlns:a16="http://schemas.microsoft.com/office/drawing/2014/main" id="{DC326825-3319-414C-8B46-EF74099AE20A}"/>
                  </a:ext>
                </a:extLst>
              </p14:cNvPr>
              <p14:cNvContentPartPr/>
              <p14:nvPr/>
            </p14:nvContentPartPr>
            <p14:xfrm>
              <a:off x="7901373" y="4351676"/>
              <a:ext cx="55440" cy="89640"/>
            </p14:xfrm>
          </p:contentPart>
        </mc:Choice>
        <mc:Fallback>
          <p:pic>
            <p:nvPicPr>
              <p:cNvPr id="128" name="Entrada de lápiz 127">
                <a:extLst>
                  <a:ext uri="{FF2B5EF4-FFF2-40B4-BE49-F238E27FC236}">
                    <a16:creationId xmlns:a16="http://schemas.microsoft.com/office/drawing/2014/main" id="{DC326825-3319-414C-8B46-EF74099AE20A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892733" y="4343036"/>
                <a:ext cx="730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29" name="Entrada de lápiz 128">
                <a:extLst>
                  <a:ext uri="{FF2B5EF4-FFF2-40B4-BE49-F238E27FC236}">
                    <a16:creationId xmlns:a16="http://schemas.microsoft.com/office/drawing/2014/main" id="{17B95BB9-F873-476C-B8FD-066139D7BEFD}"/>
                  </a:ext>
                </a:extLst>
              </p14:cNvPr>
              <p14:cNvContentPartPr/>
              <p14:nvPr/>
            </p14:nvContentPartPr>
            <p14:xfrm>
              <a:off x="7901373" y="4503956"/>
              <a:ext cx="194040" cy="142560"/>
            </p14:xfrm>
          </p:contentPart>
        </mc:Choice>
        <mc:Fallback>
          <p:pic>
            <p:nvPicPr>
              <p:cNvPr id="129" name="Entrada de lápiz 128">
                <a:extLst>
                  <a:ext uri="{FF2B5EF4-FFF2-40B4-BE49-F238E27FC236}">
                    <a16:creationId xmlns:a16="http://schemas.microsoft.com/office/drawing/2014/main" id="{17B95BB9-F873-476C-B8FD-066139D7BEF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892733" y="4495316"/>
                <a:ext cx="2116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30" name="Entrada de lápiz 129">
                <a:extLst>
                  <a:ext uri="{FF2B5EF4-FFF2-40B4-BE49-F238E27FC236}">
                    <a16:creationId xmlns:a16="http://schemas.microsoft.com/office/drawing/2014/main" id="{8F0DEE44-E92E-45A6-B940-83B97BA524D0}"/>
                  </a:ext>
                </a:extLst>
              </p14:cNvPr>
              <p14:cNvContentPartPr/>
              <p14:nvPr/>
            </p14:nvContentPartPr>
            <p14:xfrm>
              <a:off x="8182173" y="4348436"/>
              <a:ext cx="118440" cy="317160"/>
            </p14:xfrm>
          </p:contentPart>
        </mc:Choice>
        <mc:Fallback>
          <p:pic>
            <p:nvPicPr>
              <p:cNvPr id="130" name="Entrada de lápiz 129">
                <a:extLst>
                  <a:ext uri="{FF2B5EF4-FFF2-40B4-BE49-F238E27FC236}">
                    <a16:creationId xmlns:a16="http://schemas.microsoft.com/office/drawing/2014/main" id="{8F0DEE44-E92E-45A6-B940-83B97BA524D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173533" y="4339436"/>
                <a:ext cx="13608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31" name="Entrada de lápiz 130">
                <a:extLst>
                  <a:ext uri="{FF2B5EF4-FFF2-40B4-BE49-F238E27FC236}">
                    <a16:creationId xmlns:a16="http://schemas.microsoft.com/office/drawing/2014/main" id="{13D35862-23C3-4594-939D-69CF6DB4333E}"/>
                  </a:ext>
                </a:extLst>
              </p14:cNvPr>
              <p14:cNvContentPartPr/>
              <p14:nvPr/>
            </p14:nvContentPartPr>
            <p14:xfrm>
              <a:off x="8326533" y="4538516"/>
              <a:ext cx="255600" cy="174600"/>
            </p14:xfrm>
          </p:contentPart>
        </mc:Choice>
        <mc:Fallback>
          <p:pic>
            <p:nvPicPr>
              <p:cNvPr id="131" name="Entrada de lápiz 130">
                <a:extLst>
                  <a:ext uri="{FF2B5EF4-FFF2-40B4-BE49-F238E27FC236}">
                    <a16:creationId xmlns:a16="http://schemas.microsoft.com/office/drawing/2014/main" id="{13D35862-23C3-4594-939D-69CF6DB4333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317533" y="4529876"/>
                <a:ext cx="2732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33" name="Entrada de lápiz 132">
                <a:extLst>
                  <a:ext uri="{FF2B5EF4-FFF2-40B4-BE49-F238E27FC236}">
                    <a16:creationId xmlns:a16="http://schemas.microsoft.com/office/drawing/2014/main" id="{223BEE27-0BB2-4D83-81FA-7A3153C02399}"/>
                  </a:ext>
                </a:extLst>
              </p14:cNvPr>
              <p14:cNvContentPartPr/>
              <p14:nvPr/>
            </p14:nvContentPartPr>
            <p14:xfrm>
              <a:off x="7388373" y="4879436"/>
              <a:ext cx="92520" cy="114480"/>
            </p14:xfrm>
          </p:contentPart>
        </mc:Choice>
        <mc:Fallback>
          <p:pic>
            <p:nvPicPr>
              <p:cNvPr id="133" name="Entrada de lápiz 132">
                <a:extLst>
                  <a:ext uri="{FF2B5EF4-FFF2-40B4-BE49-F238E27FC236}">
                    <a16:creationId xmlns:a16="http://schemas.microsoft.com/office/drawing/2014/main" id="{223BEE27-0BB2-4D83-81FA-7A3153C0239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379733" y="4870436"/>
                <a:ext cx="1101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34" name="Entrada de lápiz 133">
                <a:extLst>
                  <a:ext uri="{FF2B5EF4-FFF2-40B4-BE49-F238E27FC236}">
                    <a16:creationId xmlns:a16="http://schemas.microsoft.com/office/drawing/2014/main" id="{E15E5A4F-5D21-4F06-9F96-253ACDD1107E}"/>
                  </a:ext>
                </a:extLst>
              </p14:cNvPr>
              <p14:cNvContentPartPr/>
              <p14:nvPr/>
            </p14:nvContentPartPr>
            <p14:xfrm>
              <a:off x="7466853" y="4778276"/>
              <a:ext cx="37440" cy="40680"/>
            </p14:xfrm>
          </p:contentPart>
        </mc:Choice>
        <mc:Fallback>
          <p:pic>
            <p:nvPicPr>
              <p:cNvPr id="134" name="Entrada de lápiz 133">
                <a:extLst>
                  <a:ext uri="{FF2B5EF4-FFF2-40B4-BE49-F238E27FC236}">
                    <a16:creationId xmlns:a16="http://schemas.microsoft.com/office/drawing/2014/main" id="{E15E5A4F-5D21-4F06-9F96-253ACDD1107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457853" y="4769636"/>
                <a:ext cx="55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35" name="Entrada de lápiz 134">
                <a:extLst>
                  <a:ext uri="{FF2B5EF4-FFF2-40B4-BE49-F238E27FC236}">
                    <a16:creationId xmlns:a16="http://schemas.microsoft.com/office/drawing/2014/main" id="{73B20099-879C-49E9-8CF0-0B6088B3AAF4}"/>
                  </a:ext>
                </a:extLst>
              </p14:cNvPr>
              <p14:cNvContentPartPr/>
              <p14:nvPr/>
            </p14:nvContentPartPr>
            <p14:xfrm>
              <a:off x="7536693" y="4817516"/>
              <a:ext cx="302400" cy="185400"/>
            </p14:xfrm>
          </p:contentPart>
        </mc:Choice>
        <mc:Fallback>
          <p:pic>
            <p:nvPicPr>
              <p:cNvPr id="135" name="Entrada de lápiz 134">
                <a:extLst>
                  <a:ext uri="{FF2B5EF4-FFF2-40B4-BE49-F238E27FC236}">
                    <a16:creationId xmlns:a16="http://schemas.microsoft.com/office/drawing/2014/main" id="{73B20099-879C-49E9-8CF0-0B6088B3AAF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527693" y="4808516"/>
                <a:ext cx="3200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36" name="Entrada de lápiz 135">
                <a:extLst>
                  <a:ext uri="{FF2B5EF4-FFF2-40B4-BE49-F238E27FC236}">
                    <a16:creationId xmlns:a16="http://schemas.microsoft.com/office/drawing/2014/main" id="{EE42F4ED-4357-42CD-A7BB-8588A02AB48F}"/>
                  </a:ext>
                </a:extLst>
              </p14:cNvPr>
              <p14:cNvContentPartPr/>
              <p14:nvPr/>
            </p14:nvContentPartPr>
            <p14:xfrm>
              <a:off x="7796253" y="4870796"/>
              <a:ext cx="301320" cy="104400"/>
            </p14:xfrm>
          </p:contentPart>
        </mc:Choice>
        <mc:Fallback>
          <p:pic>
            <p:nvPicPr>
              <p:cNvPr id="136" name="Entrada de lápiz 135">
                <a:extLst>
                  <a:ext uri="{FF2B5EF4-FFF2-40B4-BE49-F238E27FC236}">
                    <a16:creationId xmlns:a16="http://schemas.microsoft.com/office/drawing/2014/main" id="{EE42F4ED-4357-42CD-A7BB-8588A02AB48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787613" y="4861796"/>
                <a:ext cx="3189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37" name="Entrada de lápiz 136">
                <a:extLst>
                  <a:ext uri="{FF2B5EF4-FFF2-40B4-BE49-F238E27FC236}">
                    <a16:creationId xmlns:a16="http://schemas.microsoft.com/office/drawing/2014/main" id="{2FB6E34B-9D53-4F6B-9081-7CD50F132763}"/>
                  </a:ext>
                </a:extLst>
              </p14:cNvPr>
              <p14:cNvContentPartPr/>
              <p14:nvPr/>
            </p14:nvContentPartPr>
            <p14:xfrm>
              <a:off x="8145453" y="4756676"/>
              <a:ext cx="166320" cy="203040"/>
            </p14:xfrm>
          </p:contentPart>
        </mc:Choice>
        <mc:Fallback>
          <p:pic>
            <p:nvPicPr>
              <p:cNvPr id="137" name="Entrada de lápiz 136">
                <a:extLst>
                  <a:ext uri="{FF2B5EF4-FFF2-40B4-BE49-F238E27FC236}">
                    <a16:creationId xmlns:a16="http://schemas.microsoft.com/office/drawing/2014/main" id="{2FB6E34B-9D53-4F6B-9081-7CD50F13276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136453" y="4747676"/>
                <a:ext cx="1839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38" name="Entrada de lápiz 137">
                <a:extLst>
                  <a:ext uri="{FF2B5EF4-FFF2-40B4-BE49-F238E27FC236}">
                    <a16:creationId xmlns:a16="http://schemas.microsoft.com/office/drawing/2014/main" id="{712FAE45-B7AC-44C1-852B-AF5FB76253C5}"/>
                  </a:ext>
                </a:extLst>
              </p14:cNvPr>
              <p14:cNvContentPartPr/>
              <p14:nvPr/>
            </p14:nvContentPartPr>
            <p14:xfrm>
              <a:off x="8419053" y="4922636"/>
              <a:ext cx="20160" cy="13320"/>
            </p14:xfrm>
          </p:contentPart>
        </mc:Choice>
        <mc:Fallback>
          <p:pic>
            <p:nvPicPr>
              <p:cNvPr id="138" name="Entrada de lápiz 137">
                <a:extLst>
                  <a:ext uri="{FF2B5EF4-FFF2-40B4-BE49-F238E27FC236}">
                    <a16:creationId xmlns:a16="http://schemas.microsoft.com/office/drawing/2014/main" id="{712FAE45-B7AC-44C1-852B-AF5FB76253C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410053" y="4913636"/>
                <a:ext cx="378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54" name="Entrada de lápiz 153">
                <a:extLst>
                  <a:ext uri="{FF2B5EF4-FFF2-40B4-BE49-F238E27FC236}">
                    <a16:creationId xmlns:a16="http://schemas.microsoft.com/office/drawing/2014/main" id="{5524C696-C1F7-468E-84AB-2952228F8412}"/>
                  </a:ext>
                </a:extLst>
              </p14:cNvPr>
              <p14:cNvContentPartPr/>
              <p14:nvPr/>
            </p14:nvContentPartPr>
            <p14:xfrm>
              <a:off x="6631293" y="4480556"/>
              <a:ext cx="117360" cy="316800"/>
            </p14:xfrm>
          </p:contentPart>
        </mc:Choice>
        <mc:Fallback>
          <p:pic>
            <p:nvPicPr>
              <p:cNvPr id="154" name="Entrada de lápiz 153">
                <a:extLst>
                  <a:ext uri="{FF2B5EF4-FFF2-40B4-BE49-F238E27FC236}">
                    <a16:creationId xmlns:a16="http://schemas.microsoft.com/office/drawing/2014/main" id="{5524C696-C1F7-468E-84AB-2952228F841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622293" y="4471556"/>
                <a:ext cx="13500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55" name="Entrada de lápiz 154">
                <a:extLst>
                  <a:ext uri="{FF2B5EF4-FFF2-40B4-BE49-F238E27FC236}">
                    <a16:creationId xmlns:a16="http://schemas.microsoft.com/office/drawing/2014/main" id="{2211FD4E-ADEE-4F02-8664-4EB395179EF9}"/>
                  </a:ext>
                </a:extLst>
              </p14:cNvPr>
              <p14:cNvContentPartPr/>
              <p14:nvPr/>
            </p14:nvContentPartPr>
            <p14:xfrm>
              <a:off x="6569013" y="4449596"/>
              <a:ext cx="190080" cy="275760"/>
            </p14:xfrm>
          </p:contentPart>
        </mc:Choice>
        <mc:Fallback>
          <p:pic>
            <p:nvPicPr>
              <p:cNvPr id="155" name="Entrada de lápiz 154">
                <a:extLst>
                  <a:ext uri="{FF2B5EF4-FFF2-40B4-BE49-F238E27FC236}">
                    <a16:creationId xmlns:a16="http://schemas.microsoft.com/office/drawing/2014/main" id="{2211FD4E-ADEE-4F02-8664-4EB395179EF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560373" y="4440596"/>
                <a:ext cx="20772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56" name="Entrada de lápiz 155">
                <a:extLst>
                  <a:ext uri="{FF2B5EF4-FFF2-40B4-BE49-F238E27FC236}">
                    <a16:creationId xmlns:a16="http://schemas.microsoft.com/office/drawing/2014/main" id="{C8FD5645-7F22-46B5-82FE-5C205D7FCD1A}"/>
                  </a:ext>
                </a:extLst>
              </p14:cNvPr>
              <p14:cNvContentPartPr/>
              <p14:nvPr/>
            </p14:nvContentPartPr>
            <p14:xfrm>
              <a:off x="6708693" y="4655516"/>
              <a:ext cx="36000" cy="26640"/>
            </p14:xfrm>
          </p:contentPart>
        </mc:Choice>
        <mc:Fallback>
          <p:pic>
            <p:nvPicPr>
              <p:cNvPr id="156" name="Entrada de lápiz 155">
                <a:extLst>
                  <a:ext uri="{FF2B5EF4-FFF2-40B4-BE49-F238E27FC236}">
                    <a16:creationId xmlns:a16="http://schemas.microsoft.com/office/drawing/2014/main" id="{C8FD5645-7F22-46B5-82FE-5C205D7FCD1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699693" y="4646876"/>
                <a:ext cx="536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57" name="Entrada de lápiz 156">
                <a:extLst>
                  <a:ext uri="{FF2B5EF4-FFF2-40B4-BE49-F238E27FC236}">
                    <a16:creationId xmlns:a16="http://schemas.microsoft.com/office/drawing/2014/main" id="{1FBE80D9-3544-4EC4-BF5D-7FCD8AC18FCB}"/>
                  </a:ext>
                </a:extLst>
              </p14:cNvPr>
              <p14:cNvContentPartPr/>
              <p14:nvPr/>
            </p14:nvContentPartPr>
            <p14:xfrm>
              <a:off x="6823173" y="4650116"/>
              <a:ext cx="37440" cy="7920"/>
            </p14:xfrm>
          </p:contentPart>
        </mc:Choice>
        <mc:Fallback>
          <p:pic>
            <p:nvPicPr>
              <p:cNvPr id="157" name="Entrada de lápiz 156">
                <a:extLst>
                  <a:ext uri="{FF2B5EF4-FFF2-40B4-BE49-F238E27FC236}">
                    <a16:creationId xmlns:a16="http://schemas.microsoft.com/office/drawing/2014/main" id="{1FBE80D9-3544-4EC4-BF5D-7FCD8AC18FC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814533" y="4641476"/>
                <a:ext cx="550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58" name="Entrada de lápiz 157">
                <a:extLst>
                  <a:ext uri="{FF2B5EF4-FFF2-40B4-BE49-F238E27FC236}">
                    <a16:creationId xmlns:a16="http://schemas.microsoft.com/office/drawing/2014/main" id="{995F566F-0C88-4320-8A3B-D0836781FE0E}"/>
                  </a:ext>
                </a:extLst>
              </p14:cNvPr>
              <p14:cNvContentPartPr/>
              <p14:nvPr/>
            </p14:nvContentPartPr>
            <p14:xfrm>
              <a:off x="6885813" y="4648676"/>
              <a:ext cx="13320" cy="32040"/>
            </p14:xfrm>
          </p:contentPart>
        </mc:Choice>
        <mc:Fallback>
          <p:pic>
            <p:nvPicPr>
              <p:cNvPr id="158" name="Entrada de lápiz 157">
                <a:extLst>
                  <a:ext uri="{FF2B5EF4-FFF2-40B4-BE49-F238E27FC236}">
                    <a16:creationId xmlns:a16="http://schemas.microsoft.com/office/drawing/2014/main" id="{995F566F-0C88-4320-8A3B-D0836781FE0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877173" y="4640036"/>
                <a:ext cx="309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59" name="Entrada de lápiz 158">
                <a:extLst>
                  <a:ext uri="{FF2B5EF4-FFF2-40B4-BE49-F238E27FC236}">
                    <a16:creationId xmlns:a16="http://schemas.microsoft.com/office/drawing/2014/main" id="{43662900-C3F8-4558-8ACD-F09209949190}"/>
                  </a:ext>
                </a:extLst>
              </p14:cNvPr>
              <p14:cNvContentPartPr/>
              <p14:nvPr/>
            </p14:nvContentPartPr>
            <p14:xfrm>
              <a:off x="7006053" y="4508636"/>
              <a:ext cx="83880" cy="175680"/>
            </p14:xfrm>
          </p:contentPart>
        </mc:Choice>
        <mc:Fallback>
          <p:pic>
            <p:nvPicPr>
              <p:cNvPr id="159" name="Entrada de lápiz 158">
                <a:extLst>
                  <a:ext uri="{FF2B5EF4-FFF2-40B4-BE49-F238E27FC236}">
                    <a16:creationId xmlns:a16="http://schemas.microsoft.com/office/drawing/2014/main" id="{43662900-C3F8-4558-8ACD-F0920994919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997413" y="4499996"/>
                <a:ext cx="1015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60" name="Entrada de lápiz 159">
                <a:extLst>
                  <a:ext uri="{FF2B5EF4-FFF2-40B4-BE49-F238E27FC236}">
                    <a16:creationId xmlns:a16="http://schemas.microsoft.com/office/drawing/2014/main" id="{4A81978B-7A77-4973-A650-880B4E6391F9}"/>
                  </a:ext>
                </a:extLst>
              </p14:cNvPr>
              <p14:cNvContentPartPr/>
              <p14:nvPr/>
            </p14:nvContentPartPr>
            <p14:xfrm>
              <a:off x="6971133" y="4433756"/>
              <a:ext cx="146880" cy="309960"/>
            </p14:xfrm>
          </p:contentPart>
        </mc:Choice>
        <mc:Fallback>
          <p:pic>
            <p:nvPicPr>
              <p:cNvPr id="160" name="Entrada de lápiz 159">
                <a:extLst>
                  <a:ext uri="{FF2B5EF4-FFF2-40B4-BE49-F238E27FC236}">
                    <a16:creationId xmlns:a16="http://schemas.microsoft.com/office/drawing/2014/main" id="{4A81978B-7A77-4973-A650-880B4E6391F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962493" y="4424756"/>
                <a:ext cx="164520" cy="32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upo 173">
            <a:extLst>
              <a:ext uri="{FF2B5EF4-FFF2-40B4-BE49-F238E27FC236}">
                <a16:creationId xmlns:a16="http://schemas.microsoft.com/office/drawing/2014/main" id="{24A9D818-CC08-4935-B0DD-928FE5D708A8}"/>
              </a:ext>
            </a:extLst>
          </p:cNvPr>
          <p:cNvGrpSpPr/>
          <p:nvPr/>
        </p:nvGrpSpPr>
        <p:grpSpPr>
          <a:xfrm>
            <a:off x="5625093" y="4248716"/>
            <a:ext cx="675000" cy="410760"/>
            <a:chOff x="5625093" y="4248716"/>
            <a:chExt cx="675000" cy="4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2A72FE22-E85F-4190-8738-ACAA4CFA853B}"/>
                    </a:ext>
                  </a:extLst>
                </p14:cNvPr>
                <p14:cNvContentPartPr/>
                <p14:nvPr/>
              </p14:nvContentPartPr>
              <p14:xfrm>
                <a:off x="5712213" y="4248716"/>
                <a:ext cx="105840" cy="407160"/>
              </p14:xfrm>
            </p:contentPart>
          </mc:Choice>
          <mc:Fallback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2A72FE22-E85F-4190-8738-ACAA4CFA853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703573" y="4240076"/>
                  <a:ext cx="1234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E9858698-A8CD-4FF4-A10E-862FAF10A63B}"/>
                    </a:ext>
                  </a:extLst>
                </p14:cNvPr>
                <p14:cNvContentPartPr/>
                <p14:nvPr/>
              </p14:nvContentPartPr>
              <p14:xfrm>
                <a:off x="5625093" y="4487756"/>
                <a:ext cx="152280" cy="46080"/>
              </p14:xfrm>
            </p:contentPart>
          </mc:Choice>
          <mc:Fallback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E9858698-A8CD-4FF4-A10E-862FAF10A63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616093" y="4478756"/>
                  <a:ext cx="1699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642FBA17-F625-4663-8387-1A1FAE2E5929}"/>
                    </a:ext>
                  </a:extLst>
                </p14:cNvPr>
                <p14:cNvContentPartPr/>
                <p14:nvPr/>
              </p14:nvContentPartPr>
              <p14:xfrm>
                <a:off x="5879973" y="4566956"/>
                <a:ext cx="14040" cy="4680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642FBA17-F625-4663-8387-1A1FAE2E592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870973" y="4557956"/>
                  <a:ext cx="316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32076DE4-2444-44CF-BD11-D2565C6A02BA}"/>
                    </a:ext>
                  </a:extLst>
                </p14:cNvPr>
                <p14:cNvContentPartPr/>
                <p14:nvPr/>
              </p14:nvContentPartPr>
              <p14:xfrm>
                <a:off x="5908773" y="4482356"/>
                <a:ext cx="114840" cy="15912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32076DE4-2444-44CF-BD11-D2565C6A02B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99773" y="4473356"/>
                  <a:ext cx="132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F7A4BD56-1957-4FCF-B75E-C53021F1AC27}"/>
                    </a:ext>
                  </a:extLst>
                </p14:cNvPr>
                <p14:cNvContentPartPr/>
                <p14:nvPr/>
              </p14:nvContentPartPr>
              <p14:xfrm>
                <a:off x="6043773" y="4485236"/>
                <a:ext cx="256320" cy="17424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F7A4BD56-1957-4FCF-B75E-C53021F1AC2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34773" y="4476236"/>
                  <a:ext cx="27396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upo 190">
            <a:extLst>
              <a:ext uri="{FF2B5EF4-FFF2-40B4-BE49-F238E27FC236}">
                <a16:creationId xmlns:a16="http://schemas.microsoft.com/office/drawing/2014/main" id="{B6DAE2D7-385D-4484-88D4-EAC08740E3C1}"/>
              </a:ext>
            </a:extLst>
          </p:cNvPr>
          <p:cNvGrpSpPr/>
          <p:nvPr/>
        </p:nvGrpSpPr>
        <p:grpSpPr>
          <a:xfrm>
            <a:off x="-266720" y="3357356"/>
            <a:ext cx="5529293" cy="2595600"/>
            <a:chOff x="-266720" y="3357356"/>
            <a:chExt cx="5529293" cy="259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318C4FAE-B95C-4516-9ADA-742BD0C53235}"/>
                    </a:ext>
                  </a:extLst>
                </p14:cNvPr>
                <p14:cNvContentPartPr/>
                <p14:nvPr/>
              </p14:nvContentPartPr>
              <p14:xfrm>
                <a:off x="2870373" y="4072676"/>
                <a:ext cx="31320" cy="4284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318C4FAE-B95C-4516-9ADA-742BD0C5323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861373" y="4063676"/>
                  <a:ext cx="48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9ABC8F9E-7901-461D-8C3F-D65B6B6C3549}"/>
                    </a:ext>
                  </a:extLst>
                </p14:cNvPr>
                <p14:cNvContentPartPr/>
                <p14:nvPr/>
              </p14:nvContentPartPr>
              <p14:xfrm>
                <a:off x="3036333" y="4044596"/>
                <a:ext cx="122400" cy="3168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9ABC8F9E-7901-461D-8C3F-D65B6B6C354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027693" y="4035956"/>
                  <a:ext cx="1400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1B491DB9-D8AD-4726-A6FE-88E3FB08BF5E}"/>
                    </a:ext>
                  </a:extLst>
                </p14:cNvPr>
                <p14:cNvContentPartPr/>
                <p14:nvPr/>
              </p14:nvContentPartPr>
              <p14:xfrm>
                <a:off x="3165933" y="3703316"/>
                <a:ext cx="22680" cy="9540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1B491DB9-D8AD-4726-A6FE-88E3FB08BF5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157293" y="3694676"/>
                  <a:ext cx="40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DEF6F5C3-6BE8-4710-96C2-65DF9A5099B9}"/>
                    </a:ext>
                  </a:extLst>
                </p14:cNvPr>
                <p14:cNvContentPartPr/>
                <p14:nvPr/>
              </p14:nvContentPartPr>
              <p14:xfrm>
                <a:off x="2600013" y="3614756"/>
                <a:ext cx="369000" cy="155988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DEF6F5C3-6BE8-4710-96C2-65DF9A5099B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91373" y="3605756"/>
                  <a:ext cx="386640" cy="15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47FFC5F5-3596-4463-BF9F-629F04D4F64A}"/>
                    </a:ext>
                  </a:extLst>
                </p14:cNvPr>
                <p14:cNvContentPartPr/>
                <p14:nvPr/>
              </p14:nvContentPartPr>
              <p14:xfrm>
                <a:off x="2580213" y="3637076"/>
                <a:ext cx="2223000" cy="231588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47FFC5F5-3596-4463-BF9F-629F04D4F64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571213" y="3628436"/>
                  <a:ext cx="2240640" cy="23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C666F287-93B2-4D43-B3A5-F058D9836663}"/>
                    </a:ext>
                  </a:extLst>
                </p14:cNvPr>
                <p14:cNvContentPartPr/>
                <p14:nvPr/>
              </p14:nvContentPartPr>
              <p14:xfrm>
                <a:off x="2897373" y="4112276"/>
                <a:ext cx="1731600" cy="14040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C666F287-93B2-4D43-B3A5-F058D983666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88373" y="4103636"/>
                  <a:ext cx="1749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DC21056-CC0E-40A3-8174-C690EDE1A25A}"/>
                    </a:ext>
                  </a:extLst>
                </p14:cNvPr>
                <p14:cNvContentPartPr/>
                <p14:nvPr/>
              </p14:nvContentPartPr>
              <p14:xfrm>
                <a:off x="3224613" y="3734636"/>
                <a:ext cx="221400" cy="31428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DC21056-CC0E-40A3-8174-C690EDE1A25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215973" y="3725996"/>
                  <a:ext cx="2390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EEEC02AD-2EB7-4253-AB7B-0EB2985CB9E2}"/>
                    </a:ext>
                  </a:extLst>
                </p14:cNvPr>
                <p14:cNvContentPartPr/>
                <p14:nvPr/>
              </p14:nvContentPartPr>
              <p14:xfrm>
                <a:off x="3484533" y="3870716"/>
                <a:ext cx="28440" cy="13860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EEEC02AD-2EB7-4253-AB7B-0EB2985CB9E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75533" y="3861716"/>
                  <a:ext cx="46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57215E41-789B-41E6-A991-19803B9785A4}"/>
                    </a:ext>
                  </a:extLst>
                </p14:cNvPr>
                <p14:cNvContentPartPr/>
                <p14:nvPr/>
              </p14:nvContentPartPr>
              <p14:xfrm>
                <a:off x="3554373" y="3894116"/>
                <a:ext cx="491400" cy="13032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57215E41-789B-41E6-A991-19803B9785A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545733" y="3885476"/>
                  <a:ext cx="509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53F8E79D-C332-4990-80C6-13D365FCA11F}"/>
                    </a:ext>
                  </a:extLst>
                </p14:cNvPr>
                <p14:cNvContentPartPr/>
                <p14:nvPr/>
              </p14:nvContentPartPr>
              <p14:xfrm>
                <a:off x="3022653" y="4317476"/>
                <a:ext cx="199440" cy="29772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53F8E79D-C332-4990-80C6-13D365FCA1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13653" y="4308476"/>
                  <a:ext cx="2170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00531283-6ABE-4F67-8926-FB3C4893002E}"/>
                    </a:ext>
                  </a:extLst>
                </p14:cNvPr>
                <p14:cNvContentPartPr/>
                <p14:nvPr/>
              </p14:nvContentPartPr>
              <p14:xfrm>
                <a:off x="3235053" y="4292996"/>
                <a:ext cx="117000" cy="30528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00531283-6ABE-4F67-8926-FB3C4893002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26413" y="4284356"/>
                  <a:ext cx="1346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D158AC17-CBF9-429C-88A7-278CBFD6F4B7}"/>
                    </a:ext>
                  </a:extLst>
                </p14:cNvPr>
                <p14:cNvContentPartPr/>
                <p14:nvPr/>
              </p14:nvContentPartPr>
              <p14:xfrm>
                <a:off x="3389493" y="4476236"/>
                <a:ext cx="11880" cy="6192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D158AC17-CBF9-429C-88A7-278CBFD6F4B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80493" y="4467236"/>
                  <a:ext cx="29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0CC0DEF9-B01C-42E1-B928-74B394263A4A}"/>
                    </a:ext>
                  </a:extLst>
                </p14:cNvPr>
                <p14:cNvContentPartPr/>
                <p14:nvPr/>
              </p14:nvContentPartPr>
              <p14:xfrm>
                <a:off x="3463293" y="4392716"/>
                <a:ext cx="209520" cy="18036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0CC0DEF9-B01C-42E1-B928-74B394263A4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454293" y="4384076"/>
                  <a:ext cx="227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ECA4658F-9DB2-4AC4-AFFF-51C5EAECE95D}"/>
                    </a:ext>
                  </a:extLst>
                </p14:cNvPr>
                <p14:cNvContentPartPr/>
                <p14:nvPr/>
              </p14:nvContentPartPr>
              <p14:xfrm>
                <a:off x="3741213" y="4459676"/>
                <a:ext cx="141120" cy="13032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ECA4658F-9DB2-4AC4-AFFF-51C5EAECE95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732213" y="4450676"/>
                  <a:ext cx="158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B09F73AE-5B32-49AD-906A-01F5D608E75D}"/>
                    </a:ext>
                  </a:extLst>
                </p14:cNvPr>
                <p14:cNvContentPartPr/>
                <p14:nvPr/>
              </p14:nvContentPartPr>
              <p14:xfrm>
                <a:off x="3925893" y="4415396"/>
                <a:ext cx="131760" cy="12528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B09F73AE-5B32-49AD-906A-01F5D608E75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916893" y="4406396"/>
                  <a:ext cx="149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E05F7C24-0990-457C-83CE-DF391C76F498}"/>
                    </a:ext>
                  </a:extLst>
                </p14:cNvPr>
                <p14:cNvContentPartPr/>
                <p14:nvPr/>
              </p14:nvContentPartPr>
              <p14:xfrm>
                <a:off x="4084653" y="4322516"/>
                <a:ext cx="27000" cy="7056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E05F7C24-0990-457C-83CE-DF391C76F49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075653" y="4313516"/>
                  <a:ext cx="446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A8240D0A-3FB8-4B22-8E26-8370B34E177F}"/>
                    </a:ext>
                  </a:extLst>
                </p14:cNvPr>
                <p14:cNvContentPartPr/>
                <p14:nvPr/>
              </p14:nvContentPartPr>
              <p14:xfrm>
                <a:off x="4158813" y="4420796"/>
                <a:ext cx="91440" cy="13464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A8240D0A-3FB8-4B22-8E26-8370B34E177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150173" y="4411796"/>
                  <a:ext cx="109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C70373EA-6A6B-491C-919D-D088C7F9F1C3}"/>
                    </a:ext>
                  </a:extLst>
                </p14:cNvPr>
                <p14:cNvContentPartPr/>
                <p14:nvPr/>
              </p14:nvContentPartPr>
              <p14:xfrm>
                <a:off x="2879013" y="4781876"/>
                <a:ext cx="285480" cy="24048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C70373EA-6A6B-491C-919D-D088C7F9F1C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870013" y="4773236"/>
                  <a:ext cx="303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AF5FBECC-8361-445D-AE10-31E6761C512D}"/>
                    </a:ext>
                  </a:extLst>
                </p14:cNvPr>
                <p14:cNvContentPartPr/>
                <p14:nvPr/>
              </p14:nvContentPartPr>
              <p14:xfrm>
                <a:off x="3245853" y="4730396"/>
                <a:ext cx="70200" cy="25596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AF5FBECC-8361-445D-AE10-31E6761C512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237213" y="4721396"/>
                  <a:ext cx="878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84EEE729-E772-4DAB-9C3A-7CD19079FAA0}"/>
                    </a:ext>
                  </a:extLst>
                </p14:cNvPr>
                <p14:cNvContentPartPr/>
                <p14:nvPr/>
              </p14:nvContentPartPr>
              <p14:xfrm>
                <a:off x="3239733" y="4807796"/>
                <a:ext cx="116640" cy="2628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84EEE729-E772-4DAB-9C3A-7CD19079FAA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231093" y="4799156"/>
                  <a:ext cx="134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A16C6EF4-4524-4C3F-8363-15F643B5D844}"/>
                    </a:ext>
                  </a:extLst>
                </p14:cNvPr>
                <p14:cNvContentPartPr/>
                <p14:nvPr/>
              </p14:nvContentPartPr>
              <p14:xfrm>
                <a:off x="3425133" y="4770716"/>
                <a:ext cx="84240" cy="18036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A16C6EF4-4524-4C3F-8363-15F643B5D84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416133" y="4761716"/>
                  <a:ext cx="101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BFC79D8F-0C6F-41A3-BA8E-F14FF7E58670}"/>
                    </a:ext>
                  </a:extLst>
                </p14:cNvPr>
                <p14:cNvContentPartPr/>
                <p14:nvPr/>
              </p14:nvContentPartPr>
              <p14:xfrm>
                <a:off x="4565253" y="4478036"/>
                <a:ext cx="161280" cy="27288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BFC79D8F-0C6F-41A3-BA8E-F14FF7E5867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56613" y="4469396"/>
                  <a:ext cx="1789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277D79E3-034B-42D4-92E5-87CC7FE51024}"/>
                    </a:ext>
                  </a:extLst>
                </p14:cNvPr>
                <p14:cNvContentPartPr/>
                <p14:nvPr/>
              </p14:nvContentPartPr>
              <p14:xfrm>
                <a:off x="4794933" y="4659476"/>
                <a:ext cx="43560" cy="2124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277D79E3-034B-42D4-92E5-87CC7FE5102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85933" y="4650476"/>
                  <a:ext cx="612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9895D838-684F-4EB7-AF68-9BD063C88432}"/>
                    </a:ext>
                  </a:extLst>
                </p14:cNvPr>
                <p14:cNvContentPartPr/>
                <p14:nvPr/>
              </p14:nvContentPartPr>
              <p14:xfrm>
                <a:off x="4905093" y="4655516"/>
                <a:ext cx="43200" cy="2628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9895D838-684F-4EB7-AF68-9BD063C8843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896453" y="4646876"/>
                  <a:ext cx="60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3891C011-B29F-4F91-B56C-9B42FDF23721}"/>
                    </a:ext>
                  </a:extLst>
                </p14:cNvPr>
                <p14:cNvContentPartPr/>
                <p14:nvPr/>
              </p14:nvContentPartPr>
              <p14:xfrm>
                <a:off x="4991133" y="4649756"/>
                <a:ext cx="55800" cy="30960"/>
              </p14:xfrm>
            </p:contentPart>
          </mc:Choice>
          <mc:Fallback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3891C011-B29F-4F91-B56C-9B42FDF2372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82493" y="4641116"/>
                  <a:ext cx="734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4F5FA4CD-A6C9-4364-B887-8207C84069EA}"/>
                    </a:ext>
                  </a:extLst>
                </p14:cNvPr>
                <p14:cNvContentPartPr/>
                <p14:nvPr/>
              </p14:nvContentPartPr>
              <p14:xfrm>
                <a:off x="5186973" y="4470476"/>
                <a:ext cx="51840" cy="245160"/>
              </p14:xfrm>
            </p:contentPart>
          </mc:Choice>
          <mc:Fallback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4F5FA4CD-A6C9-4364-B887-8207C84069E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178333" y="4461836"/>
                  <a:ext cx="694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A3318A85-EFC3-42CB-A02C-1451764425CD}"/>
                    </a:ext>
                  </a:extLst>
                </p14:cNvPr>
                <p14:cNvContentPartPr/>
                <p14:nvPr/>
              </p14:nvContentPartPr>
              <p14:xfrm>
                <a:off x="5103453" y="4435916"/>
                <a:ext cx="159120" cy="23544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A3318A85-EFC3-42CB-A02C-1451764425C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094813" y="4427276"/>
                  <a:ext cx="1767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EAF9FB5C-BDF3-49EC-B02B-E88085DD9EBD}"/>
                    </a:ext>
                  </a:extLst>
                </p14:cNvPr>
                <p14:cNvContentPartPr/>
                <p14:nvPr/>
              </p14:nvContentPartPr>
              <p14:xfrm>
                <a:off x="2101773" y="4529876"/>
                <a:ext cx="633960" cy="8892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EAF9FB5C-BDF3-49EC-B02B-E88085DD9EB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092773" y="4521236"/>
                  <a:ext cx="651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5597133D-C2DA-4FEF-B75A-77AD4DADD627}"/>
                    </a:ext>
                  </a:extLst>
                </p14:cNvPr>
                <p14:cNvContentPartPr/>
                <p14:nvPr/>
              </p14:nvContentPartPr>
              <p14:xfrm>
                <a:off x="479973" y="3649676"/>
                <a:ext cx="57240" cy="36072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5597133D-C2DA-4FEF-B75A-77AD4DADD62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70973" y="3641036"/>
                  <a:ext cx="748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0BF0A2AB-723E-433A-87B9-E7BDF3DB13E0}"/>
                    </a:ext>
                  </a:extLst>
                </p14:cNvPr>
                <p14:cNvContentPartPr/>
                <p14:nvPr/>
              </p14:nvContentPartPr>
              <p14:xfrm>
                <a:off x="551253" y="3767756"/>
                <a:ext cx="341280" cy="39168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0BF0A2AB-723E-433A-87B9-E7BDF3DB13E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2613" y="3759116"/>
                  <a:ext cx="3589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A32D36D3-FEFE-4250-9A1A-5E916CAC0346}"/>
                    </a:ext>
                  </a:extLst>
                </p14:cNvPr>
                <p14:cNvContentPartPr/>
                <p14:nvPr/>
              </p14:nvContentPartPr>
              <p14:xfrm>
                <a:off x="911613" y="3710876"/>
                <a:ext cx="437400" cy="26748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A32D36D3-FEFE-4250-9A1A-5E916CAC034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02973" y="3702236"/>
                  <a:ext cx="4550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18693674-E3A1-4505-B0ED-0E41A7A72EE1}"/>
                    </a:ext>
                  </a:extLst>
                </p14:cNvPr>
                <p14:cNvContentPartPr/>
                <p14:nvPr/>
              </p14:nvContentPartPr>
              <p14:xfrm>
                <a:off x="1459533" y="3504236"/>
                <a:ext cx="70920" cy="363600"/>
              </p14:xfrm>
            </p:contentPart>
          </mc:Choice>
          <mc:Fallback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18693674-E3A1-4505-B0ED-0E41A7A72EE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450893" y="3495596"/>
                  <a:ext cx="885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513C22E0-E878-4FED-ACA8-2066FACE23F7}"/>
                    </a:ext>
                  </a:extLst>
                </p14:cNvPr>
                <p14:cNvContentPartPr/>
                <p14:nvPr/>
              </p14:nvContentPartPr>
              <p14:xfrm>
                <a:off x="1446573" y="3725636"/>
                <a:ext cx="261360" cy="193680"/>
              </p14:xfrm>
            </p:contentPart>
          </mc:Choice>
          <mc:Fallback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513C22E0-E878-4FED-ACA8-2066FACE23F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437933" y="3716996"/>
                  <a:ext cx="279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6BCBD7F7-B187-493D-9150-0FE254037FEF}"/>
                    </a:ext>
                  </a:extLst>
                </p14:cNvPr>
                <p14:cNvContentPartPr/>
                <p14:nvPr/>
              </p14:nvContentPartPr>
              <p14:xfrm>
                <a:off x="142653" y="4032356"/>
                <a:ext cx="1797840" cy="92520"/>
              </p14:xfrm>
            </p:contentPart>
          </mc:Choice>
          <mc:Fallback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6BCBD7F7-B187-493D-9150-0FE254037FE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34013" y="4023716"/>
                  <a:ext cx="1815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5BD53368-586A-4FAF-9EAE-9AC0B7FA7448}"/>
                    </a:ext>
                  </a:extLst>
                </p14:cNvPr>
                <p14:cNvContentPartPr/>
                <p14:nvPr/>
              </p14:nvContentPartPr>
              <p14:xfrm>
                <a:off x="-252267" y="3561116"/>
                <a:ext cx="336240" cy="1350000"/>
              </p14:xfrm>
            </p:contentPart>
          </mc:Choice>
          <mc:Fallback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5BD53368-586A-4FAF-9EAE-9AC0B7FA744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-261267" y="3552476"/>
                  <a:ext cx="353880" cy="13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6A7BE5A1-87F0-4CD0-B17F-3330F996782E}"/>
                    </a:ext>
                  </a:extLst>
                </p14:cNvPr>
                <p14:cNvContentPartPr/>
                <p14:nvPr/>
              </p14:nvContentPartPr>
              <p14:xfrm>
                <a:off x="24880" y="3357356"/>
                <a:ext cx="1927440" cy="2416320"/>
              </p14:xfrm>
            </p:contentPart>
          </mc:Choice>
          <mc:Fallback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6A7BE5A1-87F0-4CD0-B17F-3330F996782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6240" y="3348356"/>
                  <a:ext cx="1945080" cy="24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4D4FA39B-E084-403D-A07B-8A3BD1362552}"/>
                    </a:ext>
                  </a:extLst>
                </p14:cNvPr>
                <p14:cNvContentPartPr/>
                <p14:nvPr/>
              </p14:nvContentPartPr>
              <p14:xfrm>
                <a:off x="-266720" y="4843796"/>
                <a:ext cx="1708200" cy="105012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4D4FA39B-E084-403D-A07B-8A3BD136255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-275360" y="4835156"/>
                  <a:ext cx="1725840" cy="10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E195FDF3-B9C1-4F1E-BA4B-41FC73C778D6}"/>
                    </a:ext>
                  </a:extLst>
                </p14:cNvPr>
                <p14:cNvContentPartPr/>
                <p14:nvPr/>
              </p14:nvContentPartPr>
              <p14:xfrm>
                <a:off x="1888342" y="4570916"/>
                <a:ext cx="416880" cy="29880"/>
              </p14:xfrm>
            </p:contentPart>
          </mc:Choice>
          <mc:Fallback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E195FDF3-B9C1-4F1E-BA4B-41FC73C778D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879702" y="4561916"/>
                  <a:ext cx="434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6D5AA561-EB4B-4942-8A19-C9565F34DEF3}"/>
                    </a:ext>
                  </a:extLst>
                </p14:cNvPr>
                <p14:cNvContentPartPr/>
                <p14:nvPr/>
              </p14:nvContentPartPr>
              <p14:xfrm>
                <a:off x="1710502" y="4629236"/>
                <a:ext cx="1003320" cy="46440"/>
              </p14:xfrm>
            </p:contentPart>
          </mc:Choice>
          <mc:Fallback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6D5AA561-EB4B-4942-8A19-C9565F34DEF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701502" y="4620236"/>
                  <a:ext cx="1020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2489D394-BB36-41AE-82D7-4232DFED03DD}"/>
                    </a:ext>
                  </a:extLst>
                </p14:cNvPr>
                <p14:cNvContentPartPr/>
                <p14:nvPr/>
              </p14:nvContentPartPr>
              <p14:xfrm>
                <a:off x="2501062" y="4362836"/>
                <a:ext cx="108720" cy="201960"/>
              </p14:xfrm>
            </p:contentPart>
          </mc:Choice>
          <mc:Fallback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2489D394-BB36-41AE-82D7-4232DFED03D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492062" y="4354196"/>
                  <a:ext cx="1263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801E2F62-A127-4DE8-9157-9DFB383E284C}"/>
                    </a:ext>
                  </a:extLst>
                </p14:cNvPr>
                <p14:cNvContentPartPr/>
                <p14:nvPr/>
              </p14:nvContentPartPr>
              <p14:xfrm>
                <a:off x="1832902" y="4284356"/>
                <a:ext cx="194040" cy="187560"/>
              </p14:xfrm>
            </p:contentPart>
          </mc:Choice>
          <mc:Fallback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801E2F62-A127-4DE8-9157-9DFB383E284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824262" y="4275716"/>
                  <a:ext cx="211680" cy="20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7245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15B33B-EEB9-4C23-806A-2EDEFA80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263236"/>
            <a:ext cx="8911687" cy="1641764"/>
          </a:xfrm>
        </p:spPr>
        <p:txBody>
          <a:bodyPr>
            <a:normAutofit fontScale="90000"/>
          </a:bodyPr>
          <a:lstStyle/>
          <a:p>
            <a:r>
              <a:rPr lang="es-ES" dirty="0"/>
              <a:t>La AI brinda herramientas para estructurar los datos con el fin de facilitar su uso y localización </a:t>
            </a:r>
            <a:r>
              <a:rPr lang="es-ES" i="1" dirty="0"/>
              <a:t>(</a:t>
            </a:r>
            <a:r>
              <a:rPr lang="es-ES" i="1" dirty="0" err="1">
                <a:hlinkClick r:id="rId2" tooltip="findability"/>
              </a:rPr>
              <a:t>findability</a:t>
            </a:r>
            <a:r>
              <a:rPr lang="es-ES" i="1" dirty="0"/>
              <a:t>)</a:t>
            </a:r>
            <a:r>
              <a:rPr lang="es-ES" dirty="0"/>
              <a:t>.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779AA3-3039-45C8-A270-409370B3B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3651931" cy="4724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Es una disciplina para el estudio, análisis, organización, disposición y estructuración de la información, y de la selección y presentación de los datos en los sistemas de información interactivos y no interactivos.</a:t>
            </a:r>
            <a:endParaRPr lang="es-CO" dirty="0"/>
          </a:p>
        </p:txBody>
      </p:sp>
      <p:pic>
        <p:nvPicPr>
          <p:cNvPr id="5" name="Imagen 4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FC015589-77A9-4ACE-94A9-C9B8CB38C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43" y="2133600"/>
            <a:ext cx="5979539" cy="4724400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071D897E-96FE-4544-B31F-918428A35918}"/>
              </a:ext>
            </a:extLst>
          </p:cNvPr>
          <p:cNvGrpSpPr/>
          <p:nvPr/>
        </p:nvGrpSpPr>
        <p:grpSpPr>
          <a:xfrm>
            <a:off x="11068293" y="5705996"/>
            <a:ext cx="1212840" cy="701280"/>
            <a:chOff x="11068293" y="5705996"/>
            <a:chExt cx="1212840" cy="70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66D922B2-9B65-4447-A878-4B869BCC9E90}"/>
                    </a:ext>
                  </a:extLst>
                </p14:cNvPr>
                <p14:cNvContentPartPr/>
                <p14:nvPr/>
              </p14:nvContentPartPr>
              <p14:xfrm>
                <a:off x="11253333" y="6211796"/>
                <a:ext cx="523080" cy="6372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66D922B2-9B65-4447-A878-4B869BCC9E9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44693" y="6203156"/>
                  <a:ext cx="540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61F429E4-CCC8-42B0-A93B-5A9521179530}"/>
                    </a:ext>
                  </a:extLst>
                </p14:cNvPr>
                <p14:cNvContentPartPr/>
                <p14:nvPr/>
              </p14:nvContentPartPr>
              <p14:xfrm>
                <a:off x="11074773" y="5830196"/>
                <a:ext cx="21600" cy="57708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61F429E4-CCC8-42B0-A93B-5A95211795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66133" y="5821556"/>
                  <a:ext cx="3924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73F0B725-5194-4F7F-BD6F-1186013689FC}"/>
                    </a:ext>
                  </a:extLst>
                </p14:cNvPr>
                <p14:cNvContentPartPr/>
                <p14:nvPr/>
              </p14:nvContentPartPr>
              <p14:xfrm>
                <a:off x="11068293" y="5705996"/>
                <a:ext cx="1212840" cy="14508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73F0B725-5194-4F7F-BD6F-1186013689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59293" y="5697356"/>
                  <a:ext cx="1230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916DFD2F-262A-4C2B-8A54-61DF1B18610C}"/>
                    </a:ext>
                  </a:extLst>
                </p14:cNvPr>
                <p14:cNvContentPartPr/>
                <p14:nvPr/>
              </p14:nvContentPartPr>
              <p14:xfrm>
                <a:off x="11893053" y="5923076"/>
                <a:ext cx="296280" cy="33228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916DFD2F-262A-4C2B-8A54-61DF1B1861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884413" y="5914436"/>
                  <a:ext cx="313920" cy="34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EFFD415-082E-4DA5-A8D4-A49DC3B937EB}"/>
              </a:ext>
            </a:extLst>
          </p:cNvPr>
          <p:cNvGrpSpPr/>
          <p:nvPr/>
        </p:nvGrpSpPr>
        <p:grpSpPr>
          <a:xfrm>
            <a:off x="10500573" y="5206316"/>
            <a:ext cx="1307880" cy="109800"/>
            <a:chOff x="10500573" y="5206316"/>
            <a:chExt cx="1307880" cy="10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08786B1F-EEBD-44F7-B8A3-D5CC5680FB54}"/>
                    </a:ext>
                  </a:extLst>
                </p14:cNvPr>
                <p14:cNvContentPartPr/>
                <p14:nvPr/>
              </p14:nvContentPartPr>
              <p14:xfrm>
                <a:off x="10500573" y="5248796"/>
                <a:ext cx="610560" cy="6732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08786B1F-EEBD-44F7-B8A3-D5CC5680FB5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91933" y="5239796"/>
                  <a:ext cx="628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A1A2BAAB-A84B-4CA6-B45D-E7B9ED8B8018}"/>
                    </a:ext>
                  </a:extLst>
                </p14:cNvPr>
                <p14:cNvContentPartPr/>
                <p14:nvPr/>
              </p14:nvContentPartPr>
              <p14:xfrm>
                <a:off x="11261973" y="5206316"/>
                <a:ext cx="546480" cy="3168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A1A2BAAB-A84B-4CA6-B45D-E7B9ED8B80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252973" y="5197676"/>
                  <a:ext cx="56412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55D254CA-6DDB-4D28-8305-0054E78CD00C}"/>
              </a:ext>
            </a:extLst>
          </p:cNvPr>
          <p:cNvGrpSpPr/>
          <p:nvPr/>
        </p:nvGrpSpPr>
        <p:grpSpPr>
          <a:xfrm>
            <a:off x="9904053" y="3932636"/>
            <a:ext cx="1212840" cy="704880"/>
            <a:chOff x="9904053" y="3932636"/>
            <a:chExt cx="1212840" cy="70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0C942A97-FF98-44E4-975C-2AA32368FFD8}"/>
                    </a:ext>
                  </a:extLst>
                </p14:cNvPr>
                <p14:cNvContentPartPr/>
                <p14:nvPr/>
              </p14:nvContentPartPr>
              <p14:xfrm>
                <a:off x="9940413" y="4318916"/>
                <a:ext cx="92880" cy="30204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0C942A97-FF98-44E4-975C-2AA32368FFD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31773" y="4310276"/>
                  <a:ext cx="1105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F58E20AD-A404-404C-B4C9-B720D1ADDCAF}"/>
                    </a:ext>
                  </a:extLst>
                </p14:cNvPr>
                <p14:cNvContentPartPr/>
                <p14:nvPr/>
              </p14:nvContentPartPr>
              <p14:xfrm>
                <a:off x="9915213" y="4321796"/>
                <a:ext cx="75600" cy="8100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F58E20AD-A404-404C-B4C9-B720D1ADDC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06573" y="4312796"/>
                  <a:ext cx="932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CAA60363-BC56-4248-A739-9EE0D3685BF6}"/>
                    </a:ext>
                  </a:extLst>
                </p14:cNvPr>
                <p14:cNvContentPartPr/>
                <p14:nvPr/>
              </p14:nvContentPartPr>
              <p14:xfrm>
                <a:off x="9904053" y="3932636"/>
                <a:ext cx="1212840" cy="70488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CAA60363-BC56-4248-A739-9EE0D3685B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895053" y="3923996"/>
                  <a:ext cx="1230480" cy="72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065BF717-9FA5-4D28-8BE3-97D70842706D}"/>
                  </a:ext>
                </a:extLst>
              </p14:cNvPr>
              <p14:cNvContentPartPr/>
              <p14:nvPr/>
            </p14:nvContentPartPr>
            <p14:xfrm>
              <a:off x="9487533" y="3113276"/>
              <a:ext cx="1366920" cy="722160"/>
            </p14:xfrm>
          </p:contentPart>
        </mc:Choice>
        <mc:Fallback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065BF717-9FA5-4D28-8BE3-97D70842706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78533" y="3104276"/>
                <a:ext cx="1384560" cy="7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8097463B-8195-40BC-AAA9-80BE47682D23}"/>
                  </a:ext>
                </a:extLst>
              </p14:cNvPr>
              <p14:cNvContentPartPr/>
              <p14:nvPr/>
            </p14:nvContentPartPr>
            <p14:xfrm>
              <a:off x="7517973" y="1902236"/>
              <a:ext cx="2322720" cy="1395720"/>
            </p14:xfrm>
          </p:contentPart>
        </mc:Choice>
        <mc:Fallback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8097463B-8195-40BC-AAA9-80BE47682D2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09333" y="1893596"/>
                <a:ext cx="2340360" cy="14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0FAE4B84-A286-4A08-834D-06B8A7257D94}"/>
                  </a:ext>
                </a:extLst>
              </p14:cNvPr>
              <p14:cNvContentPartPr/>
              <p14:nvPr/>
            </p14:nvContentPartPr>
            <p14:xfrm>
              <a:off x="4403253" y="2897996"/>
              <a:ext cx="470160" cy="319320"/>
            </p14:xfrm>
          </p:contentPart>
        </mc:Choice>
        <mc:Fallback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0FAE4B84-A286-4A08-834D-06B8A7257D9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94253" y="2888996"/>
                <a:ext cx="4878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FF72FC59-9616-42B5-A2ED-DB2684DF5DD9}"/>
                  </a:ext>
                </a:extLst>
              </p14:cNvPr>
              <p14:cNvContentPartPr/>
              <p14:nvPr/>
            </p14:nvContentPartPr>
            <p14:xfrm>
              <a:off x="5820213" y="3084836"/>
              <a:ext cx="430200" cy="237960"/>
            </p14:xfrm>
          </p:contentPart>
        </mc:Choice>
        <mc:Fallback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FF72FC59-9616-42B5-A2ED-DB2684DF5DD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11573" y="3076196"/>
                <a:ext cx="447840" cy="25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upo 47">
            <a:extLst>
              <a:ext uri="{FF2B5EF4-FFF2-40B4-BE49-F238E27FC236}">
                <a16:creationId xmlns:a16="http://schemas.microsoft.com/office/drawing/2014/main" id="{7A377925-6215-4FD2-BC8E-971ABC4FA7DA}"/>
              </a:ext>
            </a:extLst>
          </p:cNvPr>
          <p:cNvGrpSpPr/>
          <p:nvPr/>
        </p:nvGrpSpPr>
        <p:grpSpPr>
          <a:xfrm>
            <a:off x="2093853" y="1675076"/>
            <a:ext cx="5708160" cy="4687560"/>
            <a:chOff x="2093853" y="1675076"/>
            <a:chExt cx="5708160" cy="468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FAB33DF4-3A4F-4DB5-A9B1-C70CA8F873E5}"/>
                    </a:ext>
                  </a:extLst>
                </p14:cNvPr>
                <p14:cNvContentPartPr/>
                <p14:nvPr/>
              </p14:nvContentPartPr>
              <p14:xfrm>
                <a:off x="7236093" y="4211276"/>
                <a:ext cx="532440" cy="4464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FAB33DF4-3A4F-4DB5-A9B1-C70CA8F873E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27093" y="4202276"/>
                  <a:ext cx="550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010075B1-4B18-4DD4-B8BF-E62D31F661DC}"/>
                    </a:ext>
                  </a:extLst>
                </p14:cNvPr>
                <p14:cNvContentPartPr/>
                <p14:nvPr/>
              </p14:nvContentPartPr>
              <p14:xfrm>
                <a:off x="7622373" y="4192916"/>
                <a:ext cx="179640" cy="8568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010075B1-4B18-4DD4-B8BF-E62D31F661D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13373" y="4183916"/>
                  <a:ext cx="197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4E9F3CC1-BC6C-48F1-9367-90DE7CBCF96E}"/>
                    </a:ext>
                  </a:extLst>
                </p14:cNvPr>
                <p14:cNvContentPartPr/>
                <p14:nvPr/>
              </p14:nvContentPartPr>
              <p14:xfrm>
                <a:off x="6916413" y="4910036"/>
                <a:ext cx="276840" cy="36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4E9F3CC1-BC6C-48F1-9367-90DE7CBCF96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07413" y="4901396"/>
                  <a:ext cx="29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AF39E360-FAF2-4FE6-9227-2D248DEE2557}"/>
                    </a:ext>
                  </a:extLst>
                </p14:cNvPr>
                <p14:cNvContentPartPr/>
                <p14:nvPr/>
              </p14:nvContentPartPr>
              <p14:xfrm>
                <a:off x="7115133" y="4842716"/>
                <a:ext cx="160920" cy="10476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AF39E360-FAF2-4FE6-9227-2D248DEE25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06493" y="4833716"/>
                  <a:ext cx="178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24A26536-A8DF-4CC8-9B71-3068A6959D14}"/>
                    </a:ext>
                  </a:extLst>
                </p14:cNvPr>
                <p14:cNvContentPartPr/>
                <p14:nvPr/>
              </p14:nvContentPartPr>
              <p14:xfrm>
                <a:off x="3900333" y="2562836"/>
                <a:ext cx="1494360" cy="9540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24A26536-A8DF-4CC8-9B71-3068A6959D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91693" y="2553836"/>
                  <a:ext cx="15120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6C5ACAD3-D883-4066-AB2D-6F1932D814E5}"/>
                    </a:ext>
                  </a:extLst>
                </p14:cNvPr>
                <p14:cNvContentPartPr/>
                <p14:nvPr/>
              </p14:nvContentPartPr>
              <p14:xfrm>
                <a:off x="3162333" y="2927876"/>
                <a:ext cx="689400" cy="3780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6C5ACAD3-D883-4066-AB2D-6F1932D814E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53693" y="2919236"/>
                  <a:ext cx="707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9AE376B4-8798-48CA-AA3F-B983686376FE}"/>
                    </a:ext>
                  </a:extLst>
                </p14:cNvPr>
                <p14:cNvContentPartPr/>
                <p14:nvPr/>
              </p14:nvContentPartPr>
              <p14:xfrm>
                <a:off x="4739493" y="2664356"/>
                <a:ext cx="501120" cy="27360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9AE376B4-8798-48CA-AA3F-B983686376F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30493" y="2655716"/>
                  <a:ext cx="518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6AA724D9-51F2-4487-B397-16E335264CE1}"/>
                    </a:ext>
                  </a:extLst>
                </p14:cNvPr>
                <p14:cNvContentPartPr/>
                <p14:nvPr/>
              </p14:nvContentPartPr>
              <p14:xfrm>
                <a:off x="2912133" y="3878276"/>
                <a:ext cx="1512360" cy="37188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6AA724D9-51F2-4487-B397-16E335264CE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03493" y="3869276"/>
                  <a:ext cx="15300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07FAA4AE-90B6-4107-8F90-A03F055CB6CB}"/>
                    </a:ext>
                  </a:extLst>
                </p14:cNvPr>
                <p14:cNvContentPartPr/>
                <p14:nvPr/>
              </p14:nvContentPartPr>
              <p14:xfrm>
                <a:off x="2883333" y="3492356"/>
                <a:ext cx="59760" cy="58068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07FAA4AE-90B6-4107-8F90-A03F055CB6C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74333" y="3483716"/>
                  <a:ext cx="7740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88FC42BE-B08A-43E0-B0C5-68B8F14012A3}"/>
                    </a:ext>
                  </a:extLst>
                </p14:cNvPr>
                <p14:cNvContentPartPr/>
                <p14:nvPr/>
              </p14:nvContentPartPr>
              <p14:xfrm>
                <a:off x="2744373" y="4289036"/>
                <a:ext cx="282600" cy="79992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88FC42BE-B08A-43E0-B0C5-68B8F14012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35373" y="4280036"/>
                  <a:ext cx="300240" cy="81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141AA761-77D2-493A-BACD-9F7EBCD1B95E}"/>
                    </a:ext>
                  </a:extLst>
                </p14:cNvPr>
                <p14:cNvContentPartPr/>
                <p14:nvPr/>
              </p14:nvContentPartPr>
              <p14:xfrm>
                <a:off x="2093853" y="4525916"/>
                <a:ext cx="188640" cy="39024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141AA761-77D2-493A-BACD-9F7EBCD1B9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85213" y="4516916"/>
                  <a:ext cx="2062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E74A5BE3-86CB-4838-A1F5-2EC04D422497}"/>
                    </a:ext>
                  </a:extLst>
                </p14:cNvPr>
                <p14:cNvContentPartPr/>
                <p14:nvPr/>
              </p14:nvContentPartPr>
              <p14:xfrm>
                <a:off x="2287533" y="4635716"/>
                <a:ext cx="28440" cy="13140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E74A5BE3-86CB-4838-A1F5-2EC04D42249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78533" y="4627076"/>
                  <a:ext cx="46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F5B7E6F4-8693-4159-BA17-15A50EA84D01}"/>
                    </a:ext>
                  </a:extLst>
                </p14:cNvPr>
                <p14:cNvContentPartPr/>
                <p14:nvPr/>
              </p14:nvContentPartPr>
              <p14:xfrm>
                <a:off x="2283213" y="4598276"/>
                <a:ext cx="163440" cy="22788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F5B7E6F4-8693-4159-BA17-15A50EA84D0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74573" y="4589276"/>
                  <a:ext cx="1810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2CD96528-C549-406C-B52A-B74F9DE28DE9}"/>
                    </a:ext>
                  </a:extLst>
                </p14:cNvPr>
                <p14:cNvContentPartPr/>
                <p14:nvPr/>
              </p14:nvContentPartPr>
              <p14:xfrm>
                <a:off x="2475453" y="4628156"/>
                <a:ext cx="106560" cy="12816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2CD96528-C549-406C-B52A-B74F9DE28D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66453" y="4619516"/>
                  <a:ext cx="124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6B0457AB-EA16-45E2-B7D1-F7B54328ADE3}"/>
                    </a:ext>
                  </a:extLst>
                </p14:cNvPr>
                <p14:cNvContentPartPr/>
                <p14:nvPr/>
              </p14:nvContentPartPr>
              <p14:xfrm>
                <a:off x="2635293" y="4274636"/>
                <a:ext cx="209520" cy="36576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6B0457AB-EA16-45E2-B7D1-F7B54328ADE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26653" y="4265996"/>
                  <a:ext cx="2271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3434C873-6A16-4339-B830-FE9EEC2E8C16}"/>
                    </a:ext>
                  </a:extLst>
                </p14:cNvPr>
                <p14:cNvContentPartPr/>
                <p14:nvPr/>
              </p14:nvContentPartPr>
              <p14:xfrm>
                <a:off x="2853453" y="4309556"/>
                <a:ext cx="35280" cy="11916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3434C873-6A16-4339-B830-FE9EEC2E8C1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44813" y="4300556"/>
                  <a:ext cx="52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D7B824A7-5EF7-4A7C-9928-38C5C9BC7FBE}"/>
                    </a:ext>
                  </a:extLst>
                </p14:cNvPr>
                <p14:cNvContentPartPr/>
                <p14:nvPr/>
              </p14:nvContentPartPr>
              <p14:xfrm>
                <a:off x="2929413" y="4276076"/>
                <a:ext cx="227880" cy="14832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D7B824A7-5EF7-4A7C-9928-38C5C9BC7FB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20773" y="4267076"/>
                  <a:ext cx="245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CFADF51-931C-4481-96ED-26020907F375}"/>
                    </a:ext>
                  </a:extLst>
                </p14:cNvPr>
                <p14:cNvContentPartPr/>
                <p14:nvPr/>
              </p14:nvContentPartPr>
              <p14:xfrm>
                <a:off x="3149733" y="4209836"/>
                <a:ext cx="20880" cy="1476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CFADF51-931C-4481-96ED-26020907F37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40733" y="4201196"/>
                  <a:ext cx="38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DF19CF36-3F7E-4DF6-811F-1DBD94DBE919}"/>
                    </a:ext>
                  </a:extLst>
                </p14:cNvPr>
                <p14:cNvContentPartPr/>
                <p14:nvPr/>
              </p14:nvContentPartPr>
              <p14:xfrm>
                <a:off x="3202653" y="4154036"/>
                <a:ext cx="82440" cy="15588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DF19CF36-3F7E-4DF6-811F-1DBD94DBE91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94013" y="4145036"/>
                  <a:ext cx="100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937C7D42-45B3-4641-BED0-4CC0F06F0C50}"/>
                    </a:ext>
                  </a:extLst>
                </p14:cNvPr>
                <p14:cNvContentPartPr/>
                <p14:nvPr/>
              </p14:nvContentPartPr>
              <p14:xfrm>
                <a:off x="3330093" y="4197596"/>
                <a:ext cx="155880" cy="9936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937C7D42-45B3-4641-BED0-4CC0F06F0C5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21453" y="4188596"/>
                  <a:ext cx="173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20B47745-642F-481C-918F-CA06FC8F78A6}"/>
                    </a:ext>
                  </a:extLst>
                </p14:cNvPr>
                <p14:cNvContentPartPr/>
                <p14:nvPr/>
              </p14:nvContentPartPr>
              <p14:xfrm>
                <a:off x="2179533" y="1675076"/>
                <a:ext cx="4529160" cy="468756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20B47745-642F-481C-918F-CA06FC8F78A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70533" y="1666076"/>
                  <a:ext cx="4546800" cy="470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55690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1B336A-836A-4E74-A26D-7D74F4DA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Según el Lenguaje de Modelado Unificado (UML) y Lenguaje de Modelado para Sistemas (</a:t>
            </a:r>
            <a:r>
              <a:rPr lang="es-CO" dirty="0" err="1"/>
              <a:t>SysML</a:t>
            </a:r>
            <a:r>
              <a:rPr lang="es-CO" dirty="0"/>
              <a:t>) se tiene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687676-9B95-42FD-9504-E681B49FC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graphicFrame>
        <p:nvGraphicFramePr>
          <p:cNvPr id="4" name="Marcador de contenido 5">
            <a:extLst>
              <a:ext uri="{FF2B5EF4-FFF2-40B4-BE49-F238E27FC236}">
                <a16:creationId xmlns:a16="http://schemas.microsoft.com/office/drawing/2014/main" id="{69234866-D19D-4B9C-AB0E-1AA88DCE94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5781834"/>
              </p:ext>
            </p:extLst>
          </p:nvPr>
        </p:nvGraphicFramePr>
        <p:xfrm>
          <a:off x="140677" y="1575583"/>
          <a:ext cx="11887200" cy="5282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396D04B7-CA23-40CA-89D6-1B0F26C5FE60}"/>
              </a:ext>
            </a:extLst>
          </p:cNvPr>
          <p:cNvSpPr/>
          <p:nvPr/>
        </p:nvSpPr>
        <p:spPr>
          <a:xfrm>
            <a:off x="7010400" y="4280452"/>
            <a:ext cx="3352800" cy="10019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64A4E2C-C5FD-4683-A91E-E157847FD1D4}"/>
              </a:ext>
            </a:extLst>
          </p:cNvPr>
          <p:cNvSpPr txBox="1"/>
          <p:nvPr/>
        </p:nvSpPr>
        <p:spPr>
          <a:xfrm>
            <a:off x="6957392" y="5027648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Diagrama de Clases</a:t>
            </a:r>
          </a:p>
        </p:txBody>
      </p:sp>
    </p:spTree>
    <p:extLst>
      <p:ext uri="{BB962C8B-B14F-4D97-AF65-F5344CB8AC3E}">
        <p14:creationId xmlns:p14="http://schemas.microsoft.com/office/powerpoint/2010/main" val="3611337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5A92C-DFB0-469C-96A1-2EF91D7D1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339" y="171997"/>
            <a:ext cx="8911687" cy="1280890"/>
          </a:xfrm>
        </p:spPr>
        <p:txBody>
          <a:bodyPr/>
          <a:lstStyle/>
          <a:p>
            <a:r>
              <a:rPr lang="es-CO" dirty="0"/>
              <a:t>Esquema general de una Historia de Usuario…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959E52-DE4B-4E3E-AC96-4248358C6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D9435A9F-F601-4693-8BEB-F01D6042D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81" y="1624492"/>
            <a:ext cx="6433731" cy="470157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AE2E1AB-343D-4879-BE20-5CECC169F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50" y="1905000"/>
            <a:ext cx="3765476" cy="414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69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F7D57-2BE1-444C-844B-3661C704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En general, un modelo de base de datos relacional estar compuesto por: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C6286A-A05E-4167-9751-4C0C6EFCD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787348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s-CO" b="1" dirty="0"/>
              <a:t>Entidades: </a:t>
            </a:r>
            <a:r>
              <a:rPr lang="es-CO" dirty="0"/>
              <a:t>todo lo que existe y es capaz de ser descrito (sustantivo). </a:t>
            </a:r>
          </a:p>
          <a:p>
            <a:pPr algn="just">
              <a:lnSpc>
                <a:spcPct val="150000"/>
              </a:lnSpc>
            </a:pPr>
            <a:r>
              <a:rPr lang="es-CO" b="1" dirty="0"/>
              <a:t>Atributos: </a:t>
            </a:r>
            <a:r>
              <a:rPr lang="es-CO" dirty="0"/>
              <a:t>es una característica (adjetivo o sustantivo) de una entidad; estos sirven para identificarla, relacionarla y describirla.</a:t>
            </a:r>
          </a:p>
          <a:p>
            <a:pPr algn="just">
              <a:lnSpc>
                <a:spcPct val="150000"/>
              </a:lnSpc>
            </a:pPr>
            <a:r>
              <a:rPr lang="es-CO" b="1" dirty="0"/>
              <a:t>Relaciones: </a:t>
            </a:r>
            <a:r>
              <a:rPr lang="es-CO" dirty="0"/>
              <a:t>la conexión que existe entre 2 entidades (verbo). </a:t>
            </a:r>
          </a:p>
          <a:p>
            <a:pPr algn="just">
              <a:lnSpc>
                <a:spcPct val="150000"/>
              </a:lnSpc>
            </a:pPr>
            <a:r>
              <a:rPr lang="es-CO" b="1" dirty="0"/>
              <a:t>Cardinalidad: </a:t>
            </a:r>
            <a:r>
              <a:rPr lang="es-CO" dirty="0"/>
              <a:t>número de ocurrencias que pueden existir entre un par de entidades. </a:t>
            </a:r>
          </a:p>
          <a:p>
            <a:pPr algn="just"/>
            <a:r>
              <a:rPr lang="es-CO" b="1" dirty="0"/>
              <a:t>Clave: </a:t>
            </a:r>
            <a:r>
              <a:rPr lang="es-CO" dirty="0"/>
              <a:t>uno o más atributos que "juntos" identifican de manera única a una entidad. “</a:t>
            </a:r>
            <a:r>
              <a:rPr lang="es-CO" i="1" dirty="0"/>
              <a:t>Atributos que Identifican”.</a:t>
            </a:r>
            <a:r>
              <a:rPr lang="es-CO" dirty="0"/>
              <a:t> </a:t>
            </a:r>
          </a:p>
          <a:p>
            <a:pPr algn="just"/>
            <a:r>
              <a:rPr lang="es-CO" b="1" dirty="0"/>
              <a:t>Clave Candidata</a:t>
            </a:r>
            <a:r>
              <a:rPr lang="es-CO" dirty="0"/>
              <a:t>: son las posibles claves que pueden identificar de manera única una entidad. </a:t>
            </a:r>
          </a:p>
          <a:p>
            <a:pPr algn="just"/>
            <a:r>
              <a:rPr lang="es-CO" b="1" dirty="0"/>
              <a:t>Clave Primaria: </a:t>
            </a:r>
            <a:r>
              <a:rPr lang="es-CO" dirty="0"/>
              <a:t>es la clave candidata con menos cantidad de atributos.</a:t>
            </a:r>
          </a:p>
          <a:p>
            <a:pPr algn="just"/>
            <a:r>
              <a:rPr lang="es-CO" b="1" dirty="0"/>
              <a:t>Clave foránea: </a:t>
            </a:r>
            <a:r>
              <a:rPr lang="es-CO" dirty="0"/>
              <a:t>es un atributo que relaciona una entidad con otra. </a:t>
            </a:r>
            <a:r>
              <a:rPr lang="es-CO" i="1" dirty="0"/>
              <a:t>“Atributos que relacionan”</a:t>
            </a:r>
          </a:p>
          <a:p>
            <a:pPr algn="just">
              <a:lnSpc>
                <a:spcPct val="150000"/>
              </a:lnSpc>
            </a:pPr>
            <a:endParaRPr lang="es-CO" dirty="0"/>
          </a:p>
          <a:p>
            <a:endParaRPr lang="es-CO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D3745258-1202-4FFC-914A-D67227998359}"/>
              </a:ext>
            </a:extLst>
          </p:cNvPr>
          <p:cNvGrpSpPr/>
          <p:nvPr/>
        </p:nvGrpSpPr>
        <p:grpSpPr>
          <a:xfrm>
            <a:off x="4293093" y="228956"/>
            <a:ext cx="1685880" cy="497520"/>
            <a:chOff x="4293093" y="228956"/>
            <a:chExt cx="1685880" cy="49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3EEE9ADA-B04A-4E7A-A280-C66EED9A932B}"/>
                    </a:ext>
                  </a:extLst>
                </p14:cNvPr>
                <p14:cNvContentPartPr/>
                <p14:nvPr/>
              </p14:nvContentPartPr>
              <p14:xfrm>
                <a:off x="4295613" y="371516"/>
                <a:ext cx="21600" cy="14436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3EEE9ADA-B04A-4E7A-A280-C66EED9A932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86613" y="362516"/>
                  <a:ext cx="39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F09BEEC8-37CE-413F-8076-CD7D6FAA06D6}"/>
                    </a:ext>
                  </a:extLst>
                </p14:cNvPr>
                <p14:cNvContentPartPr/>
                <p14:nvPr/>
              </p14:nvContentPartPr>
              <p14:xfrm>
                <a:off x="4293093" y="265676"/>
                <a:ext cx="27720" cy="5976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F09BEEC8-37CE-413F-8076-CD7D6FAA06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84093" y="257036"/>
                  <a:ext cx="453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5A13EE78-AD7D-4917-8715-0FECB21FF42C}"/>
                    </a:ext>
                  </a:extLst>
                </p14:cNvPr>
                <p14:cNvContentPartPr/>
                <p14:nvPr/>
              </p14:nvContentPartPr>
              <p14:xfrm>
                <a:off x="4368333" y="337316"/>
                <a:ext cx="52560" cy="12204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5A13EE78-AD7D-4917-8715-0FECB21FF42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59333" y="328676"/>
                  <a:ext cx="70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0817CA89-70EA-448E-8F1A-BAAFAB0BB261}"/>
                    </a:ext>
                  </a:extLst>
                </p14:cNvPr>
                <p14:cNvContentPartPr/>
                <p14:nvPr/>
              </p14:nvContentPartPr>
              <p14:xfrm>
                <a:off x="4472733" y="228956"/>
                <a:ext cx="252720" cy="27648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0817CA89-70EA-448E-8F1A-BAAFAB0BB26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63733" y="219956"/>
                  <a:ext cx="270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CFBC180E-03B3-45B6-ACBF-5830C39981B5}"/>
                    </a:ext>
                  </a:extLst>
                </p14:cNvPr>
                <p14:cNvContentPartPr/>
                <p14:nvPr/>
              </p14:nvContentPartPr>
              <p14:xfrm>
                <a:off x="4850013" y="404636"/>
                <a:ext cx="194760" cy="13680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CFBC180E-03B3-45B6-ACBF-5830C39981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41373" y="395996"/>
                  <a:ext cx="2124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1C38D1D7-6CF8-4ED4-BFE6-B0B96D348D32}"/>
                    </a:ext>
                  </a:extLst>
                </p14:cNvPr>
                <p14:cNvContentPartPr/>
                <p14:nvPr/>
              </p14:nvContentPartPr>
              <p14:xfrm>
                <a:off x="5053413" y="398516"/>
                <a:ext cx="95400" cy="32796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1C38D1D7-6CF8-4ED4-BFE6-B0B96D348D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44773" y="389876"/>
                  <a:ext cx="1130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94E74A70-D581-4128-B630-53FD0A6EC19A}"/>
                    </a:ext>
                  </a:extLst>
                </p14:cNvPr>
                <p14:cNvContentPartPr/>
                <p14:nvPr/>
              </p14:nvContentPartPr>
              <p14:xfrm>
                <a:off x="5118933" y="419396"/>
                <a:ext cx="112680" cy="12852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94E74A70-D581-4128-B630-53FD0A6EC1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09933" y="410756"/>
                  <a:ext cx="130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8F75D182-CB6D-4460-A2C4-D08060E82D29}"/>
                    </a:ext>
                  </a:extLst>
                </p14:cNvPr>
                <p14:cNvContentPartPr/>
                <p14:nvPr/>
              </p14:nvContentPartPr>
              <p14:xfrm>
                <a:off x="5315493" y="275756"/>
                <a:ext cx="182520" cy="28656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8F75D182-CB6D-4460-A2C4-D08060E82D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06493" y="266756"/>
                  <a:ext cx="2001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A7FD11C3-999F-492F-B1A2-834737EA36C6}"/>
                    </a:ext>
                  </a:extLst>
                </p14:cNvPr>
                <p14:cNvContentPartPr/>
                <p14:nvPr/>
              </p14:nvContentPartPr>
              <p14:xfrm>
                <a:off x="5686293" y="259196"/>
                <a:ext cx="139320" cy="25308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A7FD11C3-999F-492F-B1A2-834737EA36C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77653" y="250556"/>
                  <a:ext cx="1569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B850D7CA-3641-48C0-B36B-6D00FF02C201}"/>
                    </a:ext>
                  </a:extLst>
                </p14:cNvPr>
                <p14:cNvContentPartPr/>
                <p14:nvPr/>
              </p14:nvContentPartPr>
              <p14:xfrm>
                <a:off x="5654973" y="368636"/>
                <a:ext cx="324000" cy="12240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B850D7CA-3641-48C0-B36B-6D00FF02C20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45973" y="359996"/>
                  <a:ext cx="3416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8CDBE53D-BF6E-4595-96E3-5CB4C3D777CC}"/>
              </a:ext>
            </a:extLst>
          </p:cNvPr>
          <p:cNvGrpSpPr/>
          <p:nvPr/>
        </p:nvGrpSpPr>
        <p:grpSpPr>
          <a:xfrm>
            <a:off x="6644613" y="233276"/>
            <a:ext cx="1162440" cy="326160"/>
            <a:chOff x="6644613" y="233276"/>
            <a:chExt cx="1162440" cy="32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E39203A6-7F1B-4B16-8E08-5F4FA455E948}"/>
                    </a:ext>
                  </a:extLst>
                </p14:cNvPr>
                <p14:cNvContentPartPr/>
                <p14:nvPr/>
              </p14:nvContentPartPr>
              <p14:xfrm>
                <a:off x="6644613" y="379076"/>
                <a:ext cx="63000" cy="12636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E39203A6-7F1B-4B16-8E08-5F4FA455E94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35613" y="370076"/>
                  <a:ext cx="80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80C3ECDD-EEA4-4334-9A91-D8B1AB532CA5}"/>
                    </a:ext>
                  </a:extLst>
                </p14:cNvPr>
                <p14:cNvContentPartPr/>
                <p14:nvPr/>
              </p14:nvContentPartPr>
              <p14:xfrm>
                <a:off x="6696813" y="263516"/>
                <a:ext cx="70200" cy="4572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80C3ECDD-EEA4-4334-9A91-D8B1AB532CA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88173" y="254516"/>
                  <a:ext cx="878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FEE8542B-DEF7-4007-9C9D-1E50E3EF0162}"/>
                    </a:ext>
                  </a:extLst>
                </p14:cNvPr>
                <p14:cNvContentPartPr/>
                <p14:nvPr/>
              </p14:nvContentPartPr>
              <p14:xfrm>
                <a:off x="6819933" y="341276"/>
                <a:ext cx="105120" cy="15120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FEE8542B-DEF7-4007-9C9D-1E50E3EF016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11293" y="332276"/>
                  <a:ext cx="122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410C6915-C342-43BF-8322-44D1C1CDF408}"/>
                    </a:ext>
                  </a:extLst>
                </p14:cNvPr>
                <p14:cNvContentPartPr/>
                <p14:nvPr/>
              </p14:nvContentPartPr>
              <p14:xfrm>
                <a:off x="7021533" y="233276"/>
                <a:ext cx="253800" cy="29628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410C6915-C342-43BF-8322-44D1C1CDF4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12533" y="224276"/>
                  <a:ext cx="2714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8DC6D1ED-DDC4-40DA-ADE9-D829960F788D}"/>
                    </a:ext>
                  </a:extLst>
                </p14:cNvPr>
                <p14:cNvContentPartPr/>
                <p14:nvPr/>
              </p14:nvContentPartPr>
              <p14:xfrm>
                <a:off x="7236453" y="430916"/>
                <a:ext cx="95400" cy="10404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8DC6D1ED-DDC4-40DA-ADE9-D829960F788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27813" y="422276"/>
                  <a:ext cx="113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FB30FA42-2D7E-4306-8FF6-7E350B0F139E}"/>
                    </a:ext>
                  </a:extLst>
                </p14:cNvPr>
                <p14:cNvContentPartPr/>
                <p14:nvPr/>
              </p14:nvContentPartPr>
              <p14:xfrm>
                <a:off x="7429413" y="388076"/>
                <a:ext cx="377640" cy="17136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FB30FA42-2D7E-4306-8FF6-7E350B0F139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20773" y="379076"/>
                  <a:ext cx="395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0892E6B8-4CC7-4416-B067-7E2A6CFEC79E}"/>
                    </a:ext>
                  </a:extLst>
                </p14:cNvPr>
                <p14:cNvContentPartPr/>
                <p14:nvPr/>
              </p14:nvContentPartPr>
              <p14:xfrm>
                <a:off x="7433373" y="376916"/>
                <a:ext cx="22320" cy="12816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0892E6B8-4CC7-4416-B067-7E2A6CFEC79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24373" y="368276"/>
                  <a:ext cx="39960" cy="14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85816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E238E-4F2F-48B9-9ABF-E1E3100F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Para construir modelos de datos existen diversas notaciones: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CDE8AA-A888-4713-B78C-4E73C62E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b="1" dirty="0"/>
              <a:t>Notación Chen: </a:t>
            </a:r>
            <a:r>
              <a:rPr lang="es-CO" dirty="0"/>
              <a:t>Fue planteada por Peter Chen en los setenta.</a:t>
            </a:r>
          </a:p>
          <a:p>
            <a:endParaRPr lang="es-CO" dirty="0"/>
          </a:p>
        </p:txBody>
      </p:sp>
      <p:pic>
        <p:nvPicPr>
          <p:cNvPr id="4" name="Picture 4" descr="Archivo:Ejemplo Diagrama E-R extendido.PNG">
            <a:hlinkClick r:id="rId2"/>
            <a:extLst>
              <a:ext uri="{FF2B5EF4-FFF2-40B4-BE49-F238E27FC236}">
                <a16:creationId xmlns:a16="http://schemas.microsoft.com/office/drawing/2014/main" id="{78C6BD73-9CF9-49C6-B6F3-58E9F4B3B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9828" y="2882136"/>
            <a:ext cx="6786610" cy="33517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876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423D9-DD21-428E-A802-7987E07A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sz="3100" b="1" dirty="0"/>
              <a:t>Notación Barker: </a:t>
            </a:r>
            <a:r>
              <a:rPr lang="es-CO" sz="3100" dirty="0"/>
              <a:t>fue adoptada por Oracle </a:t>
            </a:r>
            <a:r>
              <a:rPr lang="es-CO" sz="3100" dirty="0" err="1"/>
              <a:t>Corporation</a:t>
            </a:r>
            <a:r>
              <a:rPr lang="es-CO" sz="3100" dirty="0"/>
              <a:t> en sus productos de modelado de datos.</a:t>
            </a:r>
            <a:br>
              <a:rPr lang="es-CO" dirty="0"/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C62732-BCE1-49D5-B107-040F461CD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3436385-CA76-42CA-8120-83F162438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9212" y="2133600"/>
            <a:ext cx="8440094" cy="3609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DEE73450-62B3-46DD-A2A7-D75C6CC2BA48}"/>
                  </a:ext>
                </a:extLst>
              </p14:cNvPr>
              <p14:cNvContentPartPr/>
              <p14:nvPr/>
            </p14:nvContentPartPr>
            <p14:xfrm>
              <a:off x="3697653" y="2895476"/>
              <a:ext cx="221760" cy="21096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DEE73450-62B3-46DD-A2A7-D75C6CC2BA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9013" y="2886836"/>
                <a:ext cx="2394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5518291-09C1-4EA7-9EE0-57A5AB719E34}"/>
                  </a:ext>
                </a:extLst>
              </p14:cNvPr>
              <p14:cNvContentPartPr/>
              <p14:nvPr/>
            </p14:nvContentPartPr>
            <p14:xfrm>
              <a:off x="4674333" y="2447636"/>
              <a:ext cx="213480" cy="32112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5518291-09C1-4EA7-9EE0-57A5AB719E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65693" y="2438636"/>
                <a:ext cx="23112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9C53C9C-46C1-439B-91E7-265F1D31E4EF}"/>
                  </a:ext>
                </a:extLst>
              </p14:cNvPr>
              <p14:cNvContentPartPr/>
              <p14:nvPr/>
            </p14:nvContentPartPr>
            <p14:xfrm>
              <a:off x="7775373" y="2505956"/>
              <a:ext cx="272160" cy="395280"/>
            </p14:xfrm>
          </p:contentPart>
        </mc:Choice>
        <mc:Fallback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9C53C9C-46C1-439B-91E7-265F1D31E4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6733" y="2497316"/>
                <a:ext cx="28980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AA47A1D7-C20F-4682-9A48-ED3F15545D35}"/>
                  </a:ext>
                </a:extLst>
              </p14:cNvPr>
              <p14:cNvContentPartPr/>
              <p14:nvPr/>
            </p14:nvContentPartPr>
            <p14:xfrm>
              <a:off x="8134653" y="2668676"/>
              <a:ext cx="360" cy="15480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AA47A1D7-C20F-4682-9A48-ED3F15545D3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25653" y="2659676"/>
                <a:ext cx="180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F7B82265-6A5C-45D7-BDCA-72CC04C53197}"/>
                  </a:ext>
                </a:extLst>
              </p14:cNvPr>
              <p14:cNvContentPartPr/>
              <p14:nvPr/>
            </p14:nvContentPartPr>
            <p14:xfrm>
              <a:off x="6204693" y="2559956"/>
              <a:ext cx="123480" cy="256320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F7B82265-6A5C-45D7-BDCA-72CC04C531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96053" y="2550956"/>
                <a:ext cx="14112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6DC58F7-D7CE-401D-AF19-80B8A7DCFB41}"/>
                  </a:ext>
                </a:extLst>
              </p14:cNvPr>
              <p14:cNvContentPartPr/>
              <p14:nvPr/>
            </p14:nvContentPartPr>
            <p14:xfrm>
              <a:off x="5793573" y="2321636"/>
              <a:ext cx="11160" cy="36000"/>
            </p14:xfrm>
          </p:contentPart>
        </mc:Choice>
        <mc:Fallback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6DC58F7-D7CE-401D-AF19-80B8A7DCFB4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84573" y="2312996"/>
                <a:ext cx="2880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o 17">
            <a:extLst>
              <a:ext uri="{FF2B5EF4-FFF2-40B4-BE49-F238E27FC236}">
                <a16:creationId xmlns:a16="http://schemas.microsoft.com/office/drawing/2014/main" id="{D2FA1ABB-D5AE-43DF-9980-0D4CFB9FC40D}"/>
              </a:ext>
            </a:extLst>
          </p:cNvPr>
          <p:cNvGrpSpPr/>
          <p:nvPr/>
        </p:nvGrpSpPr>
        <p:grpSpPr>
          <a:xfrm>
            <a:off x="4916973" y="2100236"/>
            <a:ext cx="166680" cy="455400"/>
            <a:chOff x="4916973" y="2100236"/>
            <a:chExt cx="166680" cy="45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8058D454-794C-4305-847C-9BD87C15802B}"/>
                    </a:ext>
                  </a:extLst>
                </p14:cNvPr>
                <p14:cNvContentPartPr/>
                <p14:nvPr/>
              </p14:nvContentPartPr>
              <p14:xfrm>
                <a:off x="4920933" y="2100236"/>
                <a:ext cx="162720" cy="45540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8058D454-794C-4305-847C-9BD87C15802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11933" y="2091236"/>
                  <a:ext cx="18036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180CEAA1-25CF-437B-B7BB-2D38BB8A9E7B}"/>
                    </a:ext>
                  </a:extLst>
                </p14:cNvPr>
                <p14:cNvContentPartPr/>
                <p14:nvPr/>
              </p14:nvContentPartPr>
              <p14:xfrm>
                <a:off x="4916973" y="2538716"/>
                <a:ext cx="360" cy="720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180CEAA1-25CF-437B-B7BB-2D38BB8A9E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07973" y="2530076"/>
                  <a:ext cx="1800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D6DB9919-4673-48B9-B466-A2DAD66C934A}"/>
                  </a:ext>
                </a:extLst>
              </p14:cNvPr>
              <p14:cNvContentPartPr/>
              <p14:nvPr/>
            </p14:nvContentPartPr>
            <p14:xfrm>
              <a:off x="2085933" y="2734556"/>
              <a:ext cx="736920" cy="358920"/>
            </p14:xfrm>
          </p:contentPart>
        </mc:Choice>
        <mc:Fallback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D6DB9919-4673-48B9-B466-A2DAD66C934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77293" y="2725916"/>
                <a:ext cx="7545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6A5DB2BD-C454-4B3D-9614-6263951DC75F}"/>
                  </a:ext>
                </a:extLst>
              </p14:cNvPr>
              <p14:cNvContentPartPr/>
              <p14:nvPr/>
            </p14:nvContentPartPr>
            <p14:xfrm>
              <a:off x="2186733" y="2914196"/>
              <a:ext cx="611640" cy="914400"/>
            </p14:xfrm>
          </p:contentPart>
        </mc:Choice>
        <mc:Fallback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6A5DB2BD-C454-4B3D-9614-6263951DC7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78093" y="2905196"/>
                <a:ext cx="629280" cy="9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26B71827-E1EA-4E96-88C0-5772EA459B3E}"/>
                  </a:ext>
                </a:extLst>
              </p14:cNvPr>
              <p14:cNvContentPartPr/>
              <p14:nvPr/>
            </p14:nvContentPartPr>
            <p14:xfrm>
              <a:off x="9970293" y="4668476"/>
              <a:ext cx="16920" cy="23040"/>
            </p14:xfrm>
          </p:contentPart>
        </mc:Choice>
        <mc:Fallback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26B71827-E1EA-4E96-88C0-5772EA459B3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961293" y="4659836"/>
                <a:ext cx="345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D1FA7A9F-5670-428B-B55C-4679D354D489}"/>
                  </a:ext>
                </a:extLst>
              </p14:cNvPr>
              <p14:cNvContentPartPr/>
              <p14:nvPr/>
            </p14:nvContentPartPr>
            <p14:xfrm>
              <a:off x="3705933" y="3458876"/>
              <a:ext cx="41400" cy="11880"/>
            </p14:xfrm>
          </p:contentPart>
        </mc:Choice>
        <mc:Fallback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D1FA7A9F-5670-428B-B55C-4679D354D48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96933" y="3450236"/>
                <a:ext cx="590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F9F32A6B-83AB-43A7-AEA2-FDD2DDAEB481}"/>
                  </a:ext>
                </a:extLst>
              </p14:cNvPr>
              <p14:cNvContentPartPr/>
              <p14:nvPr/>
            </p14:nvContentPartPr>
            <p14:xfrm>
              <a:off x="3704133" y="3458876"/>
              <a:ext cx="195840" cy="530280"/>
            </p14:xfrm>
          </p:contentPart>
        </mc:Choice>
        <mc:Fallback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F9F32A6B-83AB-43A7-AEA2-FDD2DDAEB48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95493" y="3450236"/>
                <a:ext cx="213480" cy="54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upo 61">
            <a:extLst>
              <a:ext uri="{FF2B5EF4-FFF2-40B4-BE49-F238E27FC236}">
                <a16:creationId xmlns:a16="http://schemas.microsoft.com/office/drawing/2014/main" id="{6608E072-9413-4AE5-928B-4C1D96789ED7}"/>
              </a:ext>
            </a:extLst>
          </p:cNvPr>
          <p:cNvGrpSpPr/>
          <p:nvPr/>
        </p:nvGrpSpPr>
        <p:grpSpPr>
          <a:xfrm>
            <a:off x="668253" y="1964156"/>
            <a:ext cx="3502440" cy="2828880"/>
            <a:chOff x="668253" y="1964156"/>
            <a:chExt cx="3502440" cy="282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40EF5189-25D1-4CCD-9A62-C3BEAA623B86}"/>
                    </a:ext>
                  </a:extLst>
                </p14:cNvPr>
                <p14:cNvContentPartPr/>
                <p14:nvPr/>
              </p14:nvContentPartPr>
              <p14:xfrm>
                <a:off x="3110853" y="3210116"/>
                <a:ext cx="542520" cy="27144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40EF5189-25D1-4CCD-9A62-C3BEAA623B8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02213" y="3201476"/>
                  <a:ext cx="5601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A04D8623-0106-47F9-9D57-B1BBBD9ED540}"/>
                    </a:ext>
                  </a:extLst>
                </p14:cNvPr>
                <p14:cNvContentPartPr/>
                <p14:nvPr/>
              </p14:nvContentPartPr>
              <p14:xfrm>
                <a:off x="3586053" y="3205796"/>
                <a:ext cx="114840" cy="2988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A04D8623-0106-47F9-9D57-B1BBBD9ED54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77413" y="3196796"/>
                  <a:ext cx="132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F45A0217-5263-426A-9506-06D29D367BE7}"/>
                    </a:ext>
                  </a:extLst>
                </p14:cNvPr>
                <p14:cNvContentPartPr/>
                <p14:nvPr/>
              </p14:nvContentPartPr>
              <p14:xfrm>
                <a:off x="763653" y="3339716"/>
                <a:ext cx="184320" cy="24660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F45A0217-5263-426A-9506-06D29D367BE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4653" y="3331076"/>
                  <a:ext cx="2019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7C5CC3B1-0302-4AEB-99B5-AFE87E56AF69}"/>
                    </a:ext>
                  </a:extLst>
                </p14:cNvPr>
                <p14:cNvContentPartPr/>
                <p14:nvPr/>
              </p14:nvContentPartPr>
              <p14:xfrm>
                <a:off x="827373" y="3259076"/>
                <a:ext cx="186480" cy="22644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7C5CC3B1-0302-4AEB-99B5-AFE87E56AF6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18733" y="3250076"/>
                  <a:ext cx="2041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28769A52-3B38-4B39-A67C-CA00FCE2B6D8}"/>
                    </a:ext>
                  </a:extLst>
                </p14:cNvPr>
                <p14:cNvContentPartPr/>
                <p14:nvPr/>
              </p14:nvContentPartPr>
              <p14:xfrm>
                <a:off x="668253" y="3270956"/>
                <a:ext cx="265680" cy="30528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28769A52-3B38-4B39-A67C-CA00FCE2B6D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9253" y="3261956"/>
                  <a:ext cx="2833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48165064-C489-424F-9E6B-A27FFA4CF15D}"/>
                    </a:ext>
                  </a:extLst>
                </p14:cNvPr>
                <p14:cNvContentPartPr/>
                <p14:nvPr/>
              </p14:nvContentPartPr>
              <p14:xfrm>
                <a:off x="767973" y="3300116"/>
                <a:ext cx="259200" cy="30636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48165064-C489-424F-9E6B-A27FFA4CF15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9333" y="3291476"/>
                  <a:ext cx="2768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DCEB7402-AD71-466B-9C33-27C84FBFC8EE}"/>
                    </a:ext>
                  </a:extLst>
                </p14:cNvPr>
                <p14:cNvContentPartPr/>
                <p14:nvPr/>
              </p14:nvContentPartPr>
              <p14:xfrm>
                <a:off x="1065693" y="3181316"/>
                <a:ext cx="188640" cy="1285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DCEB7402-AD71-466B-9C33-27C84FBFC8E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6693" y="3172316"/>
                  <a:ext cx="206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7C05CBBE-DF2B-4EE3-892D-DD3C8624A829}"/>
                    </a:ext>
                  </a:extLst>
                </p14:cNvPr>
                <p14:cNvContentPartPr/>
                <p14:nvPr/>
              </p14:nvContentPartPr>
              <p14:xfrm>
                <a:off x="1246413" y="3080156"/>
                <a:ext cx="74880" cy="9612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7C05CBBE-DF2B-4EE3-892D-DD3C8624A82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37413" y="3071516"/>
                  <a:ext cx="92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5D35822-39D1-41FD-A8F6-0A195E460621}"/>
                    </a:ext>
                  </a:extLst>
                </p14:cNvPr>
                <p14:cNvContentPartPr/>
                <p14:nvPr/>
              </p14:nvContentPartPr>
              <p14:xfrm>
                <a:off x="1256133" y="2838596"/>
                <a:ext cx="155160" cy="2059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5D35822-39D1-41FD-A8F6-0A195E46062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247493" y="2829596"/>
                  <a:ext cx="172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52690B1A-FF8B-4FE3-B2BA-7036D1D7F784}"/>
                    </a:ext>
                  </a:extLst>
                </p14:cNvPr>
                <p14:cNvContentPartPr/>
                <p14:nvPr/>
              </p14:nvContentPartPr>
              <p14:xfrm>
                <a:off x="1417053" y="2883596"/>
                <a:ext cx="76320" cy="9036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52690B1A-FF8B-4FE3-B2BA-7036D1D7F78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08413" y="2874596"/>
                  <a:ext cx="93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02586CD8-5FCD-46BC-BE3E-811AF3919DF7}"/>
                    </a:ext>
                  </a:extLst>
                </p14:cNvPr>
                <p14:cNvContentPartPr/>
                <p14:nvPr/>
              </p14:nvContentPartPr>
              <p14:xfrm>
                <a:off x="1518573" y="2737076"/>
                <a:ext cx="196920" cy="27648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02586CD8-5FCD-46BC-BE3E-811AF3919DF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09573" y="2728076"/>
                  <a:ext cx="2145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98817C75-EE69-425E-B512-33D5D697CCA2}"/>
                    </a:ext>
                  </a:extLst>
                </p14:cNvPr>
                <p14:cNvContentPartPr/>
                <p14:nvPr/>
              </p14:nvContentPartPr>
              <p14:xfrm>
                <a:off x="1763013" y="2634476"/>
                <a:ext cx="169920" cy="19872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98817C75-EE69-425E-B512-33D5D697CCA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754373" y="2625836"/>
                  <a:ext cx="187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87E38324-238A-42BC-8A27-FD696D3EF6D3}"/>
                    </a:ext>
                  </a:extLst>
                </p14:cNvPr>
                <p14:cNvContentPartPr/>
                <p14:nvPr/>
              </p14:nvContentPartPr>
              <p14:xfrm>
                <a:off x="1856973" y="2426036"/>
                <a:ext cx="201600" cy="11880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87E38324-238A-42BC-8A27-FD696D3EF6D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48333" y="2417036"/>
                  <a:ext cx="219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3A9910AA-3E98-4A20-988D-7779F9AC1E36}"/>
                    </a:ext>
                  </a:extLst>
                </p14:cNvPr>
                <p14:cNvContentPartPr/>
                <p14:nvPr/>
              </p14:nvContentPartPr>
              <p14:xfrm>
                <a:off x="1968573" y="2280596"/>
                <a:ext cx="169920" cy="12672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3A9910AA-3E98-4A20-988D-7779F9AC1E3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959573" y="2271956"/>
                  <a:ext cx="187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61606131-3CA2-4FD1-BA2D-ABD8DF07F58B}"/>
                    </a:ext>
                  </a:extLst>
                </p14:cNvPr>
                <p14:cNvContentPartPr/>
                <p14:nvPr/>
              </p14:nvContentPartPr>
              <p14:xfrm>
                <a:off x="1960653" y="2051636"/>
                <a:ext cx="240840" cy="19800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61606131-3CA2-4FD1-BA2D-ABD8DF07F58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951653" y="2042996"/>
                  <a:ext cx="258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6A7E8926-A914-4EEB-90E7-6DF1E9AA8261}"/>
                    </a:ext>
                  </a:extLst>
                </p14:cNvPr>
                <p14:cNvContentPartPr/>
                <p14:nvPr/>
              </p14:nvContentPartPr>
              <p14:xfrm>
                <a:off x="2115453" y="2112116"/>
                <a:ext cx="145800" cy="1360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6A7E8926-A914-4EEB-90E7-6DF1E9AA826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06813" y="2103476"/>
                  <a:ext cx="163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4DE295A3-F616-4DF7-8975-F5F28EEEACC2}"/>
                    </a:ext>
                  </a:extLst>
                </p14:cNvPr>
                <p14:cNvContentPartPr/>
                <p14:nvPr/>
              </p14:nvContentPartPr>
              <p14:xfrm>
                <a:off x="2248653" y="1964156"/>
                <a:ext cx="104400" cy="12996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4DE295A3-F616-4DF7-8975-F5F28EEEACC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40013" y="1955156"/>
                  <a:ext cx="122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1D3E1787-31FB-4A20-A6D2-4D3DD2B9B551}"/>
                    </a:ext>
                  </a:extLst>
                </p14:cNvPr>
                <p14:cNvContentPartPr/>
                <p14:nvPr/>
              </p14:nvContentPartPr>
              <p14:xfrm>
                <a:off x="982893" y="4573436"/>
                <a:ext cx="232560" cy="1548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1D3E1787-31FB-4A20-A6D2-4D3DD2B9B55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74253" y="4564796"/>
                  <a:ext cx="250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E45CB771-7C7C-443B-B1D2-49717FA27573}"/>
                    </a:ext>
                  </a:extLst>
                </p14:cNvPr>
                <p14:cNvContentPartPr/>
                <p14:nvPr/>
              </p14:nvContentPartPr>
              <p14:xfrm>
                <a:off x="1037613" y="4688996"/>
                <a:ext cx="63360" cy="9864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E45CB771-7C7C-443B-B1D2-49717FA2757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28973" y="4679996"/>
                  <a:ext cx="81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9571021B-E662-4B44-A48D-35A0FFFFFDF2}"/>
                    </a:ext>
                  </a:extLst>
                </p14:cNvPr>
                <p14:cNvContentPartPr/>
                <p14:nvPr/>
              </p14:nvContentPartPr>
              <p14:xfrm>
                <a:off x="1037613" y="4499996"/>
                <a:ext cx="89640" cy="29304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9571021B-E662-4B44-A48D-35A0FFFFFDF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28613" y="4491356"/>
                  <a:ext cx="1072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66913E45-9FA4-4667-B221-750DA14F11A5}"/>
                    </a:ext>
                  </a:extLst>
                </p14:cNvPr>
                <p14:cNvContentPartPr/>
                <p14:nvPr/>
              </p14:nvContentPartPr>
              <p14:xfrm>
                <a:off x="1091253" y="4544996"/>
                <a:ext cx="115200" cy="18972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66913E45-9FA4-4667-B221-750DA14F11A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82613" y="4536356"/>
                  <a:ext cx="132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F9709C0F-A0B4-411D-BAE0-E1E59CE919C3}"/>
                    </a:ext>
                  </a:extLst>
                </p14:cNvPr>
                <p14:cNvContentPartPr/>
                <p14:nvPr/>
              </p14:nvContentPartPr>
              <p14:xfrm>
                <a:off x="1185213" y="4331876"/>
                <a:ext cx="177120" cy="16884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F9709C0F-A0B4-411D-BAE0-E1E59CE919C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76213" y="4323236"/>
                  <a:ext cx="194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32C050CC-2B60-42B0-987B-C19B6CCD52EB}"/>
                    </a:ext>
                  </a:extLst>
                </p14:cNvPr>
                <p14:cNvContentPartPr/>
                <p14:nvPr/>
              </p14:nvContentPartPr>
              <p14:xfrm>
                <a:off x="1273053" y="4026236"/>
                <a:ext cx="220320" cy="26172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32C050CC-2B60-42B0-987B-C19B6CCD52E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64053" y="4017236"/>
                  <a:ext cx="2379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2B705505-5349-4BBA-B7F2-27C6A8C51192}"/>
                    </a:ext>
                  </a:extLst>
                </p14:cNvPr>
                <p14:cNvContentPartPr/>
                <p14:nvPr/>
              </p14:nvContentPartPr>
              <p14:xfrm>
                <a:off x="1518933" y="3954596"/>
                <a:ext cx="161280" cy="22392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2B705505-5349-4BBA-B7F2-27C6A8C5119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09933" y="3945956"/>
                  <a:ext cx="1789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C48BBAE-F2E3-43FB-A372-C3C465FB8F77}"/>
                    </a:ext>
                  </a:extLst>
                </p14:cNvPr>
                <p14:cNvContentPartPr/>
                <p14:nvPr/>
              </p14:nvContentPartPr>
              <p14:xfrm>
                <a:off x="1586973" y="3893036"/>
                <a:ext cx="79560" cy="982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C48BBAE-F2E3-43FB-A372-C3C465FB8F7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77973" y="3884396"/>
                  <a:ext cx="972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366BD540-3A11-40ED-BF89-6243D9091A25}"/>
                    </a:ext>
                  </a:extLst>
                </p14:cNvPr>
                <p14:cNvContentPartPr/>
                <p14:nvPr/>
              </p14:nvContentPartPr>
              <p14:xfrm>
                <a:off x="1668333" y="3666596"/>
                <a:ext cx="126360" cy="18036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366BD540-3A11-40ED-BF89-6243D9091A2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659333" y="3657956"/>
                  <a:ext cx="144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C4FCF8B4-8739-428E-9C91-91C53B8AA535}"/>
                    </a:ext>
                  </a:extLst>
                </p14:cNvPr>
                <p14:cNvContentPartPr/>
                <p14:nvPr/>
              </p14:nvContentPartPr>
              <p14:xfrm>
                <a:off x="1817733" y="3238556"/>
                <a:ext cx="374400" cy="41184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C4FCF8B4-8739-428E-9C91-91C53B8AA53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809093" y="3229556"/>
                  <a:ext cx="3920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85DEAD46-8D24-4582-8798-E0F3EC1CCCA3}"/>
                    </a:ext>
                  </a:extLst>
                </p14:cNvPr>
                <p14:cNvContentPartPr/>
                <p14:nvPr/>
              </p14:nvContentPartPr>
              <p14:xfrm>
                <a:off x="2226693" y="2950916"/>
                <a:ext cx="332280" cy="32292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85DEAD46-8D24-4582-8798-E0F3EC1CCCA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218053" y="2942276"/>
                  <a:ext cx="3499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ED72BD95-4A7A-443A-BE20-C049D22142E0}"/>
                    </a:ext>
                  </a:extLst>
                </p14:cNvPr>
                <p14:cNvContentPartPr/>
                <p14:nvPr/>
              </p14:nvContentPartPr>
              <p14:xfrm>
                <a:off x="2389773" y="2236316"/>
                <a:ext cx="524880" cy="24012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ED72BD95-4A7A-443A-BE20-C049D22142E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381133" y="2227676"/>
                  <a:ext cx="542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5BAA9629-C7D8-4FE0-8555-9C53EE055725}"/>
                    </a:ext>
                  </a:extLst>
                </p14:cNvPr>
                <p14:cNvContentPartPr/>
                <p14:nvPr/>
              </p14:nvContentPartPr>
              <p14:xfrm>
                <a:off x="2770293" y="2462396"/>
                <a:ext cx="224280" cy="7056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5BAA9629-C7D8-4FE0-8555-9C53EE05572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761293" y="2453396"/>
                  <a:ext cx="241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034F52EC-336D-420D-823D-AD35CF6738A2}"/>
                    </a:ext>
                  </a:extLst>
                </p14:cNvPr>
                <p14:cNvContentPartPr/>
                <p14:nvPr/>
              </p14:nvContentPartPr>
              <p14:xfrm>
                <a:off x="4127853" y="3539876"/>
                <a:ext cx="18720" cy="14760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034F52EC-336D-420D-823D-AD35CF6738A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118853" y="3530876"/>
                  <a:ext cx="36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D5ABD049-C8EB-4018-99A4-410E900957A1}"/>
                    </a:ext>
                  </a:extLst>
                </p14:cNvPr>
                <p14:cNvContentPartPr/>
                <p14:nvPr/>
              </p14:nvContentPartPr>
              <p14:xfrm>
                <a:off x="4153413" y="3792596"/>
                <a:ext cx="1800" cy="16560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D5ABD049-C8EB-4018-99A4-410E900957A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44773" y="3783956"/>
                  <a:ext cx="19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0B2F7CBC-1288-42E0-9F4A-82FB2E3D60A2}"/>
                    </a:ext>
                  </a:extLst>
                </p14:cNvPr>
                <p14:cNvContentPartPr/>
                <p14:nvPr/>
              </p14:nvContentPartPr>
              <p14:xfrm>
                <a:off x="4155213" y="3996716"/>
                <a:ext cx="10440" cy="522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0B2F7CBC-1288-42E0-9F4A-82FB2E3D60A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46213" y="3988076"/>
                  <a:ext cx="280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2A1753C4-E949-4042-B5BD-822A41899CD5}"/>
                    </a:ext>
                  </a:extLst>
                </p14:cNvPr>
                <p14:cNvContentPartPr/>
                <p14:nvPr/>
              </p14:nvContentPartPr>
              <p14:xfrm>
                <a:off x="3672453" y="2256836"/>
                <a:ext cx="360" cy="432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2A1753C4-E949-4042-B5BD-822A41899CD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63453" y="2248196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095BCE1C-AFCC-467C-AA5E-A5891DBBFEB7}"/>
                    </a:ext>
                  </a:extLst>
                </p14:cNvPr>
                <p14:cNvContentPartPr/>
                <p14:nvPr/>
              </p14:nvContentPartPr>
              <p14:xfrm>
                <a:off x="2637093" y="2143436"/>
                <a:ext cx="1533600" cy="100116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095BCE1C-AFCC-467C-AA5E-A5891DBBFEB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628453" y="2134436"/>
                  <a:ext cx="1551240" cy="10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4370C2B5-52F0-4CAD-BA28-108F7D234D82}"/>
              </a:ext>
            </a:extLst>
          </p:cNvPr>
          <p:cNvGrpSpPr/>
          <p:nvPr/>
        </p:nvGrpSpPr>
        <p:grpSpPr>
          <a:xfrm>
            <a:off x="6884013" y="3763076"/>
            <a:ext cx="2675880" cy="1476720"/>
            <a:chOff x="6884013" y="3763076"/>
            <a:chExt cx="2675880" cy="147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CEEF89E4-7B40-44AE-ADDA-A4E5F044E4D3}"/>
                    </a:ext>
                  </a:extLst>
                </p14:cNvPr>
                <p14:cNvContentPartPr/>
                <p14:nvPr/>
              </p14:nvContentPartPr>
              <p14:xfrm>
                <a:off x="6944133" y="3763076"/>
                <a:ext cx="197280" cy="30996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CEEF89E4-7B40-44AE-ADDA-A4E5F044E4D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935493" y="3754436"/>
                  <a:ext cx="2149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38108B5C-04BC-4AE3-B9AE-91015CBBFA77}"/>
                    </a:ext>
                  </a:extLst>
                </p14:cNvPr>
                <p14:cNvContentPartPr/>
                <p14:nvPr/>
              </p14:nvContentPartPr>
              <p14:xfrm>
                <a:off x="9317613" y="4792316"/>
                <a:ext cx="234720" cy="23976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38108B5C-04BC-4AE3-B9AE-91015CBBFA7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308973" y="4783316"/>
                  <a:ext cx="2523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BBAA1058-E247-4183-83A3-A0782A0BA5D3}"/>
                    </a:ext>
                  </a:extLst>
                </p14:cNvPr>
                <p14:cNvContentPartPr/>
                <p14:nvPr/>
              </p14:nvContentPartPr>
              <p14:xfrm>
                <a:off x="6884013" y="4781876"/>
                <a:ext cx="425880" cy="31716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BBAA1058-E247-4183-83A3-A0782A0BA5D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875373" y="4773236"/>
                  <a:ext cx="4435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D67C0C47-8AA5-4AFB-B005-90E031754422}"/>
                    </a:ext>
                  </a:extLst>
                </p14:cNvPr>
                <p14:cNvContentPartPr/>
                <p14:nvPr/>
              </p14:nvContentPartPr>
              <p14:xfrm>
                <a:off x="6969693" y="4867556"/>
                <a:ext cx="512280" cy="37224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D67C0C47-8AA5-4AFB-B005-90E03175442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960693" y="4858556"/>
                  <a:ext cx="5299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03F02772-8E9A-44DD-B492-78DCB5B65E5D}"/>
                    </a:ext>
                  </a:extLst>
                </p14:cNvPr>
                <p14:cNvContentPartPr/>
                <p14:nvPr/>
              </p14:nvContentPartPr>
              <p14:xfrm>
                <a:off x="7594653" y="4579556"/>
                <a:ext cx="27720" cy="30168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03F02772-8E9A-44DD-B492-78DCB5B65E5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86013" y="4570556"/>
                  <a:ext cx="453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741C5AF5-C504-46DD-9506-23A63EBE0319}"/>
                    </a:ext>
                  </a:extLst>
                </p14:cNvPr>
                <p14:cNvContentPartPr/>
                <p14:nvPr/>
              </p14:nvContentPartPr>
              <p14:xfrm>
                <a:off x="7576293" y="4485596"/>
                <a:ext cx="195840" cy="32040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741C5AF5-C504-46DD-9506-23A63EBE031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567293" y="4476956"/>
                  <a:ext cx="2134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6DE72695-E3CA-4B4D-942D-F932CADDC806}"/>
                    </a:ext>
                  </a:extLst>
                </p14:cNvPr>
                <p14:cNvContentPartPr/>
                <p14:nvPr/>
              </p14:nvContentPartPr>
              <p14:xfrm>
                <a:off x="7838373" y="4595756"/>
                <a:ext cx="94680" cy="13284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6DE72695-E3CA-4B4D-942D-F932CADDC80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829733" y="4587116"/>
                  <a:ext cx="112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450437A5-9F17-4C90-B44D-FBAE0DA62E9A}"/>
                    </a:ext>
                  </a:extLst>
                </p14:cNvPr>
                <p14:cNvContentPartPr/>
                <p14:nvPr/>
              </p14:nvContentPartPr>
              <p14:xfrm>
                <a:off x="8037813" y="4483436"/>
                <a:ext cx="438480" cy="26244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450437A5-9F17-4C90-B44D-FBAE0DA62E9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029173" y="4474796"/>
                  <a:ext cx="4561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A53A89CD-D195-4A75-A8D6-CC02CD18791A}"/>
                    </a:ext>
                  </a:extLst>
                </p14:cNvPr>
                <p14:cNvContentPartPr/>
                <p14:nvPr/>
              </p14:nvContentPartPr>
              <p14:xfrm>
                <a:off x="8532093" y="4438796"/>
                <a:ext cx="164160" cy="21096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A53A89CD-D195-4A75-A8D6-CC02CD18791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523453" y="4430156"/>
                  <a:ext cx="181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23B129B1-48AE-4F7A-AD7D-9A1666D8A63B}"/>
                    </a:ext>
                  </a:extLst>
                </p14:cNvPr>
                <p14:cNvContentPartPr/>
                <p14:nvPr/>
              </p14:nvContentPartPr>
              <p14:xfrm>
                <a:off x="8714973" y="4263836"/>
                <a:ext cx="88560" cy="32724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23B129B1-48AE-4F7A-AD7D-9A1666D8A63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706333" y="4255196"/>
                  <a:ext cx="1062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9ADA0221-03F9-4959-82EF-E270B83516B4}"/>
                    </a:ext>
                  </a:extLst>
                </p14:cNvPr>
                <p14:cNvContentPartPr/>
                <p14:nvPr/>
              </p14:nvContentPartPr>
              <p14:xfrm>
                <a:off x="8847813" y="4331156"/>
                <a:ext cx="159840" cy="2289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9ADA0221-03F9-4959-82EF-E270B83516B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838813" y="4322156"/>
                  <a:ext cx="1774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D750F27C-2A07-44CB-A228-9FB39A79F197}"/>
                    </a:ext>
                  </a:extLst>
                </p14:cNvPr>
                <p14:cNvContentPartPr/>
                <p14:nvPr/>
              </p14:nvContentPartPr>
              <p14:xfrm>
                <a:off x="8919813" y="4276076"/>
                <a:ext cx="320400" cy="19476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D750F27C-2A07-44CB-A228-9FB39A79F19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10813" y="4267436"/>
                  <a:ext cx="338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F32756B2-F63D-4CFA-9299-6B1A90DF5C06}"/>
                    </a:ext>
                  </a:extLst>
                </p14:cNvPr>
                <p14:cNvContentPartPr/>
                <p14:nvPr/>
              </p14:nvContentPartPr>
              <p14:xfrm>
                <a:off x="9356133" y="4141076"/>
                <a:ext cx="203760" cy="20448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F32756B2-F63D-4CFA-9299-6B1A90DF5C0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347493" y="4132076"/>
                  <a:ext cx="221400" cy="22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6997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6" name="Entrada de lápiz 105">
                <a:extLst>
                  <a:ext uri="{FF2B5EF4-FFF2-40B4-BE49-F238E27FC236}">
                    <a16:creationId xmlns:a16="http://schemas.microsoft.com/office/drawing/2014/main" id="{3BE2DA51-56D5-44C5-A4A4-5DBBC0F6D6EA}"/>
                  </a:ext>
                </a:extLst>
              </p14:cNvPr>
              <p14:cNvContentPartPr/>
              <p14:nvPr/>
            </p14:nvContentPartPr>
            <p14:xfrm>
              <a:off x="9276573" y="359738"/>
              <a:ext cx="4320" cy="20880"/>
            </p14:xfrm>
          </p:contentPart>
        </mc:Choice>
        <mc:Fallback>
          <p:pic>
            <p:nvPicPr>
              <p:cNvPr id="106" name="Entrada de lápiz 105">
                <a:extLst>
                  <a:ext uri="{FF2B5EF4-FFF2-40B4-BE49-F238E27FC236}">
                    <a16:creationId xmlns:a16="http://schemas.microsoft.com/office/drawing/2014/main" id="{3BE2DA51-56D5-44C5-A4A4-5DBBC0F6D6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67573" y="351098"/>
                <a:ext cx="219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4" name="Entrada de lápiz 293">
                <a:extLst>
                  <a:ext uri="{FF2B5EF4-FFF2-40B4-BE49-F238E27FC236}">
                    <a16:creationId xmlns:a16="http://schemas.microsoft.com/office/drawing/2014/main" id="{5B8C7D38-B23F-4D3C-9ACD-B5C92CE78243}"/>
                  </a:ext>
                </a:extLst>
              </p14:cNvPr>
              <p14:cNvContentPartPr/>
              <p14:nvPr/>
            </p14:nvContentPartPr>
            <p14:xfrm>
              <a:off x="4367178" y="3605660"/>
              <a:ext cx="161640" cy="197640"/>
            </p14:xfrm>
          </p:contentPart>
        </mc:Choice>
        <mc:Fallback>
          <p:pic>
            <p:nvPicPr>
              <p:cNvPr id="294" name="Entrada de lápiz 293">
                <a:extLst>
                  <a:ext uri="{FF2B5EF4-FFF2-40B4-BE49-F238E27FC236}">
                    <a16:creationId xmlns:a16="http://schemas.microsoft.com/office/drawing/2014/main" id="{5B8C7D38-B23F-4D3C-9ACD-B5C92CE782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8538" y="3597020"/>
                <a:ext cx="1792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02" name="Entrada de lápiz 301">
                <a:extLst>
                  <a:ext uri="{FF2B5EF4-FFF2-40B4-BE49-F238E27FC236}">
                    <a16:creationId xmlns:a16="http://schemas.microsoft.com/office/drawing/2014/main" id="{B6BF4281-7D95-477C-80FB-09695AC96B1D}"/>
                  </a:ext>
                </a:extLst>
              </p14:cNvPr>
              <p14:cNvContentPartPr/>
              <p14:nvPr/>
            </p14:nvContentPartPr>
            <p14:xfrm>
              <a:off x="4444938" y="3719780"/>
              <a:ext cx="18000" cy="79200"/>
            </p14:xfrm>
          </p:contentPart>
        </mc:Choice>
        <mc:Fallback>
          <p:pic>
            <p:nvPicPr>
              <p:cNvPr id="302" name="Entrada de lápiz 301">
                <a:extLst>
                  <a:ext uri="{FF2B5EF4-FFF2-40B4-BE49-F238E27FC236}">
                    <a16:creationId xmlns:a16="http://schemas.microsoft.com/office/drawing/2014/main" id="{B6BF4281-7D95-477C-80FB-09695AC96B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6298" y="3710780"/>
                <a:ext cx="356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6" name="Entrada de lápiz 315">
                <a:extLst>
                  <a:ext uri="{FF2B5EF4-FFF2-40B4-BE49-F238E27FC236}">
                    <a16:creationId xmlns:a16="http://schemas.microsoft.com/office/drawing/2014/main" id="{168F0C74-FCB4-4407-B73F-C4355064B7E9}"/>
                  </a:ext>
                </a:extLst>
              </p14:cNvPr>
              <p14:cNvContentPartPr/>
              <p14:nvPr/>
            </p14:nvContentPartPr>
            <p14:xfrm>
              <a:off x="8450298" y="5002100"/>
              <a:ext cx="82440" cy="119880"/>
            </p14:xfrm>
          </p:contentPart>
        </mc:Choice>
        <mc:Fallback>
          <p:pic>
            <p:nvPicPr>
              <p:cNvPr id="316" name="Entrada de lápiz 315">
                <a:extLst>
                  <a:ext uri="{FF2B5EF4-FFF2-40B4-BE49-F238E27FC236}">
                    <a16:creationId xmlns:a16="http://schemas.microsoft.com/office/drawing/2014/main" id="{168F0C74-FCB4-4407-B73F-C4355064B7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41658" y="4993460"/>
                <a:ext cx="1000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6" name="Entrada de lápiz 325">
                <a:extLst>
                  <a:ext uri="{FF2B5EF4-FFF2-40B4-BE49-F238E27FC236}">
                    <a16:creationId xmlns:a16="http://schemas.microsoft.com/office/drawing/2014/main" id="{B935152A-BCB2-4292-A45F-F917E4A1BB1D}"/>
                  </a:ext>
                </a:extLst>
              </p14:cNvPr>
              <p14:cNvContentPartPr/>
              <p14:nvPr/>
            </p14:nvContentPartPr>
            <p14:xfrm>
              <a:off x="347418" y="4899140"/>
              <a:ext cx="310320" cy="190080"/>
            </p14:xfrm>
          </p:contentPart>
        </mc:Choice>
        <mc:Fallback>
          <p:pic>
            <p:nvPicPr>
              <p:cNvPr id="326" name="Entrada de lápiz 325">
                <a:extLst>
                  <a:ext uri="{FF2B5EF4-FFF2-40B4-BE49-F238E27FC236}">
                    <a16:creationId xmlns:a16="http://schemas.microsoft.com/office/drawing/2014/main" id="{B935152A-BCB2-4292-A45F-F917E4A1BB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8418" y="4890140"/>
                <a:ext cx="32796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7" name="Entrada de lápiz 326">
                <a:extLst>
                  <a:ext uri="{FF2B5EF4-FFF2-40B4-BE49-F238E27FC236}">
                    <a16:creationId xmlns:a16="http://schemas.microsoft.com/office/drawing/2014/main" id="{93FC2607-D734-4F87-AE33-965CAAC03A78}"/>
                  </a:ext>
                </a:extLst>
              </p14:cNvPr>
              <p14:cNvContentPartPr/>
              <p14:nvPr/>
            </p14:nvContentPartPr>
            <p14:xfrm>
              <a:off x="8866098" y="3233420"/>
              <a:ext cx="121680" cy="115560"/>
            </p14:xfrm>
          </p:contentPart>
        </mc:Choice>
        <mc:Fallback>
          <p:pic>
            <p:nvPicPr>
              <p:cNvPr id="327" name="Entrada de lápiz 326">
                <a:extLst>
                  <a:ext uri="{FF2B5EF4-FFF2-40B4-BE49-F238E27FC236}">
                    <a16:creationId xmlns:a16="http://schemas.microsoft.com/office/drawing/2014/main" id="{93FC2607-D734-4F87-AE33-965CAAC03A7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57098" y="3224420"/>
                <a:ext cx="1393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86" name="Entrada de lápiz 385">
                <a:extLst>
                  <a:ext uri="{FF2B5EF4-FFF2-40B4-BE49-F238E27FC236}">
                    <a16:creationId xmlns:a16="http://schemas.microsoft.com/office/drawing/2014/main" id="{9768BDCE-84A2-49BC-A5E7-815AF3046554}"/>
                  </a:ext>
                </a:extLst>
              </p14:cNvPr>
              <p14:cNvContentPartPr/>
              <p14:nvPr/>
            </p14:nvContentPartPr>
            <p14:xfrm>
              <a:off x="3669138" y="6432380"/>
              <a:ext cx="162360" cy="111960"/>
            </p14:xfrm>
          </p:contentPart>
        </mc:Choice>
        <mc:Fallback>
          <p:pic>
            <p:nvPicPr>
              <p:cNvPr id="386" name="Entrada de lápiz 385">
                <a:extLst>
                  <a:ext uri="{FF2B5EF4-FFF2-40B4-BE49-F238E27FC236}">
                    <a16:creationId xmlns:a16="http://schemas.microsoft.com/office/drawing/2014/main" id="{9768BDCE-84A2-49BC-A5E7-815AF304655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60498" y="6423380"/>
                <a:ext cx="18000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9" name="Grupo 498">
            <a:extLst>
              <a:ext uri="{FF2B5EF4-FFF2-40B4-BE49-F238E27FC236}">
                <a16:creationId xmlns:a16="http://schemas.microsoft.com/office/drawing/2014/main" id="{3C52EDE5-E8DD-411B-BE63-932004596544}"/>
              </a:ext>
            </a:extLst>
          </p:cNvPr>
          <p:cNvGrpSpPr/>
          <p:nvPr/>
        </p:nvGrpSpPr>
        <p:grpSpPr>
          <a:xfrm>
            <a:off x="798858" y="-64702"/>
            <a:ext cx="11923693" cy="6974802"/>
            <a:chOff x="798858" y="-64702"/>
            <a:chExt cx="11923693" cy="697480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9E4DC0C7-A43B-41BA-B198-72274F9E9307}"/>
                    </a:ext>
                  </a:extLst>
                </p14:cNvPr>
                <p14:cNvContentPartPr/>
                <p14:nvPr/>
              </p14:nvContentPartPr>
              <p14:xfrm>
                <a:off x="10688058" y="1609460"/>
                <a:ext cx="143640" cy="44568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9E4DC0C7-A43B-41BA-B198-72274F9E930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679418" y="1600820"/>
                  <a:ext cx="1612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7D93D063-9B3D-4940-B872-234896CC4E25}"/>
                    </a:ext>
                  </a:extLst>
                </p14:cNvPr>
                <p14:cNvContentPartPr/>
                <p14:nvPr/>
              </p14:nvContentPartPr>
              <p14:xfrm>
                <a:off x="10612458" y="1932020"/>
                <a:ext cx="261360" cy="14076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7D93D063-9B3D-4940-B872-234896CC4E2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03458" y="1923380"/>
                  <a:ext cx="279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A2C4E444-A434-442A-BD3E-A689589AB8E7}"/>
                    </a:ext>
                  </a:extLst>
                </p14:cNvPr>
                <p14:cNvContentPartPr/>
                <p14:nvPr/>
              </p14:nvContentPartPr>
              <p14:xfrm>
                <a:off x="10082178" y="2073860"/>
                <a:ext cx="213480" cy="24084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A2C4E444-A434-442A-BD3E-A689589AB8E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73538" y="2065220"/>
                  <a:ext cx="2311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F05B61CC-22A7-4553-BB4E-2300AC9A9BCB}"/>
                    </a:ext>
                  </a:extLst>
                </p14:cNvPr>
                <p14:cNvContentPartPr/>
                <p14:nvPr/>
              </p14:nvContentPartPr>
              <p14:xfrm>
                <a:off x="10192698" y="2213540"/>
                <a:ext cx="21240" cy="11016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F05B61CC-22A7-4553-BB4E-2300AC9A9BC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183698" y="2204900"/>
                  <a:ext cx="38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5EA5765C-CB72-4A2D-B353-CF438CE72B5E}"/>
                    </a:ext>
                  </a:extLst>
                </p14:cNvPr>
                <p14:cNvContentPartPr/>
                <p14:nvPr/>
              </p14:nvContentPartPr>
              <p14:xfrm>
                <a:off x="10278738" y="2151980"/>
                <a:ext cx="672840" cy="212760"/>
              </p14:xfrm>
            </p:contentPart>
          </mc:Choice>
          <mc:Fallback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5EA5765C-CB72-4A2D-B353-CF438CE72B5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270098" y="2143340"/>
                  <a:ext cx="690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582B5FD6-21DB-4072-8F60-8C47DEABBBBA}"/>
                    </a:ext>
                  </a:extLst>
                </p14:cNvPr>
                <p14:cNvContentPartPr/>
                <p14:nvPr/>
              </p14:nvContentPartPr>
              <p14:xfrm>
                <a:off x="10780938" y="2217140"/>
                <a:ext cx="219960" cy="3996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582B5FD6-21DB-4072-8F60-8C47DEABBBB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71938" y="2208140"/>
                  <a:ext cx="237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E5E6BF5A-CC45-40D3-98BC-E1703FAC50DD}"/>
                    </a:ext>
                  </a:extLst>
                </p14:cNvPr>
                <p14:cNvContentPartPr/>
                <p14:nvPr/>
              </p14:nvContentPartPr>
              <p14:xfrm>
                <a:off x="11370618" y="1698020"/>
                <a:ext cx="215640" cy="39492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E5E6BF5A-CC45-40D3-98BC-E1703FAC50D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361618" y="1689020"/>
                  <a:ext cx="2332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23452F9C-69AD-48B7-ADC2-75DCF42A6410}"/>
                    </a:ext>
                  </a:extLst>
                </p14:cNvPr>
                <p14:cNvContentPartPr/>
                <p14:nvPr/>
              </p14:nvContentPartPr>
              <p14:xfrm>
                <a:off x="11219418" y="2194100"/>
                <a:ext cx="384120" cy="24588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23452F9C-69AD-48B7-ADC2-75DCF42A641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210778" y="2185100"/>
                  <a:ext cx="4017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7F644CB1-5791-47D5-BA2E-67727B608F02}"/>
                    </a:ext>
                  </a:extLst>
                </p14:cNvPr>
                <p14:cNvContentPartPr/>
                <p14:nvPr/>
              </p14:nvContentPartPr>
              <p14:xfrm>
                <a:off x="11607498" y="2260340"/>
                <a:ext cx="143640" cy="12600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7F644CB1-5791-47D5-BA2E-67727B608F0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598858" y="2251700"/>
                  <a:ext cx="161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3ECBF36A-254F-4C7A-9954-EB1013BE6928}"/>
                    </a:ext>
                  </a:extLst>
                </p14:cNvPr>
                <p14:cNvContentPartPr/>
                <p14:nvPr/>
              </p14:nvContentPartPr>
              <p14:xfrm>
                <a:off x="11722698" y="2300300"/>
                <a:ext cx="150120" cy="7452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3ECBF36A-254F-4C7A-9954-EB1013BE6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13698" y="2291660"/>
                  <a:ext cx="1677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C9AAE0E4-24AA-4558-ACF1-4C5CCFC43F5F}"/>
                    </a:ext>
                  </a:extLst>
                </p14:cNvPr>
                <p14:cNvContentPartPr/>
                <p14:nvPr/>
              </p14:nvContentPartPr>
              <p14:xfrm>
                <a:off x="11868498" y="2262500"/>
                <a:ext cx="380160" cy="13140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C9AAE0E4-24AA-4558-ACF1-4C5CCFC43F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859858" y="2253860"/>
                  <a:ext cx="397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6EDB907B-0B33-40AF-96D7-4FFD0D6CFEC5}"/>
                    </a:ext>
                  </a:extLst>
                </p14:cNvPr>
                <p14:cNvContentPartPr/>
                <p14:nvPr/>
              </p14:nvContentPartPr>
              <p14:xfrm>
                <a:off x="10043658" y="2385620"/>
                <a:ext cx="1845720" cy="48024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6EDB907B-0B33-40AF-96D7-4FFD0D6CFE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34658" y="2376980"/>
                  <a:ext cx="186336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011C86C0-8122-488C-A34A-D21E9CF8017A}"/>
                    </a:ext>
                  </a:extLst>
                </p14:cNvPr>
                <p14:cNvContentPartPr/>
                <p14:nvPr/>
              </p14:nvContentPartPr>
              <p14:xfrm>
                <a:off x="10359378" y="2847860"/>
                <a:ext cx="240480" cy="44388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011C86C0-8122-488C-A34A-D21E9CF8017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350378" y="2839220"/>
                  <a:ext cx="2581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DA6C5BD6-9BE6-4531-B756-1C8D2F6D6877}"/>
                    </a:ext>
                  </a:extLst>
                </p14:cNvPr>
                <p14:cNvContentPartPr/>
                <p14:nvPr/>
              </p14:nvContentPartPr>
              <p14:xfrm>
                <a:off x="10630458" y="2954420"/>
                <a:ext cx="259200" cy="37836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DA6C5BD6-9BE6-4531-B756-1C8D2F6D68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621818" y="2945420"/>
                  <a:ext cx="2768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52CF198B-50D1-4F67-B886-D2865242FC32}"/>
                    </a:ext>
                  </a:extLst>
                </p14:cNvPr>
                <p14:cNvContentPartPr/>
                <p14:nvPr/>
              </p14:nvContentPartPr>
              <p14:xfrm>
                <a:off x="11037258" y="3185180"/>
                <a:ext cx="182880" cy="14004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52CF198B-50D1-4F67-B886-D2865242FC3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28258" y="3176540"/>
                  <a:ext cx="200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61488E01-026F-4347-A190-E8687FE94FBE}"/>
                    </a:ext>
                  </a:extLst>
                </p14:cNvPr>
                <p14:cNvContentPartPr/>
                <p14:nvPr/>
              </p14:nvContentPartPr>
              <p14:xfrm>
                <a:off x="10337418" y="3413780"/>
                <a:ext cx="1108440" cy="792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61488E01-026F-4347-A190-E8687FE94F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328418" y="3405140"/>
                  <a:ext cx="1126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E9918480-B7C7-404D-9DEE-F2A4B4EBC86C}"/>
                    </a:ext>
                  </a:extLst>
                </p14:cNvPr>
                <p14:cNvContentPartPr/>
                <p14:nvPr/>
              </p14:nvContentPartPr>
              <p14:xfrm>
                <a:off x="10360098" y="3563540"/>
                <a:ext cx="230040" cy="33516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E9918480-B7C7-404D-9DEE-F2A4B4EBC86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351098" y="3554540"/>
                  <a:ext cx="2476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2CA9ECAB-9D6D-4D47-802D-B289C3DE512E}"/>
                    </a:ext>
                  </a:extLst>
                </p14:cNvPr>
                <p14:cNvContentPartPr/>
                <p14:nvPr/>
              </p14:nvContentPartPr>
              <p14:xfrm>
                <a:off x="10655658" y="3761180"/>
                <a:ext cx="252360" cy="10872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2CA9ECAB-9D6D-4D47-802D-B289C3DE512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646658" y="3752180"/>
                  <a:ext cx="270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CBA727B2-A835-4A0C-A85D-51FCDA9F387C}"/>
                    </a:ext>
                  </a:extLst>
                </p14:cNvPr>
                <p14:cNvContentPartPr/>
                <p14:nvPr/>
              </p14:nvContentPartPr>
              <p14:xfrm>
                <a:off x="10996938" y="3481820"/>
                <a:ext cx="360" cy="3132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CBA727B2-A835-4A0C-A85D-51FCDA9F387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988298" y="3472820"/>
                  <a:ext cx="18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B947D004-D059-4D84-8C3A-22A4442DE69B}"/>
                    </a:ext>
                  </a:extLst>
                </p14:cNvPr>
                <p14:cNvContentPartPr/>
                <p14:nvPr/>
              </p14:nvContentPartPr>
              <p14:xfrm>
                <a:off x="10969938" y="3451220"/>
                <a:ext cx="207360" cy="35928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B947D004-D059-4D84-8C3A-22A4442DE69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960938" y="3442220"/>
                  <a:ext cx="2250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EB7B261D-6476-4AEF-A259-31FAF02B1CF5}"/>
                    </a:ext>
                  </a:extLst>
                </p14:cNvPr>
                <p14:cNvContentPartPr/>
                <p14:nvPr/>
              </p14:nvContentPartPr>
              <p14:xfrm>
                <a:off x="10604178" y="4093460"/>
                <a:ext cx="281880" cy="17820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EB7B261D-6476-4AEF-A259-31FAF02B1CF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595538" y="4084820"/>
                  <a:ext cx="299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52A3CA32-AA5D-4184-8C58-C36FA5CECA59}"/>
                    </a:ext>
                  </a:extLst>
                </p14:cNvPr>
                <p14:cNvContentPartPr/>
                <p14:nvPr/>
              </p14:nvContentPartPr>
              <p14:xfrm>
                <a:off x="10937538" y="4164380"/>
                <a:ext cx="198360" cy="99720"/>
              </p14:xfrm>
            </p:contentPart>
          </mc:Choice>
          <mc:Fallback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52A3CA32-AA5D-4184-8C58-C36FA5CECA5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928898" y="4155740"/>
                  <a:ext cx="216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65A13C05-4CE6-46AB-BF07-B3C2E1B6484A}"/>
                    </a:ext>
                  </a:extLst>
                </p14:cNvPr>
                <p14:cNvContentPartPr/>
                <p14:nvPr/>
              </p14:nvContentPartPr>
              <p14:xfrm>
                <a:off x="11158938" y="4113980"/>
                <a:ext cx="384120" cy="14544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65A13C05-4CE6-46AB-BF07-B3C2E1B6484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150298" y="4104980"/>
                  <a:ext cx="401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757EAFF7-CDF1-4AF4-A173-C853F82D0B40}"/>
                    </a:ext>
                  </a:extLst>
                </p14:cNvPr>
                <p14:cNvContentPartPr/>
                <p14:nvPr/>
              </p14:nvContentPartPr>
              <p14:xfrm>
                <a:off x="10767978" y="4503140"/>
                <a:ext cx="189000" cy="246600"/>
              </p14:xfrm>
            </p:contentPart>
          </mc:Choice>
          <mc:Fallback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757EAFF7-CDF1-4AF4-A173-C853F82D0B4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59338" y="4494500"/>
                  <a:ext cx="2066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578B06CD-B494-487E-B3F7-FB44E0E9420E}"/>
                    </a:ext>
                  </a:extLst>
                </p14:cNvPr>
                <p14:cNvContentPartPr/>
                <p14:nvPr/>
              </p14:nvContentPartPr>
              <p14:xfrm>
                <a:off x="10989018" y="4570100"/>
                <a:ext cx="219960" cy="188640"/>
              </p14:xfrm>
            </p:contentPart>
          </mc:Choice>
          <mc:Fallback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578B06CD-B494-487E-B3F7-FB44E0E9420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980378" y="4561460"/>
                  <a:ext cx="237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4F28B233-1818-43F2-80C6-142FBCB3D70A}"/>
                    </a:ext>
                  </a:extLst>
                </p14:cNvPr>
                <p14:cNvContentPartPr/>
                <p14:nvPr/>
              </p14:nvContentPartPr>
              <p14:xfrm>
                <a:off x="11286378" y="4512860"/>
                <a:ext cx="649440" cy="209520"/>
              </p14:xfrm>
            </p:contentPart>
          </mc:Choice>
          <mc:Fallback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4F28B233-1818-43F2-80C6-142FBCB3D70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277738" y="4504220"/>
                  <a:ext cx="6670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DAE66226-3DFB-4F0C-9D0B-EB9947FFE336}"/>
                    </a:ext>
                  </a:extLst>
                </p14:cNvPr>
                <p14:cNvContentPartPr/>
                <p14:nvPr/>
              </p14:nvContentPartPr>
              <p14:xfrm>
                <a:off x="6669813" y="714236"/>
                <a:ext cx="27720" cy="36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DAE66226-3DFB-4F0C-9D0B-EB9947FFE33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61173" y="705236"/>
                  <a:ext cx="45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11456B6A-4D2D-414D-BF3C-7BDFC813CFB4}"/>
                    </a:ext>
                  </a:extLst>
                </p14:cNvPr>
                <p14:cNvContentPartPr/>
                <p14:nvPr/>
              </p14:nvContentPartPr>
              <p14:xfrm>
                <a:off x="7082373" y="315716"/>
                <a:ext cx="68400" cy="122220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11456B6A-4D2D-414D-BF3C-7BDFC813CFB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73373" y="306716"/>
                  <a:ext cx="86040" cy="12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4CE2B2F0-2630-43EA-80BA-7ACCB66B5420}"/>
                    </a:ext>
                  </a:extLst>
                </p14:cNvPr>
                <p14:cNvContentPartPr/>
                <p14:nvPr/>
              </p14:nvContentPartPr>
              <p14:xfrm>
                <a:off x="7060053" y="1506596"/>
                <a:ext cx="1416240" cy="14832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4CE2B2F0-2630-43EA-80BA-7ACCB66B542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51053" y="1497956"/>
                  <a:ext cx="1433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CC655243-6E8C-48D0-8E32-EFA71EC61AFE}"/>
                    </a:ext>
                  </a:extLst>
                </p14:cNvPr>
                <p14:cNvContentPartPr/>
                <p14:nvPr/>
              </p14:nvContentPartPr>
              <p14:xfrm>
                <a:off x="7139253" y="134996"/>
                <a:ext cx="1789920" cy="160200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CC655243-6E8C-48D0-8E32-EFA71EC61AF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30613" y="126356"/>
                  <a:ext cx="1807560" cy="161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8B5E4A22-0D91-48E3-B4DC-532E1C424637}"/>
                    </a:ext>
                  </a:extLst>
                </p14:cNvPr>
                <p14:cNvContentPartPr/>
                <p14:nvPr/>
              </p14:nvContentPartPr>
              <p14:xfrm>
                <a:off x="7163373" y="549716"/>
                <a:ext cx="1723680" cy="11664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8B5E4A22-0D91-48E3-B4DC-532E1C42463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4733" y="540716"/>
                  <a:ext cx="1741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6818DE25-799F-4871-8E7B-7E89A0092D76}"/>
                    </a:ext>
                  </a:extLst>
                </p14:cNvPr>
                <p14:cNvContentPartPr/>
                <p14:nvPr/>
              </p14:nvContentPartPr>
              <p14:xfrm>
                <a:off x="7444173" y="261356"/>
                <a:ext cx="78480" cy="29664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6818DE25-799F-4871-8E7B-7E89A0092D7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35533" y="252716"/>
                  <a:ext cx="961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0AC591E3-CD4A-4341-9BFC-B67FE6B9FDB1}"/>
                    </a:ext>
                  </a:extLst>
                </p14:cNvPr>
                <p14:cNvContentPartPr/>
                <p14:nvPr/>
              </p14:nvContentPartPr>
              <p14:xfrm>
                <a:off x="7460733" y="266036"/>
                <a:ext cx="130320" cy="15228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0AC591E3-CD4A-4341-9BFC-B67FE6B9FDB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51733" y="257396"/>
                  <a:ext cx="147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56637244-278C-497F-99E6-9749B66B5D5B}"/>
                    </a:ext>
                  </a:extLst>
                </p14:cNvPr>
                <p14:cNvContentPartPr/>
                <p14:nvPr/>
              </p14:nvContentPartPr>
              <p14:xfrm>
                <a:off x="7627413" y="322556"/>
                <a:ext cx="212400" cy="16236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56637244-278C-497F-99E6-9749B66B5D5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18773" y="313556"/>
                  <a:ext cx="230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FB2A6556-E4D2-4028-BBC3-263901DD4EE7}"/>
                    </a:ext>
                  </a:extLst>
                </p14:cNvPr>
                <p14:cNvContentPartPr/>
                <p14:nvPr/>
              </p14:nvContentPartPr>
              <p14:xfrm>
                <a:off x="7730733" y="432356"/>
                <a:ext cx="164880" cy="37296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FB2A6556-E4D2-4028-BBC3-263901DD4EE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22093" y="423356"/>
                  <a:ext cx="1825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8230A0E9-19CF-41AB-B506-8EE23158FBFF}"/>
                    </a:ext>
                  </a:extLst>
                </p14:cNvPr>
                <p14:cNvContentPartPr/>
                <p14:nvPr/>
              </p14:nvContentPartPr>
              <p14:xfrm>
                <a:off x="7825773" y="465836"/>
                <a:ext cx="188640" cy="13644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8230A0E9-19CF-41AB-B506-8EE23158FBF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16773" y="456836"/>
                  <a:ext cx="206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1C2FCBE9-0EEF-455F-89F1-DD21FC555F7B}"/>
                    </a:ext>
                  </a:extLst>
                </p14:cNvPr>
                <p14:cNvContentPartPr/>
                <p14:nvPr/>
              </p14:nvContentPartPr>
              <p14:xfrm>
                <a:off x="8004693" y="457196"/>
                <a:ext cx="105480" cy="12996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1C2FCBE9-0EEF-455F-89F1-DD21FC555F7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96053" y="448556"/>
                  <a:ext cx="123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3690F758-D3E7-4347-98C3-0020412C5B47}"/>
                    </a:ext>
                  </a:extLst>
                </p14:cNvPr>
                <p14:cNvContentPartPr/>
                <p14:nvPr/>
              </p14:nvContentPartPr>
              <p14:xfrm>
                <a:off x="8182173" y="354596"/>
                <a:ext cx="100080" cy="24660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3690F758-D3E7-4347-98C3-0020412C5B4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73533" y="345956"/>
                  <a:ext cx="1177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4D50DD19-A932-4FF6-9A5F-3113C928163F}"/>
                    </a:ext>
                  </a:extLst>
                </p14:cNvPr>
                <p14:cNvContentPartPr/>
                <p14:nvPr/>
              </p14:nvContentPartPr>
              <p14:xfrm>
                <a:off x="8178573" y="469796"/>
                <a:ext cx="257760" cy="13680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4D50DD19-A932-4FF6-9A5F-3113C928163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169573" y="460796"/>
                  <a:ext cx="2754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DE0FA23A-DA6E-49F0-992E-A20FBC76CD42}"/>
                    </a:ext>
                  </a:extLst>
                </p14:cNvPr>
                <p14:cNvContentPartPr/>
                <p14:nvPr/>
              </p14:nvContentPartPr>
              <p14:xfrm>
                <a:off x="8466933" y="471236"/>
                <a:ext cx="32760" cy="9144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DE0FA23A-DA6E-49F0-992E-A20FBC76CD4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457933" y="462236"/>
                  <a:ext cx="504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6CC51FE7-F906-4021-868F-CDE45D4E1F74}"/>
                    </a:ext>
                  </a:extLst>
                </p14:cNvPr>
                <p14:cNvContentPartPr/>
                <p14:nvPr/>
              </p14:nvContentPartPr>
              <p14:xfrm>
                <a:off x="8529933" y="463676"/>
                <a:ext cx="150480" cy="1278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6CC51FE7-F906-4021-868F-CDE45D4E1F7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520933" y="454676"/>
                  <a:ext cx="168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37C10ED9-5382-497B-A11E-59D5A29405B3}"/>
                    </a:ext>
                  </a:extLst>
                </p14:cNvPr>
                <p14:cNvContentPartPr/>
                <p14:nvPr/>
              </p14:nvContentPartPr>
              <p14:xfrm>
                <a:off x="7412133" y="723236"/>
                <a:ext cx="56880" cy="21096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37C10ED9-5382-497B-A11E-59D5A29405B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03133" y="714236"/>
                  <a:ext cx="74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AC8C5D62-5EBA-4A10-8274-7ADA9D672F0E}"/>
                    </a:ext>
                  </a:extLst>
                </p14:cNvPr>
                <p14:cNvContentPartPr/>
                <p14:nvPr/>
              </p14:nvContentPartPr>
              <p14:xfrm>
                <a:off x="7388373" y="650876"/>
                <a:ext cx="45360" cy="4320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AC8C5D62-5EBA-4A10-8274-7ADA9D672F0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79373" y="641876"/>
                  <a:ext cx="63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88ADEB93-C76B-4729-A1AE-8AD4AC025CD6}"/>
                    </a:ext>
                  </a:extLst>
                </p14:cNvPr>
                <p14:cNvContentPartPr/>
                <p14:nvPr/>
              </p14:nvContentPartPr>
              <p14:xfrm>
                <a:off x="7492053" y="694076"/>
                <a:ext cx="274680" cy="26388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88ADEB93-C76B-4729-A1AE-8AD4AC025CD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83053" y="685076"/>
                  <a:ext cx="292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D403022A-9DB8-4C83-8EDC-2F3CBF7864F0}"/>
                    </a:ext>
                  </a:extLst>
                </p14:cNvPr>
                <p14:cNvContentPartPr/>
                <p14:nvPr/>
              </p14:nvContentPartPr>
              <p14:xfrm>
                <a:off x="7381533" y="1117076"/>
                <a:ext cx="303120" cy="21600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D403022A-9DB8-4C83-8EDC-2F3CBF7864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72893" y="1108076"/>
                  <a:ext cx="3207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D67BFD79-EA4A-44D2-89B6-7429DF6768FA}"/>
                    </a:ext>
                  </a:extLst>
                </p14:cNvPr>
                <p14:cNvContentPartPr/>
                <p14:nvPr/>
              </p14:nvContentPartPr>
              <p14:xfrm>
                <a:off x="7636773" y="1212836"/>
                <a:ext cx="114120" cy="7740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D67BFD79-EA4A-44D2-89B6-7429DF6768F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27773" y="1203836"/>
                  <a:ext cx="1317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B8908E51-ED3D-4AFB-BE96-8C9C143D85FE}"/>
                    </a:ext>
                  </a:extLst>
                </p14:cNvPr>
                <p14:cNvContentPartPr/>
                <p14:nvPr/>
              </p14:nvContentPartPr>
              <p14:xfrm>
                <a:off x="7773933" y="1169276"/>
                <a:ext cx="185040" cy="16164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B8908E51-ED3D-4AFB-BE96-8C9C143D85F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65293" y="1160636"/>
                  <a:ext cx="2026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4F659A88-BBCB-48EB-B20F-CEE072351133}"/>
                    </a:ext>
                  </a:extLst>
                </p14:cNvPr>
                <p14:cNvContentPartPr/>
                <p14:nvPr/>
              </p14:nvContentPartPr>
              <p14:xfrm>
                <a:off x="8021253" y="1013036"/>
                <a:ext cx="125640" cy="33624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4F659A88-BBCB-48EB-B20F-CEE07235113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12613" y="1004036"/>
                  <a:ext cx="1432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2B84DFAD-3FFC-4D79-A1CC-9D74B916441F}"/>
                    </a:ext>
                  </a:extLst>
                </p14:cNvPr>
                <p14:cNvContentPartPr/>
                <p14:nvPr/>
              </p14:nvContentPartPr>
              <p14:xfrm>
                <a:off x="8156973" y="1210316"/>
                <a:ext cx="204840" cy="16668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2B84DFAD-3FFC-4D79-A1CC-9D74B916441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47973" y="1201316"/>
                  <a:ext cx="222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124F1607-B61E-4822-9705-DE2AFE440ABA}"/>
                    </a:ext>
                  </a:extLst>
                </p14:cNvPr>
                <p14:cNvContentPartPr/>
                <p14:nvPr/>
              </p14:nvContentPartPr>
              <p14:xfrm>
                <a:off x="8315013" y="1243076"/>
                <a:ext cx="243360" cy="11952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124F1607-B61E-4822-9705-DE2AFE440AB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306013" y="1234076"/>
                  <a:ext cx="261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C1175241-8418-4425-9500-39608F91CB80}"/>
                    </a:ext>
                  </a:extLst>
                </p14:cNvPr>
                <p14:cNvContentPartPr/>
                <p14:nvPr/>
              </p14:nvContentPartPr>
              <p14:xfrm>
                <a:off x="4563813" y="887756"/>
                <a:ext cx="1037160" cy="7560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C1175241-8418-4425-9500-39608F91CB8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54813" y="878756"/>
                  <a:ext cx="1054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2800CA27-DE54-48E5-8215-8E86DEFB1798}"/>
                    </a:ext>
                  </a:extLst>
                </p14:cNvPr>
                <p14:cNvContentPartPr/>
                <p14:nvPr/>
              </p14:nvContentPartPr>
              <p14:xfrm>
                <a:off x="6915693" y="741596"/>
                <a:ext cx="214560" cy="42480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2800CA27-DE54-48E5-8215-8E86DEFB179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07053" y="732596"/>
                  <a:ext cx="23220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75698CDA-576B-4F8D-9459-FCA885F1C6D1}"/>
                    </a:ext>
                  </a:extLst>
                </p14:cNvPr>
                <p14:cNvContentPartPr/>
                <p14:nvPr/>
              </p14:nvContentPartPr>
              <p14:xfrm>
                <a:off x="5479293" y="895676"/>
                <a:ext cx="1650960" cy="5832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75698CDA-576B-4F8D-9459-FCA885F1C6D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70293" y="886676"/>
                  <a:ext cx="1668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23F3AAF6-A415-478A-A73C-DD3C7648310F}"/>
                    </a:ext>
                  </a:extLst>
                </p14:cNvPr>
                <p14:cNvContentPartPr/>
                <p14:nvPr/>
              </p14:nvContentPartPr>
              <p14:xfrm>
                <a:off x="4536813" y="821156"/>
                <a:ext cx="253440" cy="34740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23F3AAF6-A415-478A-A73C-DD3C7648310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27813" y="812516"/>
                  <a:ext cx="2710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63ABFC8D-229F-433E-BBF8-5C165EF44231}"/>
                    </a:ext>
                  </a:extLst>
                </p14:cNvPr>
                <p14:cNvContentPartPr/>
                <p14:nvPr/>
              </p14:nvContentPartPr>
              <p14:xfrm>
                <a:off x="10640973" y="1330556"/>
                <a:ext cx="85320" cy="27360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63ABFC8D-229F-433E-BBF8-5C165EF4423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631973" y="1321916"/>
                  <a:ext cx="1029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EB5CCD07-E3E9-4DCB-89AB-F4E325F8B0F1}"/>
                    </a:ext>
                  </a:extLst>
                </p14:cNvPr>
                <p14:cNvContentPartPr/>
                <p14:nvPr/>
              </p14:nvContentPartPr>
              <p14:xfrm>
                <a:off x="10651773" y="1302116"/>
                <a:ext cx="215640" cy="28044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EB5CCD07-E3E9-4DCB-89AB-F4E325F8B0F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643133" y="1293116"/>
                  <a:ext cx="2332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2BF01109-FA17-43DE-98CA-6373F8F6DAE5}"/>
                    </a:ext>
                  </a:extLst>
                </p14:cNvPr>
                <p14:cNvContentPartPr/>
                <p14:nvPr/>
              </p14:nvContentPartPr>
              <p14:xfrm>
                <a:off x="10967853" y="1389956"/>
                <a:ext cx="256320" cy="26028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2BF01109-FA17-43DE-98CA-6373F8F6DAE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958853" y="1381316"/>
                  <a:ext cx="273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B130CE7F-6F21-42A3-B3F7-325750A538E1}"/>
                    </a:ext>
                  </a:extLst>
                </p14:cNvPr>
                <p14:cNvContentPartPr/>
                <p14:nvPr/>
              </p14:nvContentPartPr>
              <p14:xfrm>
                <a:off x="11396613" y="1318316"/>
                <a:ext cx="352800" cy="27252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B130CE7F-6F21-42A3-B3F7-325750A538E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387973" y="1309676"/>
                  <a:ext cx="3704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B67CAB8E-1555-413D-AA20-C9C8A8200271}"/>
                    </a:ext>
                  </a:extLst>
                </p14:cNvPr>
                <p14:cNvContentPartPr/>
                <p14:nvPr/>
              </p14:nvContentPartPr>
              <p14:xfrm>
                <a:off x="10624773" y="152276"/>
                <a:ext cx="243720" cy="27468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B67CAB8E-1555-413D-AA20-C9C8A820027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616133" y="143636"/>
                  <a:ext cx="2613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59DF1821-A673-4E7C-9825-58F375CE57D1}"/>
                    </a:ext>
                  </a:extLst>
                </p14:cNvPr>
                <p14:cNvContentPartPr/>
                <p14:nvPr/>
              </p14:nvContentPartPr>
              <p14:xfrm>
                <a:off x="10886853" y="183236"/>
                <a:ext cx="416880" cy="27612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59DF1821-A673-4E7C-9825-58F375CE57D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877853" y="174236"/>
                  <a:ext cx="4345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06AA1415-57EB-4582-BF93-AF001F188DFE}"/>
                    </a:ext>
                  </a:extLst>
                </p14:cNvPr>
                <p14:cNvContentPartPr/>
                <p14:nvPr/>
              </p14:nvContentPartPr>
              <p14:xfrm>
                <a:off x="11443773" y="181076"/>
                <a:ext cx="223920" cy="26064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06AA1415-57EB-4582-BF93-AF001F188DF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434773" y="172076"/>
                  <a:ext cx="2415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B7FA2D2E-805E-4DBC-A53C-24BFC05EA0EE}"/>
                    </a:ext>
                  </a:extLst>
                </p14:cNvPr>
                <p14:cNvContentPartPr/>
                <p14:nvPr/>
              </p14:nvContentPartPr>
              <p14:xfrm>
                <a:off x="10610373" y="630716"/>
                <a:ext cx="151560" cy="35172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B7FA2D2E-805E-4DBC-A53C-24BFC05EA0E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601733" y="621716"/>
                  <a:ext cx="1692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53E10313-72D4-4EF3-A55A-7F773AE25364}"/>
                    </a:ext>
                  </a:extLst>
                </p14:cNvPr>
                <p14:cNvContentPartPr/>
                <p14:nvPr/>
              </p14:nvContentPartPr>
              <p14:xfrm>
                <a:off x="10636293" y="624956"/>
                <a:ext cx="226440" cy="375120"/>
              </p14:xfrm>
            </p:contentPart>
          </mc:Choice>
          <mc:Fallback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53E10313-72D4-4EF3-A55A-7F773AE2536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627653" y="615956"/>
                  <a:ext cx="2440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D9EDDC82-93F0-48DB-BCF7-39A5C9473DDF}"/>
                    </a:ext>
                  </a:extLst>
                </p14:cNvPr>
                <p14:cNvContentPartPr/>
                <p14:nvPr/>
              </p14:nvContentPartPr>
              <p14:xfrm>
                <a:off x="10909533" y="677516"/>
                <a:ext cx="85320" cy="335880"/>
              </p14:xfrm>
            </p:contentPart>
          </mc:Choice>
          <mc:Fallback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D9EDDC82-93F0-48DB-BCF7-39A5C9473DD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900533" y="668876"/>
                  <a:ext cx="1029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6D755B13-692D-41A9-B32D-2ADC37CA3EAA}"/>
                    </a:ext>
                  </a:extLst>
                </p14:cNvPr>
                <p14:cNvContentPartPr/>
                <p14:nvPr/>
              </p14:nvContentPartPr>
              <p14:xfrm>
                <a:off x="10923933" y="704156"/>
                <a:ext cx="286920" cy="30816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6D755B13-692D-41A9-B32D-2ADC37CA3EA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915293" y="695156"/>
                  <a:ext cx="3045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F0141DC6-D565-4795-9C3D-3FA24634EFE7}"/>
                    </a:ext>
                  </a:extLst>
                </p14:cNvPr>
                <p14:cNvContentPartPr/>
                <p14:nvPr/>
              </p14:nvContentPartPr>
              <p14:xfrm>
                <a:off x="11393733" y="765716"/>
                <a:ext cx="359640" cy="27252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F0141DC6-D565-4795-9C3D-3FA24634EFE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385093" y="757076"/>
                  <a:ext cx="3772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E6433C5D-7812-49AD-A521-8112182A167A}"/>
                    </a:ext>
                  </a:extLst>
                </p14:cNvPr>
                <p14:cNvContentPartPr/>
                <p14:nvPr/>
              </p14:nvContentPartPr>
              <p14:xfrm>
                <a:off x="10262613" y="780476"/>
                <a:ext cx="378720" cy="2304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E6433C5D-7812-49AD-A521-8112182A167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253613" y="771476"/>
                  <a:ext cx="396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FBD398CF-91CA-4C1C-ACF3-DE0D9818386D}"/>
                    </a:ext>
                  </a:extLst>
                </p14:cNvPr>
                <p14:cNvContentPartPr/>
                <p14:nvPr/>
              </p14:nvContentPartPr>
              <p14:xfrm>
                <a:off x="10118253" y="752396"/>
                <a:ext cx="179640" cy="14868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FBD398CF-91CA-4C1C-ACF3-DE0D9818386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109253" y="743756"/>
                  <a:ext cx="197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94EE877D-121F-4150-8028-63671DAC34E3}"/>
                    </a:ext>
                  </a:extLst>
                </p14:cNvPr>
                <p14:cNvContentPartPr/>
                <p14:nvPr/>
              </p14:nvContentPartPr>
              <p14:xfrm>
                <a:off x="9226893" y="604796"/>
                <a:ext cx="214560" cy="25272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94EE877D-121F-4150-8028-63671DAC34E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18253" y="596156"/>
                  <a:ext cx="232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79539356-2B95-427F-8D71-5FF5E735CD39}"/>
                    </a:ext>
                  </a:extLst>
                </p14:cNvPr>
                <p14:cNvContentPartPr/>
                <p14:nvPr/>
              </p14:nvContentPartPr>
              <p14:xfrm>
                <a:off x="9373053" y="708836"/>
                <a:ext cx="142920" cy="14652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79539356-2B95-427F-8D71-5FF5E735CD3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364053" y="699836"/>
                  <a:ext cx="160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41889EC2-2C1A-40AD-8AAB-101404EE7DC3}"/>
                    </a:ext>
                  </a:extLst>
                </p14:cNvPr>
                <p14:cNvContentPartPr/>
                <p14:nvPr/>
              </p14:nvContentPartPr>
              <p14:xfrm>
                <a:off x="9458013" y="735836"/>
                <a:ext cx="157320" cy="11556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41889EC2-2C1A-40AD-8AAB-101404EE7DC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49373" y="727196"/>
                  <a:ext cx="174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5E2F4D52-48C5-4343-8173-F3DB31A01183}"/>
                    </a:ext>
                  </a:extLst>
                </p14:cNvPr>
                <p14:cNvContentPartPr/>
                <p14:nvPr/>
              </p14:nvContentPartPr>
              <p14:xfrm>
                <a:off x="9621093" y="736196"/>
                <a:ext cx="151200" cy="11736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5E2F4D52-48C5-4343-8173-F3DB31A0118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612093" y="727196"/>
                  <a:ext cx="168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9F511CAC-30E3-46F5-9EEF-AE8B3EABBB9B}"/>
                    </a:ext>
                  </a:extLst>
                </p14:cNvPr>
                <p14:cNvContentPartPr/>
                <p14:nvPr/>
              </p14:nvContentPartPr>
              <p14:xfrm>
                <a:off x="9847893" y="478436"/>
                <a:ext cx="79920" cy="30996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9F511CAC-30E3-46F5-9EEF-AE8B3EABBB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39253" y="469436"/>
                  <a:ext cx="975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9112B466-AC20-42AA-8628-FEF0F37A6A86}"/>
                    </a:ext>
                  </a:extLst>
                </p14:cNvPr>
                <p14:cNvContentPartPr/>
                <p14:nvPr/>
              </p14:nvContentPartPr>
              <p14:xfrm>
                <a:off x="9808653" y="646916"/>
                <a:ext cx="322560" cy="15804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9112B466-AC20-42AA-8628-FEF0F37A6A8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800013" y="638276"/>
                  <a:ext cx="340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A17F50DC-1492-4CA6-A540-66F6591C7287}"/>
                    </a:ext>
                  </a:extLst>
                </p14:cNvPr>
                <p14:cNvContentPartPr/>
                <p14:nvPr/>
              </p14:nvContentPartPr>
              <p14:xfrm>
                <a:off x="10228413" y="183956"/>
                <a:ext cx="320760" cy="93240"/>
              </p14:xfrm>
            </p:contentPart>
          </mc:Choice>
          <mc:Fallback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A17F50DC-1492-4CA6-A540-66F6591C728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219773" y="174956"/>
                  <a:ext cx="338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86F1B274-3D3D-4627-8BDE-1883F82C79FB}"/>
                    </a:ext>
                  </a:extLst>
                </p14:cNvPr>
                <p14:cNvContentPartPr/>
                <p14:nvPr/>
              </p14:nvContentPartPr>
              <p14:xfrm>
                <a:off x="10111773" y="138236"/>
                <a:ext cx="136440" cy="16416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86F1B274-3D3D-4627-8BDE-1883F82C79F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102773" y="129236"/>
                  <a:ext cx="154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0906861F-1EE6-40FF-A32C-C821479BB579}"/>
                    </a:ext>
                  </a:extLst>
                </p14:cNvPr>
                <p14:cNvContentPartPr/>
                <p14:nvPr/>
              </p14:nvContentPartPr>
              <p14:xfrm>
                <a:off x="9199173" y="30956"/>
                <a:ext cx="675000" cy="23688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0906861F-1EE6-40FF-A32C-C821479BB57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90173" y="21956"/>
                  <a:ext cx="6926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8BF2644C-7E1E-4B23-A448-3F9732EBC419}"/>
                    </a:ext>
                  </a:extLst>
                </p14:cNvPr>
                <p14:cNvContentPartPr/>
                <p14:nvPr/>
              </p14:nvContentPartPr>
              <p14:xfrm>
                <a:off x="9888213" y="-26644"/>
                <a:ext cx="27720" cy="21276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8BF2644C-7E1E-4B23-A448-3F9732EBC41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879213" y="-35284"/>
                  <a:ext cx="45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5F120B14-C166-4CCE-B0B1-0BDC1F436504}"/>
                    </a:ext>
                  </a:extLst>
                </p14:cNvPr>
                <p14:cNvContentPartPr/>
                <p14:nvPr/>
              </p14:nvContentPartPr>
              <p14:xfrm>
                <a:off x="9856893" y="62018"/>
                <a:ext cx="436680" cy="11160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5F120B14-C166-4CCE-B0B1-0BDC1F43650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848253" y="53378"/>
                  <a:ext cx="454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1EEE9E48-FC87-46F4-AF79-EDBCDCD18073}"/>
                    </a:ext>
                  </a:extLst>
                </p14:cNvPr>
                <p14:cNvContentPartPr/>
                <p14:nvPr/>
              </p14:nvContentPartPr>
              <p14:xfrm>
                <a:off x="9253533" y="291698"/>
                <a:ext cx="105120" cy="13896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1EEE9E48-FC87-46F4-AF79-EDBCDCD1807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44893" y="282698"/>
                  <a:ext cx="122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048B19F7-E8EA-4642-A4C4-775BAC0EB4D7}"/>
                    </a:ext>
                  </a:extLst>
                </p14:cNvPr>
                <p14:cNvContentPartPr/>
                <p14:nvPr/>
              </p14:nvContentPartPr>
              <p14:xfrm>
                <a:off x="9396453" y="356498"/>
                <a:ext cx="124200" cy="98640"/>
              </p14:xfrm>
            </p:contentPart>
          </mc:Choice>
          <mc:Fallback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048B19F7-E8EA-4642-A4C4-775BAC0EB4D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87453" y="347498"/>
                  <a:ext cx="141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1C21B1EA-0D3B-45C8-A968-15830130AABA}"/>
                    </a:ext>
                  </a:extLst>
                </p14:cNvPr>
                <p14:cNvContentPartPr/>
                <p14:nvPr/>
              </p14:nvContentPartPr>
              <p14:xfrm>
                <a:off x="9623613" y="366938"/>
                <a:ext cx="248760" cy="9396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1C21B1EA-0D3B-45C8-A968-15830130AAB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14973" y="357938"/>
                  <a:ext cx="266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1316F1CC-97B6-4575-AE0A-7AB6CDFE21D7}"/>
                    </a:ext>
                  </a:extLst>
                </p14:cNvPr>
                <p14:cNvContentPartPr/>
                <p14:nvPr/>
              </p14:nvContentPartPr>
              <p14:xfrm>
                <a:off x="9919893" y="348938"/>
                <a:ext cx="114840" cy="88920"/>
              </p14:xfrm>
            </p:contentPart>
          </mc:Choice>
          <mc:Fallback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1316F1CC-97B6-4575-AE0A-7AB6CDFE21D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911253" y="339938"/>
                  <a:ext cx="132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04BBA3F5-9611-4AB5-9B9B-39A7A81BB20B}"/>
                    </a:ext>
                  </a:extLst>
                </p14:cNvPr>
                <p14:cNvContentPartPr/>
                <p14:nvPr/>
              </p14:nvContentPartPr>
              <p14:xfrm>
                <a:off x="10021413" y="319058"/>
                <a:ext cx="81720" cy="16092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04BBA3F5-9611-4AB5-9B9B-39A7A81BB20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012773" y="310058"/>
                  <a:ext cx="99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A57FFFF9-CEA3-4593-8D8D-2D84FCFB34F8}"/>
                    </a:ext>
                  </a:extLst>
                </p14:cNvPr>
                <p14:cNvContentPartPr/>
                <p14:nvPr/>
              </p14:nvContentPartPr>
              <p14:xfrm>
                <a:off x="10010973" y="346778"/>
                <a:ext cx="143640" cy="36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A57FFFF9-CEA3-4593-8D8D-2D84FCFB34F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002333" y="338138"/>
                  <a:ext cx="161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715312F9-4C9C-4DB5-8E9B-95B3297FB819}"/>
                    </a:ext>
                  </a:extLst>
                </p14:cNvPr>
                <p14:cNvContentPartPr/>
                <p14:nvPr/>
              </p14:nvContentPartPr>
              <p14:xfrm>
                <a:off x="9599853" y="349658"/>
                <a:ext cx="111960" cy="14040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715312F9-4C9C-4DB5-8E9B-95B3297FB81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90853" y="340658"/>
                  <a:ext cx="129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56AEED1C-46F2-4C83-B0DB-929A3522E5C4}"/>
                    </a:ext>
                  </a:extLst>
                </p14:cNvPr>
                <p14:cNvContentPartPr/>
                <p14:nvPr/>
              </p14:nvContentPartPr>
              <p14:xfrm>
                <a:off x="9193773" y="1054796"/>
                <a:ext cx="154080" cy="22212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56AEED1C-46F2-4C83-B0DB-929A3522E5C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185133" y="1045796"/>
                  <a:ext cx="1717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81F61963-3F3C-4BBD-ABD5-90CFB3995F1A}"/>
                    </a:ext>
                  </a:extLst>
                </p14:cNvPr>
                <p14:cNvContentPartPr/>
                <p14:nvPr/>
              </p14:nvContentPartPr>
              <p14:xfrm>
                <a:off x="9182613" y="1082516"/>
                <a:ext cx="258840" cy="17316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81F61963-3F3C-4BBD-ABD5-90CFB3995F1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73613" y="1073516"/>
                  <a:ext cx="276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D932E953-7A30-43A5-9090-220284C88BEC}"/>
                    </a:ext>
                  </a:extLst>
                </p14:cNvPr>
                <p14:cNvContentPartPr/>
                <p14:nvPr/>
              </p14:nvContentPartPr>
              <p14:xfrm>
                <a:off x="9432093" y="1143716"/>
                <a:ext cx="103320" cy="12456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D932E953-7A30-43A5-9090-220284C88BE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23453" y="1134716"/>
                  <a:ext cx="120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002E2AC5-BA44-4CF3-BFCA-B7BEEB36690F}"/>
                    </a:ext>
                  </a:extLst>
                </p14:cNvPr>
                <p14:cNvContentPartPr/>
                <p14:nvPr/>
              </p14:nvContentPartPr>
              <p14:xfrm>
                <a:off x="9482133" y="1071716"/>
                <a:ext cx="192240" cy="16308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002E2AC5-BA44-4CF3-BFCA-B7BEEB36690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473493" y="1062716"/>
                  <a:ext cx="209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32BF70C1-EAF0-400A-B487-3710A430B575}"/>
                    </a:ext>
                  </a:extLst>
                </p14:cNvPr>
                <p14:cNvContentPartPr/>
                <p14:nvPr/>
              </p14:nvContentPartPr>
              <p14:xfrm>
                <a:off x="9753573" y="1096556"/>
                <a:ext cx="142560" cy="12132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32BF70C1-EAF0-400A-B487-3710A430B57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744933" y="1087556"/>
                  <a:ext cx="160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0FA50989-3C3E-4852-A6A1-99784198C0EA}"/>
                    </a:ext>
                  </a:extLst>
                </p14:cNvPr>
                <p14:cNvContentPartPr/>
                <p14:nvPr/>
              </p14:nvContentPartPr>
              <p14:xfrm>
                <a:off x="9946533" y="1006556"/>
                <a:ext cx="227520" cy="19152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0FA50989-3C3E-4852-A6A1-99784198C0E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937533" y="997556"/>
                  <a:ext cx="245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94670106-3E54-479D-8150-F46CF166A193}"/>
                    </a:ext>
                  </a:extLst>
                </p14:cNvPr>
                <p14:cNvContentPartPr/>
                <p14:nvPr/>
              </p14:nvContentPartPr>
              <p14:xfrm>
                <a:off x="10005573" y="1013756"/>
                <a:ext cx="112680" cy="27000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94670106-3E54-479D-8150-F46CF166A19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996933" y="1005116"/>
                  <a:ext cx="1303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72E0B7F4-91F5-495A-A1CE-43CB3E5D470C}"/>
                    </a:ext>
                  </a:extLst>
                </p14:cNvPr>
                <p14:cNvContentPartPr/>
                <p14:nvPr/>
              </p14:nvContentPartPr>
              <p14:xfrm>
                <a:off x="10090893" y="1117436"/>
                <a:ext cx="133200" cy="3168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72E0B7F4-91F5-495A-A1CE-43CB3E5D470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081893" y="1108796"/>
                  <a:ext cx="1508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CBD04B15-1CBE-4A3C-953C-9987785D24DC}"/>
                    </a:ext>
                  </a:extLst>
                </p14:cNvPr>
                <p14:cNvContentPartPr/>
                <p14:nvPr/>
              </p14:nvContentPartPr>
              <p14:xfrm>
                <a:off x="10045893" y="1019156"/>
                <a:ext cx="213120" cy="19404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CBD04B15-1CBE-4A3C-953C-9987785D24D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036893" y="1010516"/>
                  <a:ext cx="230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EA9895A9-5E12-49BE-889F-5AB5DB284BCD}"/>
                    </a:ext>
                  </a:extLst>
                </p14:cNvPr>
                <p14:cNvContentPartPr/>
                <p14:nvPr/>
              </p14:nvContentPartPr>
              <p14:xfrm>
                <a:off x="10022853" y="1093676"/>
                <a:ext cx="60480" cy="216360"/>
              </p14:xfrm>
            </p:contentPart>
          </mc:Choice>
          <mc:Fallback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EA9895A9-5E12-49BE-889F-5AB5DB284BC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014213" y="1085036"/>
                  <a:ext cx="781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8021E2EB-165E-4F4B-A489-51E29A73F33D}"/>
                    </a:ext>
                  </a:extLst>
                </p14:cNvPr>
                <p14:cNvContentPartPr/>
                <p14:nvPr/>
              </p14:nvContentPartPr>
              <p14:xfrm>
                <a:off x="9138258" y="1375820"/>
                <a:ext cx="179280" cy="21888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8021E2EB-165E-4F4B-A489-51E29A73F33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129618" y="1366820"/>
                  <a:ext cx="196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31A694F2-9431-41F6-99E3-61045E2D12A8}"/>
                    </a:ext>
                  </a:extLst>
                </p14:cNvPr>
                <p14:cNvContentPartPr/>
                <p14:nvPr/>
              </p14:nvContentPartPr>
              <p14:xfrm>
                <a:off x="9178938" y="1527380"/>
                <a:ext cx="199440" cy="864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31A694F2-9431-41F6-99E3-61045E2D12A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170298" y="1518740"/>
                  <a:ext cx="217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81A86FD7-1415-49AC-BD78-BFFEC3C63817}"/>
                    </a:ext>
                  </a:extLst>
                </p14:cNvPr>
                <p14:cNvContentPartPr/>
                <p14:nvPr/>
              </p14:nvContentPartPr>
              <p14:xfrm>
                <a:off x="9398898" y="1314980"/>
                <a:ext cx="110880" cy="26928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81A86FD7-1415-49AC-BD78-BFFEC3C6381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90258" y="1305980"/>
                  <a:ext cx="1285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F9AC75F6-0BC7-45D4-B3C0-156F8B70D3BF}"/>
                    </a:ext>
                  </a:extLst>
                </p14:cNvPr>
                <p14:cNvContentPartPr/>
                <p14:nvPr/>
              </p14:nvContentPartPr>
              <p14:xfrm>
                <a:off x="9531378" y="1330460"/>
                <a:ext cx="95400" cy="22932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F9AC75F6-0BC7-45D4-B3C0-156F8B70D3B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522378" y="1321460"/>
                  <a:ext cx="113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D2E3FDCF-0611-4A96-996A-BA05123F41B9}"/>
                    </a:ext>
                  </a:extLst>
                </p14:cNvPr>
                <p14:cNvContentPartPr/>
                <p14:nvPr/>
              </p14:nvContentPartPr>
              <p14:xfrm>
                <a:off x="9510858" y="1410020"/>
                <a:ext cx="157680" cy="2484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D2E3FDCF-0611-4A96-996A-BA05123F41B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502218" y="1401380"/>
                  <a:ext cx="175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EAAF875F-54D2-452A-AE33-7EF9FD6701C3}"/>
                    </a:ext>
                  </a:extLst>
                </p14:cNvPr>
                <p14:cNvContentPartPr/>
                <p14:nvPr/>
              </p14:nvContentPartPr>
              <p14:xfrm>
                <a:off x="9660978" y="1413260"/>
                <a:ext cx="456480" cy="14364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EAAF875F-54D2-452A-AE33-7EF9FD6701C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652338" y="1404260"/>
                  <a:ext cx="474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9E62CA67-B7A0-4620-9CA3-3C26E75B6484}"/>
                    </a:ext>
                  </a:extLst>
                </p14:cNvPr>
                <p14:cNvContentPartPr/>
                <p14:nvPr/>
              </p14:nvContentPartPr>
              <p14:xfrm>
                <a:off x="11686053" y="135458"/>
                <a:ext cx="268200" cy="7056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9E62CA67-B7A0-4620-9CA3-3C26E75B648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677053" y="126458"/>
                  <a:ext cx="285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2D9B5B6D-0575-4F8B-8562-AF0ACEA54AE8}"/>
                    </a:ext>
                  </a:extLst>
                </p14:cNvPr>
                <p14:cNvContentPartPr/>
                <p14:nvPr/>
              </p14:nvContentPartPr>
              <p14:xfrm>
                <a:off x="11793693" y="41138"/>
                <a:ext cx="181080" cy="20160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2D9B5B6D-0575-4F8B-8562-AF0ACEA54AE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784693" y="32138"/>
                  <a:ext cx="1987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B189A0C0-C45D-476A-8EE5-EFEDFD4C234B}"/>
                    </a:ext>
                  </a:extLst>
                </p14:cNvPr>
                <p14:cNvContentPartPr/>
                <p14:nvPr/>
              </p14:nvContentPartPr>
              <p14:xfrm>
                <a:off x="12092493" y="2258"/>
                <a:ext cx="130680" cy="17280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B189A0C0-C45D-476A-8EE5-EFEDFD4C234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2083853" y="-6742"/>
                  <a:ext cx="148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7EACA917-673B-4EFD-9A6C-9FB304E44DC3}"/>
                    </a:ext>
                  </a:extLst>
                </p14:cNvPr>
                <p14:cNvContentPartPr/>
                <p14:nvPr/>
              </p14:nvContentPartPr>
              <p14:xfrm>
                <a:off x="12157293" y="-3142"/>
                <a:ext cx="119880" cy="25092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7EACA917-673B-4EFD-9A6C-9FB304E44DC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148293" y="-12142"/>
                  <a:ext cx="1375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885A478C-DA84-4E5B-B501-6B3D53D203C0}"/>
                    </a:ext>
                  </a:extLst>
                </p14:cNvPr>
                <p14:cNvContentPartPr/>
                <p14:nvPr/>
              </p14:nvContentPartPr>
              <p14:xfrm>
                <a:off x="12269613" y="-64702"/>
                <a:ext cx="339120" cy="25776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885A478C-DA84-4E5B-B501-6B3D53D203C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2260973" y="-73702"/>
                  <a:ext cx="3567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5C23F7BC-BA0E-4086-9629-E26266CBD18B}"/>
                    </a:ext>
                  </a:extLst>
                </p14:cNvPr>
                <p14:cNvContentPartPr/>
                <p14:nvPr/>
              </p14:nvContentPartPr>
              <p14:xfrm>
                <a:off x="12572071" y="28742"/>
                <a:ext cx="150480" cy="10836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5C23F7BC-BA0E-4086-9629-E26266CBD18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2563071" y="19742"/>
                  <a:ext cx="168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232DC752-3372-4FBC-89AC-AC9DBF5FDDAD}"/>
                    </a:ext>
                  </a:extLst>
                </p14:cNvPr>
                <p14:cNvContentPartPr/>
                <p14:nvPr/>
              </p14:nvContentPartPr>
              <p14:xfrm>
                <a:off x="11746098" y="344060"/>
                <a:ext cx="205920" cy="12240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232DC752-3372-4FBC-89AC-AC9DBF5FDDA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737458" y="335060"/>
                  <a:ext cx="223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0D69D780-1D4B-4FC7-8DA1-BD63FC0D68E1}"/>
                    </a:ext>
                  </a:extLst>
                </p14:cNvPr>
                <p14:cNvContentPartPr/>
                <p14:nvPr/>
              </p14:nvContentPartPr>
              <p14:xfrm>
                <a:off x="12014658" y="317060"/>
                <a:ext cx="231480" cy="18036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0D69D780-1D4B-4FC7-8DA1-BD63FC0D68E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2006018" y="308420"/>
                  <a:ext cx="249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616E26B4-6645-4B1D-B02C-6151A52FA534}"/>
                    </a:ext>
                  </a:extLst>
                </p14:cNvPr>
                <p14:cNvContentPartPr/>
                <p14:nvPr/>
              </p14:nvContentPartPr>
              <p14:xfrm>
                <a:off x="12327498" y="269900"/>
                <a:ext cx="177120" cy="20880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616E26B4-6645-4B1D-B02C-6151A52FA53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2318858" y="261260"/>
                  <a:ext cx="194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11BD3263-E0EA-473F-9F47-2E3C5F39410A}"/>
                    </a:ext>
                  </a:extLst>
                </p14:cNvPr>
                <p14:cNvContentPartPr/>
                <p14:nvPr/>
              </p14:nvContentPartPr>
              <p14:xfrm>
                <a:off x="12466458" y="281780"/>
                <a:ext cx="252000" cy="18864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11BD3263-E0EA-473F-9F47-2E3C5F39410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457818" y="273140"/>
                  <a:ext cx="269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A1C20B6E-C3B8-49BA-AF29-5BE92EF0814A}"/>
                    </a:ext>
                  </a:extLst>
                </p14:cNvPr>
                <p14:cNvContentPartPr/>
                <p14:nvPr/>
              </p14:nvContentPartPr>
              <p14:xfrm>
                <a:off x="7174458" y="666980"/>
                <a:ext cx="80640" cy="297000"/>
              </p14:xfrm>
            </p:contentPart>
          </mc:Choice>
          <mc:Fallback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A1C20B6E-C3B8-49BA-AF29-5BE92EF0814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165818" y="658340"/>
                  <a:ext cx="982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9E15384F-43E6-45D7-A8E9-7B8F82A82023}"/>
                    </a:ext>
                  </a:extLst>
                </p14:cNvPr>
                <p14:cNvContentPartPr/>
                <p14:nvPr/>
              </p14:nvContentPartPr>
              <p14:xfrm>
                <a:off x="7231338" y="694340"/>
                <a:ext cx="59040" cy="270360"/>
              </p14:xfrm>
            </p:contentPart>
          </mc:Choice>
          <mc:Fallback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9E15384F-43E6-45D7-A8E9-7B8F82A8202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222338" y="685340"/>
                  <a:ext cx="766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FF7DC33A-5CAC-43B5-86E0-0A0235C7AC9B}"/>
                    </a:ext>
                  </a:extLst>
                </p14:cNvPr>
                <p14:cNvContentPartPr/>
                <p14:nvPr/>
              </p14:nvContentPartPr>
              <p14:xfrm>
                <a:off x="7146378" y="786860"/>
                <a:ext cx="180720" cy="55440"/>
              </p14:xfrm>
            </p:contentPart>
          </mc:Choice>
          <mc:Fallback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FF7DC33A-5CAC-43B5-86E0-0A0235C7AC9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37738" y="777860"/>
                  <a:ext cx="198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9504095F-3FC9-4420-AD6F-5938775134B6}"/>
                    </a:ext>
                  </a:extLst>
                </p14:cNvPr>
                <p14:cNvContentPartPr/>
                <p14:nvPr/>
              </p14:nvContentPartPr>
              <p14:xfrm>
                <a:off x="7130898" y="906740"/>
                <a:ext cx="181080" cy="30600"/>
              </p14:xfrm>
            </p:contentPart>
          </mc:Choice>
          <mc:Fallback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9504095F-3FC9-4420-AD6F-5938775134B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21898" y="897740"/>
                  <a:ext cx="198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D8C63D64-CF8E-4C9E-8BD0-2531946E66BA}"/>
                    </a:ext>
                  </a:extLst>
                </p14:cNvPr>
                <p14:cNvContentPartPr/>
                <p14:nvPr/>
              </p14:nvContentPartPr>
              <p14:xfrm>
                <a:off x="3228933" y="363956"/>
                <a:ext cx="225360" cy="37872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D8C63D64-CF8E-4C9E-8BD0-2531946E66B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20293" y="355316"/>
                  <a:ext cx="2430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02F0D6F0-2DFB-4538-933D-EEB535A3B999}"/>
                    </a:ext>
                  </a:extLst>
                </p14:cNvPr>
                <p14:cNvContentPartPr/>
                <p14:nvPr/>
              </p14:nvContentPartPr>
              <p14:xfrm>
                <a:off x="3501093" y="512276"/>
                <a:ext cx="92160" cy="14400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02F0D6F0-2DFB-4538-933D-EEB535A3B99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92093" y="503276"/>
                  <a:ext cx="109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ACA88BC3-EC60-4B96-B588-48BBC364FE16}"/>
                    </a:ext>
                  </a:extLst>
                </p14:cNvPr>
                <p14:cNvContentPartPr/>
                <p14:nvPr/>
              </p14:nvContentPartPr>
              <p14:xfrm>
                <a:off x="3633573" y="530276"/>
                <a:ext cx="484920" cy="17712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ACA88BC3-EC60-4B96-B588-48BBC364FE1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24573" y="521276"/>
                  <a:ext cx="502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4C46C5EC-29BC-4238-AF0F-F444E4A9923D}"/>
                    </a:ext>
                  </a:extLst>
                </p14:cNvPr>
                <p14:cNvContentPartPr/>
                <p14:nvPr/>
              </p14:nvContentPartPr>
              <p14:xfrm>
                <a:off x="2701893" y="407876"/>
                <a:ext cx="76320" cy="88992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4C46C5EC-29BC-4238-AF0F-F444E4A9923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692893" y="399236"/>
                  <a:ext cx="9396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192E119A-64F7-4271-86DB-9C980B7D92C5}"/>
                    </a:ext>
                  </a:extLst>
                </p14:cNvPr>
                <p14:cNvContentPartPr/>
                <p14:nvPr/>
              </p14:nvContentPartPr>
              <p14:xfrm>
                <a:off x="2705493" y="265676"/>
                <a:ext cx="1884600" cy="150732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192E119A-64F7-4271-86DB-9C980B7D92C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96853" y="257036"/>
                  <a:ext cx="1902240" cy="15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C001D1CE-A3CE-4EDE-94AE-34E319F2A0B5}"/>
                    </a:ext>
                  </a:extLst>
                </p14:cNvPr>
                <p14:cNvContentPartPr/>
                <p14:nvPr/>
              </p14:nvContentPartPr>
              <p14:xfrm>
                <a:off x="2754093" y="876596"/>
                <a:ext cx="1783800" cy="9288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C001D1CE-A3CE-4EDE-94AE-34E319F2A0B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745453" y="867956"/>
                  <a:ext cx="1801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062F0322-2417-4795-88A1-0C74CF5A1EF2}"/>
                    </a:ext>
                  </a:extLst>
                </p14:cNvPr>
                <p14:cNvContentPartPr/>
                <p14:nvPr/>
              </p14:nvContentPartPr>
              <p14:xfrm>
                <a:off x="3126693" y="1065596"/>
                <a:ext cx="121320" cy="19296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062F0322-2417-4795-88A1-0C74CF5A1EF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117693" y="1056956"/>
                  <a:ext cx="138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C28EDD77-DF42-443B-ACCA-385E5D5C7009}"/>
                    </a:ext>
                  </a:extLst>
                </p14:cNvPr>
                <p14:cNvContentPartPr/>
                <p14:nvPr/>
              </p14:nvContentPartPr>
              <p14:xfrm>
                <a:off x="3269613" y="1062356"/>
                <a:ext cx="124920" cy="18576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C28EDD77-DF42-443B-ACCA-385E5D5C700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260613" y="1053356"/>
                  <a:ext cx="142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8E912FEA-316D-4571-B100-08CFFF47DF7D}"/>
                    </a:ext>
                  </a:extLst>
                </p14:cNvPr>
                <p14:cNvContentPartPr/>
                <p14:nvPr/>
              </p14:nvContentPartPr>
              <p14:xfrm>
                <a:off x="3425133" y="1156316"/>
                <a:ext cx="22680" cy="7308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8E912FEA-316D-4571-B100-08CFFF47DF7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16133" y="1147316"/>
                  <a:ext cx="40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F8FEE3C6-F979-4B1B-B27F-E9ED05613C64}"/>
                    </a:ext>
                  </a:extLst>
                </p14:cNvPr>
                <p14:cNvContentPartPr/>
                <p14:nvPr/>
              </p14:nvContentPartPr>
              <p14:xfrm>
                <a:off x="3545013" y="1143716"/>
                <a:ext cx="248400" cy="10944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F8FEE3C6-F979-4B1B-B27F-E9ED05613C6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536013" y="1134716"/>
                  <a:ext cx="2660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D48EAD31-5A58-4385-8FFF-A4AAE6B31BBD}"/>
                    </a:ext>
                  </a:extLst>
                </p14:cNvPr>
                <p14:cNvContentPartPr/>
                <p14:nvPr/>
              </p14:nvContentPartPr>
              <p14:xfrm>
                <a:off x="3851013" y="1156676"/>
                <a:ext cx="149400" cy="8460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D48EAD31-5A58-4385-8FFF-A4AAE6B31BB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842373" y="1147676"/>
                  <a:ext cx="167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883D0090-DFFC-473D-AA7A-05A7024975BC}"/>
                    </a:ext>
                  </a:extLst>
                </p14:cNvPr>
                <p14:cNvContentPartPr/>
                <p14:nvPr/>
              </p14:nvContentPartPr>
              <p14:xfrm>
                <a:off x="4040373" y="1124996"/>
                <a:ext cx="87480" cy="9180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883D0090-DFFC-473D-AA7A-05A7024975B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31733" y="1116356"/>
                  <a:ext cx="1051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EBEBA7D3-E319-4B23-AD29-5A009F99CFAF}"/>
                    </a:ext>
                  </a:extLst>
                </p14:cNvPr>
                <p14:cNvContentPartPr/>
                <p14:nvPr/>
              </p14:nvContentPartPr>
              <p14:xfrm>
                <a:off x="4158813" y="1080716"/>
                <a:ext cx="13320" cy="360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EBEBA7D3-E319-4B23-AD29-5A009F99CFA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50173" y="1072076"/>
                  <a:ext cx="309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D00F67EA-2493-4D80-AA53-8546658F7C9A}"/>
                    </a:ext>
                  </a:extLst>
                </p14:cNvPr>
                <p14:cNvContentPartPr/>
                <p14:nvPr/>
              </p14:nvContentPartPr>
              <p14:xfrm>
                <a:off x="4175373" y="1102676"/>
                <a:ext cx="207720" cy="11196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D00F67EA-2493-4D80-AA53-8546658F7C9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166373" y="1093676"/>
                  <a:ext cx="225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B36CE367-828A-4BAC-AECC-2E8E29528EAF}"/>
                    </a:ext>
                  </a:extLst>
                </p14:cNvPr>
                <p14:cNvContentPartPr/>
                <p14:nvPr/>
              </p14:nvContentPartPr>
              <p14:xfrm>
                <a:off x="3179253" y="1339556"/>
                <a:ext cx="187200" cy="18036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B36CE367-828A-4BAC-AECC-2E8E29528EA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170253" y="1330916"/>
                  <a:ext cx="204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9BC7E791-A3AC-44A4-BC2B-8C92E95B02AC}"/>
                    </a:ext>
                  </a:extLst>
                </p14:cNvPr>
                <p14:cNvContentPartPr/>
                <p14:nvPr/>
              </p14:nvContentPartPr>
              <p14:xfrm>
                <a:off x="3367173" y="1440356"/>
                <a:ext cx="86400" cy="11412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9BC7E791-A3AC-44A4-BC2B-8C92E95B02A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358533" y="1431356"/>
                  <a:ext cx="104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C046B65F-3BAE-4F53-9F04-185E14154DED}"/>
                    </a:ext>
                  </a:extLst>
                </p14:cNvPr>
                <p14:cNvContentPartPr/>
                <p14:nvPr/>
              </p14:nvContentPartPr>
              <p14:xfrm>
                <a:off x="3541053" y="1327316"/>
                <a:ext cx="82440" cy="18720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C046B65F-3BAE-4F53-9F04-185E14154DE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532053" y="1318676"/>
                  <a:ext cx="100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33470898-1F2D-4313-872C-89AEBD583DCB}"/>
                    </a:ext>
                  </a:extLst>
                </p14:cNvPr>
                <p14:cNvContentPartPr/>
                <p14:nvPr/>
              </p14:nvContentPartPr>
              <p14:xfrm>
                <a:off x="3646533" y="1427396"/>
                <a:ext cx="98280" cy="10260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33470898-1F2D-4313-872C-89AEBD583DC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37893" y="1418756"/>
                  <a:ext cx="115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DA2E115B-31F7-4CA6-9F9D-3E2A5B838541}"/>
                    </a:ext>
                  </a:extLst>
                </p14:cNvPr>
                <p14:cNvContentPartPr/>
                <p14:nvPr/>
              </p14:nvContentPartPr>
              <p14:xfrm>
                <a:off x="3834813" y="1433156"/>
                <a:ext cx="162000" cy="11664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DA2E115B-31F7-4CA6-9F9D-3E2A5B83854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825813" y="1424156"/>
                  <a:ext cx="179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E7101C75-4A8F-4245-B17E-40D6FDE76430}"/>
                    </a:ext>
                  </a:extLst>
                </p14:cNvPr>
                <p14:cNvContentPartPr/>
                <p14:nvPr/>
              </p14:nvContentPartPr>
              <p14:xfrm>
                <a:off x="2840778" y="1020140"/>
                <a:ext cx="76320" cy="228960"/>
              </p14:xfrm>
            </p:contentPart>
          </mc:Choice>
          <mc:Fallback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E7101C75-4A8F-4245-B17E-40D6FDE7643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832138" y="1011500"/>
                  <a:ext cx="939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DCC21804-7389-4CB1-B6AB-7D421A5A7F3C}"/>
                    </a:ext>
                  </a:extLst>
                </p14:cNvPr>
                <p14:cNvContentPartPr/>
                <p14:nvPr/>
              </p14:nvContentPartPr>
              <p14:xfrm>
                <a:off x="2759778" y="936260"/>
                <a:ext cx="280080" cy="260280"/>
              </p14:xfrm>
            </p:contentPart>
          </mc:Choice>
          <mc:Fallback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DCC21804-7389-4CB1-B6AB-7D421A5A7F3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751138" y="927260"/>
                  <a:ext cx="2977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EF795F49-0ECB-4BFA-B998-4F13AE0E95E4}"/>
                    </a:ext>
                  </a:extLst>
                </p14:cNvPr>
                <p14:cNvContentPartPr/>
                <p14:nvPr/>
              </p14:nvContentPartPr>
              <p14:xfrm>
                <a:off x="2816658" y="1094300"/>
                <a:ext cx="273600" cy="44280"/>
              </p14:xfrm>
            </p:contentPart>
          </mc:Choice>
          <mc:Fallback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EF795F49-0ECB-4BFA-B998-4F13AE0E95E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807658" y="1085660"/>
                  <a:ext cx="2912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AB762DC7-4297-485B-945A-0998B92D4DE1}"/>
                    </a:ext>
                  </a:extLst>
                </p14:cNvPr>
                <p14:cNvContentPartPr/>
                <p14:nvPr/>
              </p14:nvContentPartPr>
              <p14:xfrm>
                <a:off x="2914218" y="1358900"/>
                <a:ext cx="183600" cy="181440"/>
              </p14:xfrm>
            </p:contentPart>
          </mc:Choice>
          <mc:Fallback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AB762DC7-4297-485B-945A-0998B92D4DE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905578" y="1349900"/>
                  <a:ext cx="201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D690A440-5B3E-4824-9825-B8896F91AE98}"/>
                    </a:ext>
                  </a:extLst>
                </p14:cNvPr>
                <p14:cNvContentPartPr/>
                <p14:nvPr/>
              </p14:nvContentPartPr>
              <p14:xfrm>
                <a:off x="7214778" y="1166660"/>
                <a:ext cx="96840" cy="82440"/>
              </p14:xfrm>
            </p:contentPart>
          </mc:Choice>
          <mc:Fallback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D690A440-5B3E-4824-9825-B8896F91AE9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06138" y="1157660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76DCA707-C949-41EF-9626-ADCC0C4A6920}"/>
                    </a:ext>
                  </a:extLst>
                </p14:cNvPr>
                <p14:cNvContentPartPr/>
                <p14:nvPr/>
              </p14:nvContentPartPr>
              <p14:xfrm>
                <a:off x="7156098" y="1122380"/>
                <a:ext cx="155880" cy="141840"/>
              </p14:xfrm>
            </p:contentPart>
          </mc:Choice>
          <mc:Fallback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76DCA707-C949-41EF-9626-ADCC0C4A692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147098" y="1113380"/>
                  <a:ext cx="173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0B29538B-3500-4FE9-97E3-86F3D6832232}"/>
                    </a:ext>
                  </a:extLst>
                </p14:cNvPr>
                <p14:cNvContentPartPr/>
                <p14:nvPr/>
              </p14:nvContentPartPr>
              <p14:xfrm>
                <a:off x="972018" y="2846780"/>
                <a:ext cx="262800" cy="478080"/>
              </p14:xfrm>
            </p:contentPart>
          </mc:Choice>
          <mc:Fallback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0B29538B-3500-4FE9-97E3-86F3D683223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63018" y="2838140"/>
                  <a:ext cx="2804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330CB97A-3BD2-407D-9847-5C82CE929213}"/>
                    </a:ext>
                  </a:extLst>
                </p14:cNvPr>
                <p14:cNvContentPartPr/>
                <p14:nvPr/>
              </p14:nvContentPartPr>
              <p14:xfrm>
                <a:off x="1362258" y="3095540"/>
                <a:ext cx="28440" cy="127080"/>
              </p14:xfrm>
            </p:contentPart>
          </mc:Choice>
          <mc:Fallback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330CB97A-3BD2-407D-9847-5C82CE92921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353618" y="3086540"/>
                  <a:ext cx="46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769DECCB-8818-400A-9FC9-6F676652B49E}"/>
                    </a:ext>
                  </a:extLst>
                </p14:cNvPr>
                <p14:cNvContentPartPr/>
                <p14:nvPr/>
              </p14:nvContentPartPr>
              <p14:xfrm>
                <a:off x="1372338" y="3066020"/>
                <a:ext cx="41760" cy="53640"/>
              </p14:xfrm>
            </p:contentPart>
          </mc:Choice>
          <mc:Fallback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769DECCB-8818-400A-9FC9-6F676652B49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363698" y="3057380"/>
                  <a:ext cx="594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8E7A3754-21A6-4BCE-872F-FCDC4A904A01}"/>
                    </a:ext>
                  </a:extLst>
                </p14:cNvPr>
                <p14:cNvContentPartPr/>
                <p14:nvPr/>
              </p14:nvContentPartPr>
              <p14:xfrm>
                <a:off x="1496538" y="3033980"/>
                <a:ext cx="388440" cy="223200"/>
              </p14:xfrm>
            </p:contentPart>
          </mc:Choice>
          <mc:Fallback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8E7A3754-21A6-4BCE-872F-FCDC4A904A0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487538" y="3024980"/>
                  <a:ext cx="406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36C0DA80-993F-445B-8057-5D59EB467A51}"/>
                    </a:ext>
                  </a:extLst>
                </p14:cNvPr>
                <p14:cNvContentPartPr/>
                <p14:nvPr/>
              </p14:nvContentPartPr>
              <p14:xfrm>
                <a:off x="798858" y="3459140"/>
                <a:ext cx="3496320" cy="11448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36C0DA80-993F-445B-8057-5D59EB467A5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89858" y="3450500"/>
                  <a:ext cx="3513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0BD74AD8-47AA-438B-B44A-E34AD657F962}"/>
                    </a:ext>
                  </a:extLst>
                </p14:cNvPr>
                <p14:cNvContentPartPr/>
                <p14:nvPr/>
              </p14:nvContentPartPr>
              <p14:xfrm>
                <a:off x="860418" y="3432500"/>
                <a:ext cx="36000" cy="177012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0BD74AD8-47AA-438B-B44A-E34AD657F96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51778" y="3423500"/>
                  <a:ext cx="53640" cy="17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F293C2C2-A477-463A-9F6F-0E8907380426}"/>
                    </a:ext>
                  </a:extLst>
                </p14:cNvPr>
                <p14:cNvContentPartPr/>
                <p14:nvPr/>
              </p14:nvContentPartPr>
              <p14:xfrm>
                <a:off x="2278098" y="3570740"/>
                <a:ext cx="131760" cy="125424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F293C2C2-A477-463A-9F6F-0E890738042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269458" y="3562100"/>
                  <a:ext cx="149400" cy="12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2BC455A8-1801-43D5-ABAB-D046B6ABBB88}"/>
                    </a:ext>
                  </a:extLst>
                </p14:cNvPr>
                <p14:cNvContentPartPr/>
                <p14:nvPr/>
              </p14:nvContentPartPr>
              <p14:xfrm>
                <a:off x="4026618" y="3517460"/>
                <a:ext cx="263520" cy="993240"/>
              </p14:xfrm>
            </p:contentPart>
          </mc:Choice>
          <mc:Fallback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2BC455A8-1801-43D5-ABAB-D046B6ABBB8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017618" y="3508460"/>
                  <a:ext cx="281160" cy="10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4C470DE5-13D1-4F8D-8C83-A45849353BEC}"/>
                    </a:ext>
                  </a:extLst>
                </p14:cNvPr>
                <p14:cNvContentPartPr/>
                <p14:nvPr/>
              </p14:nvContentPartPr>
              <p14:xfrm>
                <a:off x="865818" y="3762260"/>
                <a:ext cx="3426120" cy="174240"/>
              </p14:xfrm>
            </p:contentPart>
          </mc:Choice>
          <mc:Fallback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4C470DE5-13D1-4F8D-8C83-A45849353BE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57178" y="3753620"/>
                  <a:ext cx="3443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FBD40B2B-A3B4-41DF-8834-7A0B2B00AC2F}"/>
                    </a:ext>
                  </a:extLst>
                </p14:cNvPr>
                <p14:cNvContentPartPr/>
                <p14:nvPr/>
              </p14:nvContentPartPr>
              <p14:xfrm>
                <a:off x="1104858" y="3598100"/>
                <a:ext cx="182520" cy="222120"/>
              </p14:xfrm>
            </p:contentPart>
          </mc:Choice>
          <mc:Fallback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FBD40B2B-A3B4-41DF-8834-7A0B2B00AC2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95858" y="3589100"/>
                  <a:ext cx="200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E5B92BEC-0CA3-43F8-881E-BC38EC864100}"/>
                    </a:ext>
                  </a:extLst>
                </p14:cNvPr>
                <p14:cNvContentPartPr/>
                <p14:nvPr/>
              </p14:nvContentPartPr>
              <p14:xfrm>
                <a:off x="1339938" y="3591980"/>
                <a:ext cx="299880" cy="255960"/>
              </p14:xfrm>
            </p:contentPart>
          </mc:Choice>
          <mc:Fallback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E5B92BEC-0CA3-43F8-881E-BC38EC86410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330938" y="3583340"/>
                  <a:ext cx="3175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E0662EBB-7533-4570-A929-635ECB40F728}"/>
                    </a:ext>
                  </a:extLst>
                </p14:cNvPr>
                <p14:cNvContentPartPr/>
                <p14:nvPr/>
              </p14:nvContentPartPr>
              <p14:xfrm>
                <a:off x="1656378" y="3671180"/>
                <a:ext cx="83520" cy="107280"/>
              </p14:xfrm>
            </p:contentPart>
          </mc:Choice>
          <mc:Fallback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E0662EBB-7533-4570-A929-635ECB40F72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647738" y="3662540"/>
                  <a:ext cx="101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8D7CA794-2886-47A4-B498-AC477B29C2E6}"/>
                    </a:ext>
                  </a:extLst>
                </p14:cNvPr>
                <p14:cNvContentPartPr/>
                <p14:nvPr/>
              </p14:nvContentPartPr>
              <p14:xfrm>
                <a:off x="1769778" y="3672260"/>
                <a:ext cx="144720" cy="13140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8D7CA794-2886-47A4-B498-AC477B29C2E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761138" y="3663260"/>
                  <a:ext cx="162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641E3505-5E02-4255-BE60-8D40E128ABA6}"/>
                    </a:ext>
                  </a:extLst>
                </p14:cNvPr>
                <p14:cNvContentPartPr/>
                <p14:nvPr/>
              </p14:nvContentPartPr>
              <p14:xfrm>
                <a:off x="1946538" y="3697820"/>
                <a:ext cx="135000" cy="101520"/>
              </p14:xfrm>
            </p:contentPart>
          </mc:Choice>
          <mc:Fallback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641E3505-5E02-4255-BE60-8D40E128ABA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937898" y="3688820"/>
                  <a:ext cx="152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A387A1B8-EEE7-4034-BE86-25B1BEB9E997}"/>
                    </a:ext>
                  </a:extLst>
                </p14:cNvPr>
                <p14:cNvContentPartPr/>
                <p14:nvPr/>
              </p14:nvContentPartPr>
              <p14:xfrm>
                <a:off x="2109258" y="3645620"/>
                <a:ext cx="29160" cy="13680"/>
              </p14:xfrm>
            </p:contentPart>
          </mc:Choice>
          <mc:Fallback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A387A1B8-EEE7-4034-BE86-25B1BEB9E99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100618" y="3636620"/>
                  <a:ext cx="46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3A799F55-A204-4170-9162-2E5888A38F62}"/>
                    </a:ext>
                  </a:extLst>
                </p14:cNvPr>
                <p14:cNvContentPartPr/>
                <p14:nvPr/>
              </p14:nvContentPartPr>
              <p14:xfrm>
                <a:off x="2162178" y="3653180"/>
                <a:ext cx="248760" cy="136800"/>
              </p14:xfrm>
            </p:contentPart>
          </mc:Choice>
          <mc:Fallback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3A799F55-A204-4170-9162-2E5888A38F6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153538" y="3644540"/>
                  <a:ext cx="2664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D28CE0BA-DFEE-4EA1-8CB4-200C90C01BB3}"/>
                    </a:ext>
                  </a:extLst>
                </p14:cNvPr>
                <p14:cNvContentPartPr/>
                <p14:nvPr/>
              </p14:nvContentPartPr>
              <p14:xfrm>
                <a:off x="2640258" y="3624020"/>
                <a:ext cx="222480" cy="159120"/>
              </p14:xfrm>
            </p:contentPart>
          </mc:Choice>
          <mc:Fallback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D28CE0BA-DFEE-4EA1-8CB4-200C90C01BB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631618" y="3615020"/>
                  <a:ext cx="240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A181B3D6-EA39-41F2-88BB-91ADD7E3FEFE}"/>
                    </a:ext>
                  </a:extLst>
                </p14:cNvPr>
                <p14:cNvContentPartPr/>
                <p14:nvPr/>
              </p14:nvContentPartPr>
              <p14:xfrm>
                <a:off x="2786058" y="3666140"/>
                <a:ext cx="154800" cy="89640"/>
              </p14:xfrm>
            </p:contentPart>
          </mc:Choice>
          <mc:Fallback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A181B3D6-EA39-41F2-88BB-91ADD7E3FEF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777058" y="3657500"/>
                  <a:ext cx="172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CF5D3441-59DF-4789-BB78-0D21EC815FD5}"/>
                    </a:ext>
                  </a:extLst>
                </p14:cNvPr>
                <p14:cNvContentPartPr/>
                <p14:nvPr/>
              </p14:nvContentPartPr>
              <p14:xfrm>
                <a:off x="3033738" y="3539060"/>
                <a:ext cx="191160" cy="205200"/>
              </p14:xfrm>
            </p:contentPart>
          </mc:Choice>
          <mc:Fallback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CF5D3441-59DF-4789-BB78-0D21EC815FD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024738" y="3530420"/>
                  <a:ext cx="208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C3D81E42-03C2-4C85-B478-2E7BD2C442C1}"/>
                    </a:ext>
                  </a:extLst>
                </p14:cNvPr>
                <p14:cNvContentPartPr/>
                <p14:nvPr/>
              </p14:nvContentPartPr>
              <p14:xfrm>
                <a:off x="3252258" y="3645260"/>
                <a:ext cx="178920" cy="102600"/>
              </p14:xfrm>
            </p:contentPart>
          </mc:Choice>
          <mc:Fallback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C3D81E42-03C2-4C85-B478-2E7BD2C442C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243618" y="3636260"/>
                  <a:ext cx="1965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6DD329C0-DD2D-4347-B2B9-68851076AD32}"/>
                    </a:ext>
                  </a:extLst>
                </p14:cNvPr>
                <p14:cNvContentPartPr/>
                <p14:nvPr/>
              </p14:nvContentPartPr>
              <p14:xfrm>
                <a:off x="884538" y="4085540"/>
                <a:ext cx="3299400" cy="151560"/>
              </p14:xfrm>
            </p:contentPart>
          </mc:Choice>
          <mc:Fallback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6DD329C0-DD2D-4347-B2B9-68851076AD3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75898" y="4076900"/>
                  <a:ext cx="3317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FC9226C9-784E-485F-8847-3DE86B5DAB23}"/>
                    </a:ext>
                  </a:extLst>
                </p14:cNvPr>
                <p14:cNvContentPartPr/>
                <p14:nvPr/>
              </p14:nvContentPartPr>
              <p14:xfrm>
                <a:off x="905778" y="4387220"/>
                <a:ext cx="3224520" cy="230400"/>
              </p14:xfrm>
            </p:contentPart>
          </mc:Choice>
          <mc:Fallback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FC9226C9-784E-485F-8847-3DE86B5DAB2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96778" y="4378580"/>
                  <a:ext cx="3242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75F1572D-1D10-4A1A-9D2B-C67DE6784AC8}"/>
                    </a:ext>
                  </a:extLst>
                </p14:cNvPr>
                <p14:cNvContentPartPr/>
                <p14:nvPr/>
              </p14:nvContentPartPr>
              <p14:xfrm>
                <a:off x="893178" y="4920740"/>
                <a:ext cx="3264120" cy="237240"/>
              </p14:xfrm>
            </p:contentPart>
          </mc:Choice>
          <mc:Fallback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75F1572D-1D10-4A1A-9D2B-C67DE6784AC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84178" y="4912100"/>
                  <a:ext cx="3281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2EA3DA92-965B-4BC0-8CC1-4A02496B18CF}"/>
                    </a:ext>
                  </a:extLst>
                </p14:cNvPr>
                <p14:cNvContentPartPr/>
                <p14:nvPr/>
              </p14:nvContentPartPr>
              <p14:xfrm>
                <a:off x="3948498" y="4452380"/>
                <a:ext cx="104760" cy="555840"/>
              </p14:xfrm>
            </p:contentPart>
          </mc:Choice>
          <mc:Fallback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2EA3DA92-965B-4BC0-8CC1-4A02496B18C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39858" y="4443740"/>
                  <a:ext cx="12240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429A7317-DEEE-43C1-9CA3-29EEE42CD3F0}"/>
                    </a:ext>
                  </a:extLst>
                </p14:cNvPr>
                <p14:cNvContentPartPr/>
                <p14:nvPr/>
              </p14:nvContentPartPr>
              <p14:xfrm>
                <a:off x="2251458" y="4737140"/>
                <a:ext cx="126720" cy="232200"/>
              </p14:xfrm>
            </p:contentPart>
          </mc:Choice>
          <mc:Fallback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429A7317-DEEE-43C1-9CA3-29EEE42CD3F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242818" y="4728500"/>
                  <a:ext cx="1443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B9CAB9CD-77FB-45CB-A319-FABDD99C2E38}"/>
                    </a:ext>
                  </a:extLst>
                </p14:cNvPr>
                <p14:cNvContentPartPr/>
                <p14:nvPr/>
              </p14:nvContentPartPr>
              <p14:xfrm>
                <a:off x="1451538" y="3896900"/>
                <a:ext cx="135360" cy="252000"/>
              </p14:xfrm>
            </p:contentPart>
          </mc:Choice>
          <mc:Fallback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B9CAB9CD-77FB-45CB-A319-FABDD99C2E3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442538" y="3888260"/>
                  <a:ext cx="1530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4FAF5173-6A1D-4FD8-9D51-68F049023131}"/>
                    </a:ext>
                  </a:extLst>
                </p14:cNvPr>
                <p14:cNvContentPartPr/>
                <p14:nvPr/>
              </p14:nvContentPartPr>
              <p14:xfrm>
                <a:off x="1450818" y="4269500"/>
                <a:ext cx="177840" cy="201960"/>
              </p14:xfrm>
            </p:contentPart>
          </mc:Choice>
          <mc:Fallback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4FAF5173-6A1D-4FD8-9D51-68F04902313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441818" y="4260860"/>
                  <a:ext cx="1954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36837EC8-869A-4ECF-8148-1A06CABC657E}"/>
                    </a:ext>
                  </a:extLst>
                </p14:cNvPr>
                <p14:cNvContentPartPr/>
                <p14:nvPr/>
              </p14:nvContentPartPr>
              <p14:xfrm>
                <a:off x="1485738" y="4742540"/>
                <a:ext cx="182880" cy="229320"/>
              </p14:xfrm>
            </p:contentPart>
          </mc:Choice>
          <mc:Fallback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36837EC8-869A-4ECF-8148-1A06CABC657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476738" y="4733900"/>
                  <a:ext cx="200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5DD5F33B-17B4-42DE-A2B7-7D572D130C8D}"/>
                    </a:ext>
                  </a:extLst>
                </p14:cNvPr>
                <p14:cNvContentPartPr/>
                <p14:nvPr/>
              </p14:nvContentPartPr>
              <p14:xfrm>
                <a:off x="2681298" y="3841460"/>
                <a:ext cx="151200" cy="158040"/>
              </p14:xfrm>
            </p:contentPart>
          </mc:Choice>
          <mc:Fallback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5DD5F33B-17B4-42DE-A2B7-7D572D130C8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672298" y="3832820"/>
                  <a:ext cx="168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2456DD78-C4F3-43BA-9D9C-70E81DD0F647}"/>
                    </a:ext>
                  </a:extLst>
                </p14:cNvPr>
                <p14:cNvContentPartPr/>
                <p14:nvPr/>
              </p14:nvContentPartPr>
              <p14:xfrm>
                <a:off x="2843298" y="3879980"/>
                <a:ext cx="116280" cy="136800"/>
              </p14:xfrm>
            </p:contentPart>
          </mc:Choice>
          <mc:Fallback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2456DD78-C4F3-43BA-9D9C-70E81DD0F64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834298" y="3871340"/>
                  <a:ext cx="133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359D1312-9700-4C40-A5E6-EEFAB30A1CBC}"/>
                    </a:ext>
                  </a:extLst>
                </p14:cNvPr>
                <p14:cNvContentPartPr/>
                <p14:nvPr/>
              </p14:nvContentPartPr>
              <p14:xfrm>
                <a:off x="3084138" y="3855140"/>
                <a:ext cx="123480" cy="131400"/>
              </p14:xfrm>
            </p:contentPart>
          </mc:Choice>
          <mc:Fallback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359D1312-9700-4C40-A5E6-EEFAB30A1CB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075138" y="3846140"/>
                  <a:ext cx="141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E68605B1-0ED0-4A41-9CAC-011EA6FB93E8}"/>
                    </a:ext>
                  </a:extLst>
                </p14:cNvPr>
                <p14:cNvContentPartPr/>
                <p14:nvPr/>
              </p14:nvContentPartPr>
              <p14:xfrm>
                <a:off x="3232098" y="3856220"/>
                <a:ext cx="124920" cy="126000"/>
              </p14:xfrm>
            </p:contentPart>
          </mc:Choice>
          <mc:Fallback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E68605B1-0ED0-4A41-9CAC-011EA6FB93E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223098" y="3847220"/>
                  <a:ext cx="142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947CFD91-EEC5-4A9E-B0FE-9F67C6DA9A40}"/>
                    </a:ext>
                  </a:extLst>
                </p14:cNvPr>
                <p14:cNvContentPartPr/>
                <p14:nvPr/>
              </p14:nvContentPartPr>
              <p14:xfrm>
                <a:off x="3402378" y="3870260"/>
                <a:ext cx="114840" cy="129240"/>
              </p14:xfrm>
            </p:contentPart>
          </mc:Choice>
          <mc:Fallback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947CFD91-EEC5-4A9E-B0FE-9F67C6DA9A4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393378" y="3861620"/>
                  <a:ext cx="132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CA395A8B-DC47-4E2E-AA74-8A144DDB320E}"/>
                    </a:ext>
                  </a:extLst>
                </p14:cNvPr>
                <p14:cNvContentPartPr/>
                <p14:nvPr/>
              </p14:nvContentPartPr>
              <p14:xfrm>
                <a:off x="2864538" y="4192100"/>
                <a:ext cx="81360" cy="143280"/>
              </p14:xfrm>
            </p:contentPart>
          </mc:Choice>
          <mc:Fallback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CA395A8B-DC47-4E2E-AA74-8A144DDB320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855898" y="4183460"/>
                  <a:ext cx="99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4A9EDC97-BBFD-4FFE-97F8-CAC1FF33A8C5}"/>
                    </a:ext>
                  </a:extLst>
                </p14:cNvPr>
                <p14:cNvContentPartPr/>
                <p14:nvPr/>
              </p14:nvContentPartPr>
              <p14:xfrm>
                <a:off x="3045978" y="4198580"/>
                <a:ext cx="114120" cy="105840"/>
              </p14:xfrm>
            </p:contentPart>
          </mc:Choice>
          <mc:Fallback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4A9EDC97-BBFD-4FFE-97F8-CAC1FF33A8C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037338" y="4189580"/>
                  <a:ext cx="131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F6798922-7F01-4193-BF1D-00E1819ABC82}"/>
                    </a:ext>
                  </a:extLst>
                </p14:cNvPr>
                <p14:cNvContentPartPr/>
                <p14:nvPr/>
              </p14:nvContentPartPr>
              <p14:xfrm>
                <a:off x="3197538" y="4232060"/>
                <a:ext cx="114480" cy="76680"/>
              </p14:xfrm>
            </p:contentPart>
          </mc:Choice>
          <mc:Fallback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F6798922-7F01-4193-BF1D-00E1819ABC8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188898" y="4223420"/>
                  <a:ext cx="132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48DB2D52-9D5F-4BD8-8AAF-B3D2E587D700}"/>
                    </a:ext>
                  </a:extLst>
                </p14:cNvPr>
                <p14:cNvContentPartPr/>
                <p14:nvPr/>
              </p14:nvContentPartPr>
              <p14:xfrm>
                <a:off x="3426498" y="4198220"/>
                <a:ext cx="102960" cy="91800"/>
              </p14:xfrm>
            </p:contentPart>
          </mc:Choice>
          <mc:Fallback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48DB2D52-9D5F-4BD8-8AAF-B3D2E587D70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417858" y="4189220"/>
                  <a:ext cx="120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1D0F550D-1CD2-4B0D-A04E-19630B7A9CEA}"/>
                    </a:ext>
                  </a:extLst>
                </p14:cNvPr>
                <p14:cNvContentPartPr/>
                <p14:nvPr/>
              </p14:nvContentPartPr>
              <p14:xfrm>
                <a:off x="2656098" y="4590980"/>
                <a:ext cx="151560" cy="187560"/>
              </p14:xfrm>
            </p:contentPart>
          </mc:Choice>
          <mc:Fallback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1D0F550D-1CD2-4B0D-A04E-19630B7A9CE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647458" y="4582340"/>
                  <a:ext cx="169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A2F05549-ADB3-4A81-AA84-431F497B569C}"/>
                    </a:ext>
                  </a:extLst>
                </p14:cNvPr>
                <p14:cNvContentPartPr/>
                <p14:nvPr/>
              </p14:nvContentPartPr>
              <p14:xfrm>
                <a:off x="2850498" y="4566500"/>
                <a:ext cx="165960" cy="198720"/>
              </p14:xfrm>
            </p:contentPart>
          </mc:Choice>
          <mc:Fallback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A2F05549-ADB3-4A81-AA84-431F497B569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841858" y="4557860"/>
                  <a:ext cx="183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A03CA04C-CC1E-4829-B1C5-9F182AA05C37}"/>
                    </a:ext>
                  </a:extLst>
                </p14:cNvPr>
                <p14:cNvContentPartPr/>
                <p14:nvPr/>
              </p14:nvContentPartPr>
              <p14:xfrm>
                <a:off x="3002418" y="4628060"/>
                <a:ext cx="99360" cy="113760"/>
              </p14:xfrm>
            </p:contentPart>
          </mc:Choice>
          <mc:Fallback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A03CA04C-CC1E-4829-B1C5-9F182AA05C3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993778" y="4619060"/>
                  <a:ext cx="117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D1F3851B-F537-4BC6-9424-1F8CA4A12EC9}"/>
                    </a:ext>
                  </a:extLst>
                </p14:cNvPr>
                <p14:cNvContentPartPr/>
                <p14:nvPr/>
              </p14:nvContentPartPr>
              <p14:xfrm>
                <a:off x="3231378" y="4583060"/>
                <a:ext cx="87840" cy="162720"/>
              </p14:xfrm>
            </p:contentPart>
          </mc:Choice>
          <mc:Fallback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D1F3851B-F537-4BC6-9424-1F8CA4A12EC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222378" y="4574060"/>
                  <a:ext cx="105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217D92D5-4951-4C49-87BA-D2B6802BD312}"/>
                    </a:ext>
                  </a:extLst>
                </p14:cNvPr>
                <p14:cNvContentPartPr/>
                <p14:nvPr/>
              </p14:nvContentPartPr>
              <p14:xfrm>
                <a:off x="3381498" y="4611860"/>
                <a:ext cx="118440" cy="147240"/>
              </p14:xfrm>
            </p:contentPart>
          </mc:Choice>
          <mc:Fallback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217D92D5-4951-4C49-87BA-D2B6802BD31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372498" y="4603220"/>
                  <a:ext cx="136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20A994A5-2A75-465D-B06A-126C2B9A3D91}"/>
                    </a:ext>
                  </a:extLst>
                </p14:cNvPr>
                <p14:cNvContentPartPr/>
                <p14:nvPr/>
              </p14:nvContentPartPr>
              <p14:xfrm>
                <a:off x="3535578" y="4612940"/>
                <a:ext cx="17640" cy="60120"/>
              </p14:xfrm>
            </p:contentPart>
          </mc:Choice>
          <mc:Fallback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20A994A5-2A75-465D-B06A-126C2B9A3D9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526578" y="4604300"/>
                  <a:ext cx="35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936EC226-0E79-4FDC-9129-08A05A5F70DF}"/>
                    </a:ext>
                  </a:extLst>
                </p14:cNvPr>
                <p14:cNvContentPartPr/>
                <p14:nvPr/>
              </p14:nvContentPartPr>
              <p14:xfrm>
                <a:off x="5139018" y="2951900"/>
                <a:ext cx="236160" cy="425880"/>
              </p14:xfrm>
            </p:contentPart>
          </mc:Choice>
          <mc:Fallback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936EC226-0E79-4FDC-9129-08A05A5F70D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130018" y="2943260"/>
                  <a:ext cx="2538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6B15DA80-4D97-4CEB-9C68-504CE2DD7A37}"/>
                    </a:ext>
                  </a:extLst>
                </p14:cNvPr>
                <p14:cNvContentPartPr/>
                <p14:nvPr/>
              </p14:nvContentPartPr>
              <p14:xfrm>
                <a:off x="5372658" y="3155660"/>
                <a:ext cx="206640" cy="136800"/>
              </p14:xfrm>
            </p:contentPart>
          </mc:Choice>
          <mc:Fallback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6B15DA80-4D97-4CEB-9C68-504CE2DD7A3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363658" y="3146660"/>
                  <a:ext cx="224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56A9BE33-0B2B-4F0E-8400-03BC74FBCA93}"/>
                    </a:ext>
                  </a:extLst>
                </p14:cNvPr>
                <p14:cNvContentPartPr/>
                <p14:nvPr/>
              </p14:nvContentPartPr>
              <p14:xfrm>
                <a:off x="5509098" y="3204620"/>
                <a:ext cx="177120" cy="253440"/>
              </p14:xfrm>
            </p:contentPart>
          </mc:Choice>
          <mc:Fallback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56A9BE33-0B2B-4F0E-8400-03BC74FBCA9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500458" y="3195980"/>
                  <a:ext cx="194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216FD4CC-ED12-4C0E-90F4-C640405C8371}"/>
                    </a:ext>
                  </a:extLst>
                </p14:cNvPr>
                <p14:cNvContentPartPr/>
                <p14:nvPr/>
              </p14:nvContentPartPr>
              <p14:xfrm>
                <a:off x="5743458" y="3121460"/>
                <a:ext cx="68760" cy="136800"/>
              </p14:xfrm>
            </p:contentPart>
          </mc:Choice>
          <mc:Fallback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216FD4CC-ED12-4C0E-90F4-C640405C837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734818" y="3112460"/>
                  <a:ext cx="864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B3120171-3A99-4627-BC54-52DE46F1E16F}"/>
                    </a:ext>
                  </a:extLst>
                </p14:cNvPr>
                <p14:cNvContentPartPr/>
                <p14:nvPr/>
              </p14:nvContentPartPr>
              <p14:xfrm>
                <a:off x="5870538" y="3153500"/>
                <a:ext cx="96840" cy="117360"/>
              </p14:xfrm>
            </p:contentPart>
          </mc:Choice>
          <mc:Fallback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B3120171-3A99-4627-BC54-52DE46F1E16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861538" y="3144860"/>
                  <a:ext cx="114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F659B214-8287-4C3E-9247-545D0D02BB97}"/>
                    </a:ext>
                  </a:extLst>
                </p14:cNvPr>
                <p14:cNvContentPartPr/>
                <p14:nvPr/>
              </p14:nvContentPartPr>
              <p14:xfrm>
                <a:off x="6081138" y="2925260"/>
                <a:ext cx="131040" cy="340560"/>
              </p14:xfrm>
            </p:contentPart>
          </mc:Choice>
          <mc:Fallback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F659B214-8287-4C3E-9247-545D0D02BB9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072498" y="2916620"/>
                  <a:ext cx="1486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E896F3BC-DA9A-4640-81A4-1BD6D0EB92E1}"/>
                    </a:ext>
                  </a:extLst>
                </p14:cNvPr>
                <p14:cNvContentPartPr/>
                <p14:nvPr/>
              </p14:nvContentPartPr>
              <p14:xfrm>
                <a:off x="6119298" y="3109940"/>
                <a:ext cx="254160" cy="182520"/>
              </p14:xfrm>
            </p:contentPart>
          </mc:Choice>
          <mc:Fallback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E896F3BC-DA9A-4640-81A4-1BD6D0EB92E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110658" y="3101300"/>
                  <a:ext cx="271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CEA4A1F9-3DF1-4D78-93DC-8B2247AA832F}"/>
                    </a:ext>
                  </a:extLst>
                </p14:cNvPr>
                <p14:cNvContentPartPr/>
                <p14:nvPr/>
              </p14:nvContentPartPr>
              <p14:xfrm>
                <a:off x="6411258" y="3159260"/>
                <a:ext cx="8280" cy="87840"/>
              </p14:xfrm>
            </p:contentPart>
          </mc:Choice>
          <mc:Fallback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CEA4A1F9-3DF1-4D78-93DC-8B2247AA832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402258" y="3150260"/>
                  <a:ext cx="25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5126F54F-9080-466F-B47B-0AF7A57BCD4B}"/>
                    </a:ext>
                  </a:extLst>
                </p14:cNvPr>
                <p14:cNvContentPartPr/>
                <p14:nvPr/>
              </p14:nvContentPartPr>
              <p14:xfrm>
                <a:off x="6489018" y="3148100"/>
                <a:ext cx="157680" cy="104760"/>
              </p14:xfrm>
            </p:contentPart>
          </mc:Choice>
          <mc:Fallback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5126F54F-9080-466F-B47B-0AF7A57BCD4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480378" y="3139100"/>
                  <a:ext cx="175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FE6AA061-ECAF-4A5A-87A4-BF37640227AB}"/>
                    </a:ext>
                  </a:extLst>
                </p14:cNvPr>
                <p14:cNvContentPartPr/>
                <p14:nvPr/>
              </p14:nvContentPartPr>
              <p14:xfrm>
                <a:off x="4867578" y="3339620"/>
                <a:ext cx="3353760" cy="195120"/>
              </p14:xfrm>
            </p:contentPart>
          </mc:Choice>
          <mc:Fallback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FE6AA061-ECAF-4A5A-87A4-BF37640227A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858938" y="3330980"/>
                  <a:ext cx="3371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26FCB9B3-B642-4741-B733-E65834256D1C}"/>
                    </a:ext>
                  </a:extLst>
                </p14:cNvPr>
                <p14:cNvContentPartPr/>
                <p14:nvPr/>
              </p14:nvContentPartPr>
              <p14:xfrm>
                <a:off x="4723578" y="3413780"/>
                <a:ext cx="180720" cy="1540080"/>
              </p14:xfrm>
            </p:contentPart>
          </mc:Choice>
          <mc:Fallback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26FCB9B3-B642-4741-B733-E65834256D1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714938" y="3405140"/>
                  <a:ext cx="198360" cy="15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D795B567-D4F7-4AD9-AB0A-7837804B670E}"/>
                    </a:ext>
                  </a:extLst>
                </p14:cNvPr>
                <p14:cNvContentPartPr/>
                <p14:nvPr/>
              </p14:nvContentPartPr>
              <p14:xfrm>
                <a:off x="4862178" y="3749660"/>
                <a:ext cx="3305520" cy="99000"/>
              </p14:xfrm>
            </p:contentPart>
          </mc:Choice>
          <mc:Fallback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D795B567-D4F7-4AD9-AB0A-7837804B670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853538" y="3741020"/>
                  <a:ext cx="33231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CC3E8886-304E-4D5B-8002-2A96BDE39598}"/>
                    </a:ext>
                  </a:extLst>
                </p14:cNvPr>
                <p14:cNvContentPartPr/>
                <p14:nvPr/>
              </p14:nvContentPartPr>
              <p14:xfrm>
                <a:off x="8109378" y="3410900"/>
                <a:ext cx="133200" cy="1549440"/>
              </p14:xfrm>
            </p:contentPart>
          </mc:Choice>
          <mc:Fallback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CC3E8886-304E-4D5B-8002-2A96BDE3959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100738" y="3401900"/>
                  <a:ext cx="150840" cy="15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3FB74B0E-78D9-4FA3-9B7E-D3B59754E0DC}"/>
                    </a:ext>
                  </a:extLst>
                </p14:cNvPr>
                <p14:cNvContentPartPr/>
                <p14:nvPr/>
              </p14:nvContentPartPr>
              <p14:xfrm>
                <a:off x="6535818" y="3396500"/>
                <a:ext cx="68760" cy="1725480"/>
              </p14:xfrm>
            </p:contentPart>
          </mc:Choice>
          <mc:Fallback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3FB74B0E-78D9-4FA3-9B7E-D3B59754E0D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526818" y="3387500"/>
                  <a:ext cx="86400" cy="17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E3296345-1500-4E55-8A0E-2F76B23FF162}"/>
                    </a:ext>
                  </a:extLst>
                </p14:cNvPr>
                <p14:cNvContentPartPr/>
                <p14:nvPr/>
              </p14:nvContentPartPr>
              <p14:xfrm>
                <a:off x="5391018" y="3550580"/>
                <a:ext cx="146520" cy="224280"/>
              </p14:xfrm>
            </p:contentPart>
          </mc:Choice>
          <mc:Fallback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E3296345-1500-4E55-8A0E-2F76B23FF16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382378" y="3541940"/>
                  <a:ext cx="164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D6A67883-6CC6-4A38-BF4D-49A713877F12}"/>
                    </a:ext>
                  </a:extLst>
                </p14:cNvPr>
                <p14:cNvContentPartPr/>
                <p14:nvPr/>
              </p14:nvContentPartPr>
              <p14:xfrm>
                <a:off x="5487498" y="3470660"/>
                <a:ext cx="8280" cy="30600"/>
              </p14:xfrm>
            </p:contentPart>
          </mc:Choice>
          <mc:Fallback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D6A67883-6CC6-4A38-BF4D-49A713877F1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478858" y="3461660"/>
                  <a:ext cx="259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4888778D-5ED4-472D-95AA-D3F70365760A}"/>
                    </a:ext>
                  </a:extLst>
                </p14:cNvPr>
                <p14:cNvContentPartPr/>
                <p14:nvPr/>
              </p14:nvContentPartPr>
              <p14:xfrm>
                <a:off x="5559858" y="3417380"/>
                <a:ext cx="351000" cy="322560"/>
              </p14:xfrm>
            </p:contentPart>
          </mc:Choice>
          <mc:Fallback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4888778D-5ED4-472D-95AA-D3F70365760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551218" y="3408740"/>
                  <a:ext cx="3686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A97A713D-6DF5-4D1A-AABB-D6AA3C1E8E80}"/>
                    </a:ext>
                  </a:extLst>
                </p14:cNvPr>
                <p14:cNvContentPartPr/>
                <p14:nvPr/>
              </p14:nvContentPartPr>
              <p14:xfrm>
                <a:off x="7079058" y="3553820"/>
                <a:ext cx="311760" cy="158760"/>
              </p14:xfrm>
            </p:contentPart>
          </mc:Choice>
          <mc:Fallback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A97A713D-6DF5-4D1A-AABB-D6AA3C1E8E8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070418" y="3545180"/>
                  <a:ext cx="329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0EEC3127-4FCF-4A18-9973-A49E1C31791F}"/>
                    </a:ext>
                  </a:extLst>
                </p14:cNvPr>
                <p14:cNvContentPartPr/>
                <p14:nvPr/>
              </p14:nvContentPartPr>
              <p14:xfrm>
                <a:off x="7381458" y="3595940"/>
                <a:ext cx="212400" cy="118080"/>
              </p14:xfrm>
            </p:contentPart>
          </mc:Choice>
          <mc:Fallback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0EEC3127-4FCF-4A18-9973-A49E1C31791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372458" y="3586940"/>
                  <a:ext cx="230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46299530-5B23-4C38-B4DB-C5A93C5C4AB4}"/>
                    </a:ext>
                  </a:extLst>
                </p14:cNvPr>
                <p14:cNvContentPartPr/>
                <p14:nvPr/>
              </p14:nvContentPartPr>
              <p14:xfrm>
                <a:off x="7710138" y="3524660"/>
                <a:ext cx="136800" cy="200520"/>
              </p14:xfrm>
            </p:contentPart>
          </mc:Choice>
          <mc:Fallback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46299530-5B23-4C38-B4DB-C5A93C5C4AB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701138" y="3515660"/>
                  <a:ext cx="1544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9DDE7056-9FB6-4A88-8819-2B365ED82DBA}"/>
                    </a:ext>
                  </a:extLst>
                </p14:cNvPr>
                <p14:cNvContentPartPr/>
                <p14:nvPr/>
              </p14:nvContentPartPr>
              <p14:xfrm>
                <a:off x="7935498" y="3649220"/>
                <a:ext cx="4680" cy="6120"/>
              </p14:xfrm>
            </p:contentPart>
          </mc:Choice>
          <mc:Fallback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9DDE7056-9FB6-4A88-8819-2B365ED82DB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926498" y="3640220"/>
                  <a:ext cx="223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A9B88095-F6BB-47D2-B4F6-6909FAF10950}"/>
                    </a:ext>
                  </a:extLst>
                </p14:cNvPr>
                <p14:cNvContentPartPr/>
                <p14:nvPr/>
              </p14:nvContentPartPr>
              <p14:xfrm>
                <a:off x="7724538" y="3685580"/>
                <a:ext cx="133560" cy="64800"/>
              </p14:xfrm>
            </p:contentPart>
          </mc:Choice>
          <mc:Fallback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A9B88095-F6BB-47D2-B4F6-6909FAF1095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715538" y="3676580"/>
                  <a:ext cx="151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41D023CA-B3B0-44D4-87E3-5008914D8E12}"/>
                    </a:ext>
                  </a:extLst>
                </p14:cNvPr>
                <p14:cNvContentPartPr/>
                <p14:nvPr/>
              </p14:nvContentPartPr>
              <p14:xfrm>
                <a:off x="7875378" y="3602780"/>
                <a:ext cx="234720" cy="142200"/>
              </p14:xfrm>
            </p:contentPart>
          </mc:Choice>
          <mc:Fallback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41D023CA-B3B0-44D4-87E3-5008914D8E1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866378" y="3593780"/>
                  <a:ext cx="252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90C06BDE-27C0-4756-8A12-34D949B1C060}"/>
                    </a:ext>
                  </a:extLst>
                </p14:cNvPr>
                <p14:cNvContentPartPr/>
                <p14:nvPr/>
              </p14:nvContentPartPr>
              <p14:xfrm>
                <a:off x="4899978" y="4186700"/>
                <a:ext cx="3055680" cy="116640"/>
              </p14:xfrm>
            </p:contentPart>
          </mc:Choice>
          <mc:Fallback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90C06BDE-27C0-4756-8A12-34D949B1C06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891338" y="4177700"/>
                  <a:ext cx="3073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970D7FFF-0B01-49E5-A6A2-9EB516BF6CC5}"/>
                    </a:ext>
                  </a:extLst>
                </p14:cNvPr>
                <p14:cNvContentPartPr/>
                <p14:nvPr/>
              </p14:nvContentPartPr>
              <p14:xfrm>
                <a:off x="4792338" y="4579820"/>
                <a:ext cx="3198960" cy="190080"/>
              </p14:xfrm>
            </p:contentPart>
          </mc:Choice>
          <mc:Fallback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970D7FFF-0B01-49E5-A6A2-9EB516BF6CC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783698" y="4571180"/>
                  <a:ext cx="3216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29F13A4F-D33B-4EAB-8103-03DDB7DBF2CA}"/>
                    </a:ext>
                  </a:extLst>
                </p14:cNvPr>
                <p14:cNvContentPartPr/>
                <p14:nvPr/>
              </p14:nvContentPartPr>
              <p14:xfrm>
                <a:off x="4746618" y="5003180"/>
                <a:ext cx="3371760" cy="146160"/>
              </p14:xfrm>
            </p:contentPart>
          </mc:Choice>
          <mc:Fallback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29F13A4F-D33B-4EAB-8103-03DDB7DBF2C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737618" y="4994540"/>
                  <a:ext cx="3389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514E6A5D-A636-4821-95D2-841817EED65A}"/>
                    </a:ext>
                  </a:extLst>
                </p14:cNvPr>
                <p14:cNvContentPartPr/>
                <p14:nvPr/>
              </p14:nvContentPartPr>
              <p14:xfrm>
                <a:off x="7906698" y="4245380"/>
                <a:ext cx="146520" cy="356040"/>
              </p14:xfrm>
            </p:contentPart>
          </mc:Choice>
          <mc:Fallback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514E6A5D-A636-4821-95D2-841817EED65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897698" y="4236380"/>
                  <a:ext cx="1641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CE999FC9-D67F-4861-B473-500F8E016671}"/>
                    </a:ext>
                  </a:extLst>
                </p14:cNvPr>
                <p14:cNvContentPartPr/>
                <p14:nvPr/>
              </p14:nvContentPartPr>
              <p14:xfrm>
                <a:off x="5529618" y="3895100"/>
                <a:ext cx="201240" cy="197640"/>
              </p14:xfrm>
            </p:contentPart>
          </mc:Choice>
          <mc:Fallback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CE999FC9-D67F-4861-B473-500F8E01667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520978" y="3886460"/>
                  <a:ext cx="218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808D0EA4-EF6A-4E62-B574-56B59E4DD134}"/>
                    </a:ext>
                  </a:extLst>
                </p14:cNvPr>
                <p14:cNvContentPartPr/>
                <p14:nvPr/>
              </p14:nvContentPartPr>
              <p14:xfrm>
                <a:off x="5561298" y="4305500"/>
                <a:ext cx="149040" cy="128520"/>
              </p14:xfrm>
            </p:contentPart>
          </mc:Choice>
          <mc:Fallback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808D0EA4-EF6A-4E62-B574-56B59E4DD13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552298" y="4296500"/>
                  <a:ext cx="166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3E233203-59F2-4694-823D-5EA2956FD149}"/>
                    </a:ext>
                  </a:extLst>
                </p14:cNvPr>
                <p14:cNvContentPartPr/>
                <p14:nvPr/>
              </p14:nvContentPartPr>
              <p14:xfrm>
                <a:off x="5515578" y="4674500"/>
                <a:ext cx="182880" cy="219240"/>
              </p14:xfrm>
            </p:contentPart>
          </mc:Choice>
          <mc:Fallback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3E233203-59F2-4694-823D-5EA2956FD14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506938" y="4665860"/>
                  <a:ext cx="200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97016DFB-C7B8-4176-A60D-5008FD392075}"/>
                    </a:ext>
                  </a:extLst>
                </p14:cNvPr>
                <p14:cNvContentPartPr/>
                <p14:nvPr/>
              </p14:nvContentPartPr>
              <p14:xfrm>
                <a:off x="7040178" y="3840020"/>
                <a:ext cx="146880" cy="250920"/>
              </p14:xfrm>
            </p:contentPart>
          </mc:Choice>
          <mc:Fallback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97016DFB-C7B8-4176-A60D-5008FD39207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031538" y="3831020"/>
                  <a:ext cx="1645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6AA19425-C80F-4A34-9EE9-230F0D424597}"/>
                    </a:ext>
                  </a:extLst>
                </p14:cNvPr>
                <p14:cNvContentPartPr/>
                <p14:nvPr/>
              </p14:nvContentPartPr>
              <p14:xfrm>
                <a:off x="7064298" y="3888260"/>
                <a:ext cx="155880" cy="50040"/>
              </p14:xfrm>
            </p:contentPart>
          </mc:Choice>
          <mc:Fallback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6AA19425-C80F-4A34-9EE9-230F0D42459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055298" y="3879620"/>
                  <a:ext cx="173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5C732E3C-09B4-4631-8FA3-E839CD588B3D}"/>
                    </a:ext>
                  </a:extLst>
                </p14:cNvPr>
                <p14:cNvContentPartPr/>
                <p14:nvPr/>
              </p14:nvContentPartPr>
              <p14:xfrm>
                <a:off x="7036938" y="4013540"/>
                <a:ext cx="119520" cy="15840"/>
              </p14:xfrm>
            </p:contentPart>
          </mc:Choice>
          <mc:Fallback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5C732E3C-09B4-4631-8FA3-E839CD588B3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027938" y="4004900"/>
                  <a:ext cx="1371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96167EC5-A715-4C31-8B97-9DADD644527C}"/>
                    </a:ext>
                  </a:extLst>
                </p14:cNvPr>
                <p14:cNvContentPartPr/>
                <p14:nvPr/>
              </p14:nvContentPartPr>
              <p14:xfrm>
                <a:off x="7127658" y="3861980"/>
                <a:ext cx="267120" cy="253080"/>
              </p14:xfrm>
            </p:contentPart>
          </mc:Choice>
          <mc:Fallback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96167EC5-A715-4C31-8B97-9DADD644527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119018" y="3852980"/>
                  <a:ext cx="284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FACD6A6E-0F76-40FD-B864-48D2E5F0B987}"/>
                    </a:ext>
                  </a:extLst>
                </p14:cNvPr>
                <p14:cNvContentPartPr/>
                <p14:nvPr/>
              </p14:nvContentPartPr>
              <p14:xfrm>
                <a:off x="7353378" y="3964940"/>
                <a:ext cx="421200" cy="375840"/>
              </p14:xfrm>
            </p:contentPart>
          </mc:Choice>
          <mc:Fallback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FACD6A6E-0F76-40FD-B864-48D2E5F0B98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344738" y="3956300"/>
                  <a:ext cx="4388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AAE31D31-6C35-4C07-BDB0-F617D78EBAA4}"/>
                    </a:ext>
                  </a:extLst>
                </p14:cNvPr>
                <p14:cNvContentPartPr/>
                <p14:nvPr/>
              </p14:nvContentPartPr>
              <p14:xfrm>
                <a:off x="7029018" y="4274180"/>
                <a:ext cx="267840" cy="225720"/>
              </p14:xfrm>
            </p:contentPart>
          </mc:Choice>
          <mc:Fallback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AAE31D31-6C35-4C07-BDB0-F617D78EBAA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020018" y="4265180"/>
                  <a:ext cx="285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6D534F80-79A2-4A5E-829A-6D9884D3432F}"/>
                    </a:ext>
                  </a:extLst>
                </p14:cNvPr>
                <p14:cNvContentPartPr/>
                <p14:nvPr/>
              </p14:nvContentPartPr>
              <p14:xfrm>
                <a:off x="7266258" y="4397300"/>
                <a:ext cx="115560" cy="99720"/>
              </p14:xfrm>
            </p:contentPart>
          </mc:Choice>
          <mc:Fallback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6D534F80-79A2-4A5E-829A-6D9884D3432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257618" y="4388660"/>
                  <a:ext cx="133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2F84B45D-BBF1-401F-A797-887D8DC3BA9C}"/>
                    </a:ext>
                  </a:extLst>
                </p14:cNvPr>
                <p14:cNvContentPartPr/>
                <p14:nvPr/>
              </p14:nvContentPartPr>
              <p14:xfrm>
                <a:off x="7488018" y="4300820"/>
                <a:ext cx="81360" cy="196200"/>
              </p14:xfrm>
            </p:contentPart>
          </mc:Choice>
          <mc:Fallback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2F84B45D-BBF1-401F-A797-887D8DC3BA9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479378" y="4291820"/>
                  <a:ext cx="99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BFF8DB2C-0904-4B57-82E3-0CF615AE4040}"/>
                    </a:ext>
                  </a:extLst>
                </p14:cNvPr>
                <p14:cNvContentPartPr/>
                <p14:nvPr/>
              </p14:nvContentPartPr>
              <p14:xfrm>
                <a:off x="7575138" y="4423940"/>
                <a:ext cx="239400" cy="109800"/>
              </p14:xfrm>
            </p:contentPart>
          </mc:Choice>
          <mc:Fallback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BFF8DB2C-0904-4B57-82E3-0CF615AE404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566138" y="4414940"/>
                  <a:ext cx="257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B12275D6-28BC-4B1B-923D-5726022947EE}"/>
                    </a:ext>
                  </a:extLst>
                </p14:cNvPr>
                <p14:cNvContentPartPr/>
                <p14:nvPr/>
              </p14:nvContentPartPr>
              <p14:xfrm>
                <a:off x="6905178" y="4739660"/>
                <a:ext cx="207360" cy="283680"/>
              </p14:xfrm>
            </p:contentPart>
          </mc:Choice>
          <mc:Fallback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B12275D6-28BC-4B1B-923D-5726022947E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896538" y="4730660"/>
                  <a:ext cx="2250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48C0A9FE-FD04-4CEB-AB7E-A48308DF3841}"/>
                    </a:ext>
                  </a:extLst>
                </p14:cNvPr>
                <p14:cNvContentPartPr/>
                <p14:nvPr/>
              </p14:nvContentPartPr>
              <p14:xfrm>
                <a:off x="7131978" y="4859180"/>
                <a:ext cx="123120" cy="108360"/>
              </p14:xfrm>
            </p:contentPart>
          </mc:Choice>
          <mc:Fallback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48C0A9FE-FD04-4CEB-AB7E-A48308DF384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122978" y="4850180"/>
                  <a:ext cx="140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D264D1B2-1293-4393-B5F8-B723B1E02007}"/>
                    </a:ext>
                  </a:extLst>
                </p14:cNvPr>
                <p14:cNvContentPartPr/>
                <p14:nvPr/>
              </p14:nvContentPartPr>
              <p14:xfrm>
                <a:off x="7305858" y="4827140"/>
                <a:ext cx="110160" cy="127080"/>
              </p14:xfrm>
            </p:contentPart>
          </mc:Choice>
          <mc:Fallback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D264D1B2-1293-4393-B5F8-B723B1E0200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297218" y="4818140"/>
                  <a:ext cx="127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0C817CD4-50E9-46EA-BD0D-C773F5011EB5}"/>
                    </a:ext>
                  </a:extLst>
                </p14:cNvPr>
                <p14:cNvContentPartPr/>
                <p14:nvPr/>
              </p14:nvContentPartPr>
              <p14:xfrm>
                <a:off x="7380018" y="4827140"/>
                <a:ext cx="104760" cy="215280"/>
              </p14:xfrm>
            </p:contentPart>
          </mc:Choice>
          <mc:Fallback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0C817CD4-50E9-46EA-BD0D-C773F5011EB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371018" y="4818140"/>
                  <a:ext cx="1224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05841545-E540-4737-84F4-1C5C43BF82E8}"/>
                    </a:ext>
                  </a:extLst>
                </p14:cNvPr>
                <p14:cNvContentPartPr/>
                <p14:nvPr/>
              </p14:nvContentPartPr>
              <p14:xfrm>
                <a:off x="4209138" y="3818420"/>
                <a:ext cx="458280" cy="83880"/>
              </p14:xfrm>
            </p:contentPart>
          </mc:Choice>
          <mc:Fallback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05841545-E540-4737-84F4-1C5C43BF82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200138" y="3809780"/>
                  <a:ext cx="475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864AB812-9638-4602-8C2E-825D5661093D}"/>
                    </a:ext>
                  </a:extLst>
                </p14:cNvPr>
                <p14:cNvContentPartPr/>
                <p14:nvPr/>
              </p14:nvContentPartPr>
              <p14:xfrm>
                <a:off x="4244418" y="3527180"/>
                <a:ext cx="470880" cy="1571760"/>
              </p14:xfrm>
            </p:contentPart>
          </mc:Choice>
          <mc:Fallback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864AB812-9638-4602-8C2E-825D5661093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235418" y="3518540"/>
                  <a:ext cx="488520" cy="15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EE45A501-D1AA-42B9-BCD0-DDAC9A08F5D4}"/>
                    </a:ext>
                  </a:extLst>
                </p14:cNvPr>
                <p14:cNvContentPartPr/>
                <p14:nvPr/>
              </p14:nvContentPartPr>
              <p14:xfrm>
                <a:off x="4070178" y="4407020"/>
                <a:ext cx="317160" cy="34560"/>
              </p14:xfrm>
            </p:contentPart>
          </mc:Choice>
          <mc:Fallback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EE45A501-D1AA-42B9-BCD0-DDAC9A08F5D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061178" y="4398020"/>
                  <a:ext cx="33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BB9A537D-82B6-44B8-8277-D5717C913C6B}"/>
                    </a:ext>
                  </a:extLst>
                </p14:cNvPr>
                <p14:cNvContentPartPr/>
                <p14:nvPr/>
              </p14:nvContentPartPr>
              <p14:xfrm>
                <a:off x="4128498" y="4186700"/>
                <a:ext cx="451440" cy="32400"/>
              </p14:xfrm>
            </p:contentPart>
          </mc:Choice>
          <mc:Fallback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BB9A537D-82B6-44B8-8277-D5717C913C6B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119498" y="4177700"/>
                  <a:ext cx="469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A2188BB5-404F-4B47-A813-446D28F54797}"/>
                    </a:ext>
                  </a:extLst>
                </p14:cNvPr>
                <p14:cNvContentPartPr/>
                <p14:nvPr/>
              </p14:nvContentPartPr>
              <p14:xfrm>
                <a:off x="4272138" y="4391540"/>
                <a:ext cx="271440" cy="16560"/>
              </p14:xfrm>
            </p:contentPart>
          </mc:Choice>
          <mc:Fallback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A2188BB5-404F-4B47-A813-446D28F5479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263498" y="4382900"/>
                  <a:ext cx="289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E96BB039-C646-4965-9BCB-82B92F06349B}"/>
                    </a:ext>
                  </a:extLst>
                </p14:cNvPr>
                <p14:cNvContentPartPr/>
                <p14:nvPr/>
              </p14:nvContentPartPr>
              <p14:xfrm>
                <a:off x="4299498" y="3962780"/>
                <a:ext cx="168480" cy="110880"/>
              </p14:xfrm>
            </p:contentPart>
          </mc:Choice>
          <mc:Fallback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E96BB039-C646-4965-9BCB-82B92F06349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290498" y="3953780"/>
                  <a:ext cx="186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1CB1EF17-93BA-438A-A431-D6D21D56C14A}"/>
                    </a:ext>
                  </a:extLst>
                </p14:cNvPr>
                <p14:cNvContentPartPr/>
                <p14:nvPr/>
              </p14:nvContentPartPr>
              <p14:xfrm>
                <a:off x="4126338" y="4603940"/>
                <a:ext cx="117000" cy="213480"/>
              </p14:xfrm>
            </p:contentPart>
          </mc:Choice>
          <mc:Fallback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1CB1EF17-93BA-438A-A431-D6D21D56C14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117698" y="4595300"/>
                  <a:ext cx="134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77ADEB11-1E0F-4037-B5B3-AF592FC9D923}"/>
                    </a:ext>
                  </a:extLst>
                </p14:cNvPr>
                <p14:cNvContentPartPr/>
                <p14:nvPr/>
              </p14:nvContentPartPr>
              <p14:xfrm>
                <a:off x="4195818" y="4761260"/>
                <a:ext cx="107640" cy="249480"/>
              </p14:xfrm>
            </p:contentPart>
          </mc:Choice>
          <mc:Fallback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77ADEB11-1E0F-4037-B5B3-AF592FC9D92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187178" y="4752260"/>
                  <a:ext cx="1252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7606B9D4-134D-464F-B680-5024BC449AEB}"/>
                    </a:ext>
                  </a:extLst>
                </p14:cNvPr>
                <p14:cNvContentPartPr/>
                <p14:nvPr/>
              </p14:nvContentPartPr>
              <p14:xfrm>
                <a:off x="4339098" y="4586300"/>
                <a:ext cx="91440" cy="268560"/>
              </p14:xfrm>
            </p:contentPart>
          </mc:Choice>
          <mc:Fallback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7606B9D4-134D-464F-B680-5024BC449AE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330458" y="4577300"/>
                  <a:ext cx="109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A330FF0C-75CA-4A64-AF79-10AE29A102CF}"/>
                    </a:ext>
                  </a:extLst>
                </p14:cNvPr>
                <p14:cNvContentPartPr/>
                <p14:nvPr/>
              </p14:nvContentPartPr>
              <p14:xfrm>
                <a:off x="8227098" y="3755420"/>
                <a:ext cx="704160" cy="69480"/>
              </p14:xfrm>
            </p:contentPart>
          </mc:Choice>
          <mc:Fallback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A330FF0C-75CA-4A64-AF79-10AE29A102C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218458" y="3746780"/>
                  <a:ext cx="721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ED56F123-EDD3-4297-8A6C-45E85D3FBAA7}"/>
                    </a:ext>
                  </a:extLst>
                </p14:cNvPr>
                <p14:cNvContentPartPr/>
                <p14:nvPr/>
              </p14:nvContentPartPr>
              <p14:xfrm>
                <a:off x="8264898" y="3472460"/>
                <a:ext cx="729360" cy="1735560"/>
              </p14:xfrm>
            </p:contentPart>
          </mc:Choice>
          <mc:Fallback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ED56F123-EDD3-4297-8A6C-45E85D3FBAA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256258" y="3463460"/>
                  <a:ext cx="747000" cy="17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91BF3351-9F81-4283-A3A3-BA5B4266E81C}"/>
                    </a:ext>
                  </a:extLst>
                </p14:cNvPr>
                <p14:cNvContentPartPr/>
                <p14:nvPr/>
              </p14:nvContentPartPr>
              <p14:xfrm>
                <a:off x="8031978" y="4333220"/>
                <a:ext cx="672120" cy="11880"/>
              </p14:xfrm>
            </p:contentPart>
          </mc:Choice>
          <mc:Fallback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91BF3351-9F81-4283-A3A3-BA5B4266E81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022978" y="4324220"/>
                  <a:ext cx="6897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F2159B85-1F30-4DDA-88F8-02C1B73B5A78}"/>
                    </a:ext>
                  </a:extLst>
                </p14:cNvPr>
                <p14:cNvContentPartPr/>
                <p14:nvPr/>
              </p14:nvContentPartPr>
              <p14:xfrm>
                <a:off x="8078058" y="4739660"/>
                <a:ext cx="624960" cy="48960"/>
              </p14:xfrm>
            </p:contentPart>
          </mc:Choice>
          <mc:Fallback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F2159B85-1F30-4DDA-88F8-02C1B73B5A7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069418" y="4730660"/>
                  <a:ext cx="642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6B4215A2-0BAB-40AC-87B3-194CB88B2759}"/>
                    </a:ext>
                  </a:extLst>
                </p14:cNvPr>
                <p14:cNvContentPartPr/>
                <p14:nvPr/>
              </p14:nvContentPartPr>
              <p14:xfrm>
                <a:off x="8410698" y="3574700"/>
                <a:ext cx="206280" cy="196200"/>
              </p14:xfrm>
            </p:contentPart>
          </mc:Choice>
          <mc:Fallback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6B4215A2-0BAB-40AC-87B3-194CB88B275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402058" y="3566060"/>
                  <a:ext cx="223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5594B1A0-BB15-4C3E-A7E7-14006896B5BC}"/>
                    </a:ext>
                  </a:extLst>
                </p14:cNvPr>
                <p14:cNvContentPartPr/>
                <p14:nvPr/>
              </p14:nvContentPartPr>
              <p14:xfrm>
                <a:off x="8237898" y="4913540"/>
                <a:ext cx="169920" cy="129960"/>
              </p14:xfrm>
            </p:contentPart>
          </mc:Choice>
          <mc:Fallback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5594B1A0-BB15-4C3E-A7E7-14006896B5B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228898" y="4904900"/>
                  <a:ext cx="187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AE17263F-47FD-4FB9-9820-3840A1274F0F}"/>
                    </a:ext>
                  </a:extLst>
                </p14:cNvPr>
                <p14:cNvContentPartPr/>
                <p14:nvPr/>
              </p14:nvContentPartPr>
              <p14:xfrm>
                <a:off x="8283978" y="4883660"/>
                <a:ext cx="154440" cy="177480"/>
              </p14:xfrm>
            </p:contentPart>
          </mc:Choice>
          <mc:Fallback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AE17263F-47FD-4FB9-9820-3840A1274F0F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275338" y="4875020"/>
                  <a:ext cx="172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51C512FB-A8BD-4F49-B470-B298E3E3FEA2}"/>
                    </a:ext>
                  </a:extLst>
                </p14:cNvPr>
                <p14:cNvContentPartPr/>
                <p14:nvPr/>
              </p14:nvContentPartPr>
              <p14:xfrm>
                <a:off x="8277138" y="4880420"/>
                <a:ext cx="140400" cy="139320"/>
              </p14:xfrm>
            </p:contentPart>
          </mc:Choice>
          <mc:Fallback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51C512FB-A8BD-4F49-B470-B298E3E3FEA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268138" y="4871420"/>
                  <a:ext cx="158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A6A82E59-979D-460B-A55D-587FFCFA8005}"/>
                    </a:ext>
                  </a:extLst>
                </p14:cNvPr>
                <p14:cNvContentPartPr/>
                <p14:nvPr/>
              </p14:nvContentPartPr>
              <p14:xfrm>
                <a:off x="8562618" y="5079500"/>
                <a:ext cx="8280" cy="360"/>
              </p14:xfrm>
            </p:contentPart>
          </mc:Choice>
          <mc:Fallback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A6A82E59-979D-460B-A55D-587FFCFA800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553618" y="5070860"/>
                  <a:ext cx="25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7BF272A4-F567-4620-8168-FA6B995C9E2B}"/>
                    </a:ext>
                  </a:extLst>
                </p14:cNvPr>
                <p14:cNvContentPartPr/>
                <p14:nvPr/>
              </p14:nvContentPartPr>
              <p14:xfrm>
                <a:off x="8651898" y="5055020"/>
                <a:ext cx="34560" cy="360"/>
              </p14:xfrm>
            </p:contentPart>
          </mc:Choice>
          <mc:Fallback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7BF272A4-F567-4620-8168-FA6B995C9E2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643258" y="5046380"/>
                  <a:ext cx="52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74CFF678-B154-4141-901F-469B4427F2D3}"/>
                    </a:ext>
                  </a:extLst>
                </p14:cNvPr>
                <p14:cNvContentPartPr/>
                <p14:nvPr/>
              </p14:nvContentPartPr>
              <p14:xfrm>
                <a:off x="8797698" y="5085260"/>
                <a:ext cx="198000" cy="45720"/>
              </p14:xfrm>
            </p:contentPart>
          </mc:Choice>
          <mc:Fallback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74CFF678-B154-4141-901F-469B4427F2D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788698" y="5076260"/>
                  <a:ext cx="215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D633076D-61AB-4C39-8D69-32F63443C810}"/>
                    </a:ext>
                  </a:extLst>
                </p14:cNvPr>
                <p14:cNvContentPartPr/>
                <p14:nvPr/>
              </p14:nvContentPartPr>
              <p14:xfrm>
                <a:off x="4444938" y="2941460"/>
                <a:ext cx="124200" cy="379440"/>
              </p14:xfrm>
            </p:contentPart>
          </mc:Choice>
          <mc:Fallback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D633076D-61AB-4C39-8D69-32F63443C81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436298" y="2932820"/>
                  <a:ext cx="14184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CABA4C94-AE56-4812-BE4E-CB0CCAED13EC}"/>
                    </a:ext>
                  </a:extLst>
                </p14:cNvPr>
                <p14:cNvContentPartPr/>
                <p14:nvPr/>
              </p14:nvContentPartPr>
              <p14:xfrm>
                <a:off x="4531698" y="2661380"/>
                <a:ext cx="144000" cy="222840"/>
              </p14:xfrm>
            </p:contentPart>
          </mc:Choice>
          <mc:Fallback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CABA4C94-AE56-4812-BE4E-CB0CCAED13E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523058" y="2652740"/>
                  <a:ext cx="161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8695CF0A-5E30-49F4-9F51-6A1C3AC06A41}"/>
                    </a:ext>
                  </a:extLst>
                </p14:cNvPr>
                <p14:cNvContentPartPr/>
                <p14:nvPr/>
              </p14:nvContentPartPr>
              <p14:xfrm>
                <a:off x="4689378" y="2522420"/>
                <a:ext cx="182160" cy="335160"/>
              </p14:xfrm>
            </p:contentPart>
          </mc:Choice>
          <mc:Fallback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8695CF0A-5E30-49F4-9F51-6A1C3AC06A4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680378" y="2513420"/>
                  <a:ext cx="1998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FD389E07-5D71-4B43-99F6-30EB3C816BF3}"/>
                    </a:ext>
                  </a:extLst>
                </p14:cNvPr>
                <p14:cNvContentPartPr/>
                <p14:nvPr/>
              </p14:nvContentPartPr>
              <p14:xfrm>
                <a:off x="4388418" y="3395780"/>
                <a:ext cx="61200" cy="1702800"/>
              </p14:xfrm>
            </p:contentPart>
          </mc:Choice>
          <mc:Fallback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FD389E07-5D71-4B43-99F6-30EB3C816BF3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379418" y="3387140"/>
                  <a:ext cx="78840" cy="17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6D7C134B-FE64-4BC0-975D-5DDDF829B695}"/>
                    </a:ext>
                  </a:extLst>
                </p14:cNvPr>
                <p14:cNvContentPartPr/>
                <p14:nvPr/>
              </p14:nvContentPartPr>
              <p14:xfrm>
                <a:off x="4133898" y="3683420"/>
                <a:ext cx="588600" cy="1460880"/>
              </p14:xfrm>
            </p:contentPart>
          </mc:Choice>
          <mc:Fallback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6D7C134B-FE64-4BC0-975D-5DDDF829B695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124898" y="3674420"/>
                  <a:ext cx="606240" cy="14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0CF5D8BF-EB9A-4E51-BE7F-B495048B9050}"/>
                    </a:ext>
                  </a:extLst>
                </p14:cNvPr>
                <p14:cNvContentPartPr/>
                <p14:nvPr/>
              </p14:nvContentPartPr>
              <p14:xfrm>
                <a:off x="8396298" y="3338180"/>
                <a:ext cx="66240" cy="1850040"/>
              </p14:xfrm>
            </p:contentPart>
          </mc:Choice>
          <mc:Fallback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0CF5D8BF-EB9A-4E51-BE7F-B495048B905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387658" y="3329540"/>
                  <a:ext cx="83880" cy="18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AA2E7140-7D6C-4393-9B68-7F85F0C1C80C}"/>
                    </a:ext>
                  </a:extLst>
                </p14:cNvPr>
                <p14:cNvContentPartPr/>
                <p14:nvPr/>
              </p14:nvContentPartPr>
              <p14:xfrm>
                <a:off x="8165538" y="3395780"/>
                <a:ext cx="1003680" cy="1888200"/>
              </p14:xfrm>
            </p:contentPart>
          </mc:Choice>
          <mc:Fallback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AA2E7140-7D6C-4393-9B68-7F85F0C1C80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156538" y="3387140"/>
                  <a:ext cx="1021320" cy="19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79F499AA-4925-4183-9546-1ADA2F6889CF}"/>
                    </a:ext>
                  </a:extLst>
                </p14:cNvPr>
                <p14:cNvContentPartPr/>
                <p14:nvPr/>
              </p14:nvContentPartPr>
              <p14:xfrm>
                <a:off x="3171258" y="5586380"/>
                <a:ext cx="98280" cy="1138320"/>
              </p14:xfrm>
            </p:contentPart>
          </mc:Choice>
          <mc:Fallback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79F499AA-4925-4183-9546-1ADA2F6889C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162618" y="5577380"/>
                  <a:ext cx="115920" cy="11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A13F7FF4-B9A5-4AD2-B8E0-66E6683DAA1F}"/>
                    </a:ext>
                  </a:extLst>
                </p14:cNvPr>
                <p14:cNvContentPartPr/>
                <p14:nvPr/>
              </p14:nvContentPartPr>
              <p14:xfrm>
                <a:off x="3252978" y="5421140"/>
                <a:ext cx="2815920" cy="1293840"/>
              </p14:xfrm>
            </p:contentPart>
          </mc:Choice>
          <mc:Fallback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A13F7FF4-B9A5-4AD2-B8E0-66E6683DAA1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243978" y="5412500"/>
                  <a:ext cx="2833560" cy="13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5BFA05D7-7EB2-4682-BCC5-F13AFEA0D152}"/>
                    </a:ext>
                  </a:extLst>
                </p14:cNvPr>
                <p14:cNvContentPartPr/>
                <p14:nvPr/>
              </p14:nvContentPartPr>
              <p14:xfrm>
                <a:off x="3258738" y="5757020"/>
                <a:ext cx="2828160" cy="145080"/>
              </p14:xfrm>
            </p:contentPart>
          </mc:Choice>
          <mc:Fallback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5BFA05D7-7EB2-4682-BCC5-F13AFEA0D15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250098" y="5748380"/>
                  <a:ext cx="2845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6028C213-C320-4833-A3EE-6CE21825AE1F}"/>
                    </a:ext>
                  </a:extLst>
                </p14:cNvPr>
                <p14:cNvContentPartPr/>
                <p14:nvPr/>
              </p14:nvContentPartPr>
              <p14:xfrm>
                <a:off x="4499658" y="5516900"/>
                <a:ext cx="32760" cy="28800"/>
              </p14:xfrm>
            </p:contentPart>
          </mc:Choice>
          <mc:Fallback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6028C213-C320-4833-A3EE-6CE21825AE1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490658" y="5508260"/>
                  <a:ext cx="50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D4662CCA-632D-49FC-A70D-E3D8AE25D859}"/>
                    </a:ext>
                  </a:extLst>
                </p14:cNvPr>
                <p14:cNvContentPartPr/>
                <p14:nvPr/>
              </p14:nvContentPartPr>
              <p14:xfrm>
                <a:off x="4494978" y="5548580"/>
                <a:ext cx="360" cy="2520"/>
              </p14:xfrm>
            </p:contentPart>
          </mc:Choice>
          <mc:Fallback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D4662CCA-632D-49FC-A70D-E3D8AE25D85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485978" y="5539580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570BAFC5-3F5F-4006-8B44-752038F64685}"/>
                    </a:ext>
                  </a:extLst>
                </p14:cNvPr>
                <p14:cNvContentPartPr/>
                <p14:nvPr/>
              </p14:nvContentPartPr>
              <p14:xfrm>
                <a:off x="4314978" y="5529500"/>
                <a:ext cx="23040" cy="1189080"/>
              </p14:xfrm>
            </p:contentPart>
          </mc:Choice>
          <mc:Fallback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570BAFC5-3F5F-4006-8B44-752038F64685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4306338" y="5520860"/>
                  <a:ext cx="40680" cy="12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5B3425EE-894D-463A-99DD-071EE2AF76FF}"/>
                    </a:ext>
                  </a:extLst>
                </p14:cNvPr>
                <p14:cNvContentPartPr/>
                <p14:nvPr/>
              </p14:nvContentPartPr>
              <p14:xfrm>
                <a:off x="5182578" y="5422220"/>
                <a:ext cx="25200" cy="1335600"/>
              </p14:xfrm>
            </p:contentPart>
          </mc:Choice>
          <mc:Fallback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5B3425EE-894D-463A-99DD-071EE2AF76FF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173938" y="5413580"/>
                  <a:ext cx="42840" cy="13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6FD00AF6-AAD6-4AE7-9369-36DDF0B2222F}"/>
                    </a:ext>
                  </a:extLst>
                </p14:cNvPr>
                <p14:cNvContentPartPr/>
                <p14:nvPr/>
              </p14:nvContentPartPr>
              <p14:xfrm>
                <a:off x="3414258" y="5724980"/>
                <a:ext cx="360" cy="360"/>
              </p14:xfrm>
            </p:contentPart>
          </mc:Choice>
          <mc:Fallback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6FD00AF6-AAD6-4AE7-9369-36DDF0B2222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405258" y="57159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4EC8D42B-F6A4-420E-95D7-F3FAF040C355}"/>
                    </a:ext>
                  </a:extLst>
                </p14:cNvPr>
                <p14:cNvContentPartPr/>
                <p14:nvPr/>
              </p14:nvContentPartPr>
              <p14:xfrm>
                <a:off x="3356658" y="5673860"/>
                <a:ext cx="145080" cy="176760"/>
              </p14:xfrm>
            </p:contentPart>
          </mc:Choice>
          <mc:Fallback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4EC8D42B-F6A4-420E-95D7-F3FAF040C35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347658" y="5664860"/>
                  <a:ext cx="162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930E3CF7-3208-4825-AB98-6D6C410FED03}"/>
                    </a:ext>
                  </a:extLst>
                </p14:cNvPr>
                <p14:cNvContentPartPr/>
                <p14:nvPr/>
              </p14:nvContentPartPr>
              <p14:xfrm>
                <a:off x="3506778" y="5750180"/>
                <a:ext cx="133200" cy="28440"/>
              </p14:xfrm>
            </p:contentPart>
          </mc:Choice>
          <mc:Fallback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930E3CF7-3208-4825-AB98-6D6C410FED0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497778" y="5741180"/>
                  <a:ext cx="150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C43BB78A-8B99-4E48-A5E1-8E4C272BFC8D}"/>
                    </a:ext>
                  </a:extLst>
                </p14:cNvPr>
                <p14:cNvContentPartPr/>
                <p14:nvPr/>
              </p14:nvContentPartPr>
              <p14:xfrm>
                <a:off x="3736098" y="5641820"/>
                <a:ext cx="132840" cy="143280"/>
              </p14:xfrm>
            </p:contentPart>
          </mc:Choice>
          <mc:Fallback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C43BB78A-8B99-4E48-A5E1-8E4C272BFC8D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727458" y="5632820"/>
                  <a:ext cx="150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0B1D74BA-30BE-400B-B2F1-5221FE90846E}"/>
                    </a:ext>
                  </a:extLst>
                </p14:cNvPr>
                <p14:cNvContentPartPr/>
                <p14:nvPr/>
              </p14:nvContentPartPr>
              <p14:xfrm>
                <a:off x="3882618" y="5711660"/>
                <a:ext cx="24480" cy="52200"/>
              </p14:xfrm>
            </p:contentPart>
          </mc:Choice>
          <mc:Fallback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0B1D74BA-30BE-400B-B2F1-5221FE90846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873618" y="5702660"/>
                  <a:ext cx="42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EF201961-2E5D-42C0-86C6-123ED8EB407D}"/>
                    </a:ext>
                  </a:extLst>
                </p14:cNvPr>
                <p14:cNvContentPartPr/>
                <p14:nvPr/>
              </p14:nvContentPartPr>
              <p14:xfrm>
                <a:off x="3901338" y="5683580"/>
                <a:ext cx="271080" cy="126000"/>
              </p14:xfrm>
            </p:contentPart>
          </mc:Choice>
          <mc:Fallback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EF201961-2E5D-42C0-86C6-123ED8EB407D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892338" y="5674580"/>
                  <a:ext cx="288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4E9E4F88-47B0-46FD-8B0E-DD98A7382C8C}"/>
                    </a:ext>
                  </a:extLst>
                </p14:cNvPr>
                <p14:cNvContentPartPr/>
                <p14:nvPr/>
              </p14:nvContentPartPr>
              <p14:xfrm>
                <a:off x="4434138" y="5672780"/>
                <a:ext cx="9720" cy="89280"/>
              </p14:xfrm>
            </p:contentPart>
          </mc:Choice>
          <mc:Fallback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4E9E4F88-47B0-46FD-8B0E-DD98A7382C8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425498" y="5664140"/>
                  <a:ext cx="27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C0D0DF8E-823C-4597-A41A-442CD2756EC1}"/>
                    </a:ext>
                  </a:extLst>
                </p14:cNvPr>
                <p14:cNvContentPartPr/>
                <p14:nvPr/>
              </p14:nvContentPartPr>
              <p14:xfrm>
                <a:off x="4435218" y="5629940"/>
                <a:ext cx="52200" cy="52200"/>
              </p14:xfrm>
            </p:contentPart>
          </mc:Choice>
          <mc:Fallback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C0D0DF8E-823C-4597-A41A-442CD2756EC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426218" y="5620940"/>
                  <a:ext cx="698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F14DD16B-7C26-45FB-9D59-8D9E10303552}"/>
                    </a:ext>
                  </a:extLst>
                </p14:cNvPr>
                <p14:cNvContentPartPr/>
                <p14:nvPr/>
              </p14:nvContentPartPr>
              <p14:xfrm>
                <a:off x="4484178" y="5586380"/>
                <a:ext cx="169560" cy="168840"/>
              </p14:xfrm>
            </p:contentPart>
          </mc:Choice>
          <mc:Fallback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F14DD16B-7C26-45FB-9D59-8D9E10303552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475538" y="5577380"/>
                  <a:ext cx="187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571CA796-3AE2-44B1-9054-6AD6DED45181}"/>
                    </a:ext>
                  </a:extLst>
                </p14:cNvPr>
                <p14:cNvContentPartPr/>
                <p14:nvPr/>
              </p14:nvContentPartPr>
              <p14:xfrm>
                <a:off x="4760298" y="5654780"/>
                <a:ext cx="90000" cy="194400"/>
              </p14:xfrm>
            </p:contentPart>
          </mc:Choice>
          <mc:Fallback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571CA796-3AE2-44B1-9054-6AD6DED45181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751298" y="5646140"/>
                  <a:ext cx="107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3141AB55-0441-43D5-AF2B-97C82EBC64A6}"/>
                    </a:ext>
                  </a:extLst>
                </p14:cNvPr>
                <p14:cNvContentPartPr/>
                <p14:nvPr/>
              </p14:nvContentPartPr>
              <p14:xfrm>
                <a:off x="4859658" y="5643260"/>
                <a:ext cx="117360" cy="98640"/>
              </p14:xfrm>
            </p:contentPart>
          </mc:Choice>
          <mc:Fallback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3141AB55-0441-43D5-AF2B-97C82EBC64A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850658" y="5634260"/>
                  <a:ext cx="135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6F020FC8-FD91-414F-A379-DD66F335246E}"/>
                    </a:ext>
                  </a:extLst>
                </p14:cNvPr>
                <p14:cNvContentPartPr/>
                <p14:nvPr/>
              </p14:nvContentPartPr>
              <p14:xfrm>
                <a:off x="4949298" y="5633900"/>
                <a:ext cx="87480" cy="234000"/>
              </p14:xfrm>
            </p:contentPart>
          </mc:Choice>
          <mc:Fallback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6F020FC8-FD91-414F-A379-DD66F335246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940298" y="5625260"/>
                  <a:ext cx="1051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80B0C6FB-3569-471E-BC49-BFA98F2A20CD}"/>
                    </a:ext>
                  </a:extLst>
                </p14:cNvPr>
                <p14:cNvContentPartPr/>
                <p14:nvPr/>
              </p14:nvContentPartPr>
              <p14:xfrm>
                <a:off x="5205258" y="5559740"/>
                <a:ext cx="98280" cy="307440"/>
              </p14:xfrm>
            </p:contentPart>
          </mc:Choice>
          <mc:Fallback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80B0C6FB-3569-471E-BC49-BFA98F2A20CD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196258" y="5551100"/>
                  <a:ext cx="1159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A78B9E1A-4194-43D5-AE1D-8C20B5017E24}"/>
                    </a:ext>
                  </a:extLst>
                </p14:cNvPr>
                <p14:cNvContentPartPr/>
                <p14:nvPr/>
              </p14:nvContentPartPr>
              <p14:xfrm>
                <a:off x="5344218" y="5636780"/>
                <a:ext cx="41400" cy="11160"/>
              </p14:xfrm>
            </p:contentPart>
          </mc:Choice>
          <mc:Fallback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A78B9E1A-4194-43D5-AE1D-8C20B5017E24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335218" y="5627780"/>
                  <a:ext cx="590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59" name="Entrada de lápiz 358">
                  <a:extLst>
                    <a:ext uri="{FF2B5EF4-FFF2-40B4-BE49-F238E27FC236}">
                      <a16:creationId xmlns:a16="http://schemas.microsoft.com/office/drawing/2014/main" id="{3DC543F8-F44A-41A9-99F5-57A6D25836B7}"/>
                    </a:ext>
                  </a:extLst>
                </p14:cNvPr>
                <p14:cNvContentPartPr/>
                <p14:nvPr/>
              </p14:nvContentPartPr>
              <p14:xfrm>
                <a:off x="5440338" y="5567660"/>
                <a:ext cx="230040" cy="306000"/>
              </p14:xfrm>
            </p:contentPart>
          </mc:Choice>
          <mc:Fallback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3DC543F8-F44A-41A9-99F5-57A6D25836B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431338" y="5559020"/>
                  <a:ext cx="2476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27123698-0035-41A7-A071-D9E86503C999}"/>
                    </a:ext>
                  </a:extLst>
                </p14:cNvPr>
                <p14:cNvContentPartPr/>
                <p14:nvPr/>
              </p14:nvContentPartPr>
              <p14:xfrm>
                <a:off x="5715738" y="5548220"/>
                <a:ext cx="43200" cy="162360"/>
              </p14:xfrm>
            </p:contentPart>
          </mc:Choice>
          <mc:Fallback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27123698-0035-41A7-A071-D9E86503C99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5706738" y="5539220"/>
                  <a:ext cx="60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DF195CBA-CF4A-4F72-8C08-E9BF7E2004A8}"/>
                    </a:ext>
                  </a:extLst>
                </p14:cNvPr>
                <p14:cNvContentPartPr/>
                <p14:nvPr/>
              </p14:nvContentPartPr>
              <p14:xfrm>
                <a:off x="5780178" y="5380100"/>
                <a:ext cx="145800" cy="250920"/>
              </p14:xfrm>
            </p:contentPart>
          </mc:Choice>
          <mc:Fallback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DF195CBA-CF4A-4F72-8C08-E9BF7E2004A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771538" y="5371100"/>
                  <a:ext cx="1634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12FF4902-FDA9-44CB-A139-7E2D76B68D06}"/>
                    </a:ext>
                  </a:extLst>
                </p14:cNvPr>
                <p14:cNvContentPartPr/>
                <p14:nvPr/>
              </p14:nvContentPartPr>
              <p14:xfrm>
                <a:off x="3205818" y="6004340"/>
                <a:ext cx="2827440" cy="170280"/>
              </p14:xfrm>
            </p:contentPart>
          </mc:Choice>
          <mc:Fallback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12FF4902-FDA9-44CB-A139-7E2D76B68D06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3196818" y="5995340"/>
                  <a:ext cx="2845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7B190744-D17D-440D-9C20-608EF4E57B52}"/>
                    </a:ext>
                  </a:extLst>
                </p14:cNvPr>
                <p14:cNvContentPartPr/>
                <p14:nvPr/>
              </p14:nvContentPartPr>
              <p14:xfrm>
                <a:off x="3213018" y="6274340"/>
                <a:ext cx="2980440" cy="137160"/>
              </p14:xfrm>
            </p:contentPart>
          </mc:Choice>
          <mc:Fallback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7B190744-D17D-440D-9C20-608EF4E57B52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3204378" y="6265700"/>
                  <a:ext cx="2998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2CCADE32-6465-40CA-94C1-98B044D4F24F}"/>
                    </a:ext>
                  </a:extLst>
                </p14:cNvPr>
                <p14:cNvContentPartPr/>
                <p14:nvPr/>
              </p14:nvContentPartPr>
              <p14:xfrm>
                <a:off x="3207978" y="6541100"/>
                <a:ext cx="2992680" cy="106560"/>
              </p14:xfrm>
            </p:contentPart>
          </mc:Choice>
          <mc:Fallback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2CCADE32-6465-40CA-94C1-98B044D4F24F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199338" y="6532460"/>
                  <a:ext cx="3010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FC0A9557-5361-4AD5-9E6B-DD0345E5475A}"/>
                    </a:ext>
                  </a:extLst>
                </p14:cNvPr>
                <p14:cNvContentPartPr/>
                <p14:nvPr/>
              </p14:nvContentPartPr>
              <p14:xfrm>
                <a:off x="3576618" y="5958620"/>
                <a:ext cx="49320" cy="33120"/>
              </p14:xfrm>
            </p:contentPart>
          </mc:Choice>
          <mc:Fallback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FC0A9557-5361-4AD5-9E6B-DD0345E5475A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567978" y="5949980"/>
                  <a:ext cx="669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68" name="Entrada de lápiz 367">
                  <a:extLst>
                    <a:ext uri="{FF2B5EF4-FFF2-40B4-BE49-F238E27FC236}">
                      <a16:creationId xmlns:a16="http://schemas.microsoft.com/office/drawing/2014/main" id="{2D0E5A12-2695-423B-8875-08FC7E4EF921}"/>
                    </a:ext>
                  </a:extLst>
                </p14:cNvPr>
                <p14:cNvContentPartPr/>
                <p14:nvPr/>
              </p14:nvContentPartPr>
              <p14:xfrm>
                <a:off x="3699738" y="5926580"/>
                <a:ext cx="10800" cy="14400"/>
              </p14:xfrm>
            </p:contentPart>
          </mc:Choice>
          <mc:Fallback>
            <p:pic>
              <p:nvPicPr>
                <p:cNvPr id="368" name="Entrada de lápiz 367">
                  <a:extLst>
                    <a:ext uri="{FF2B5EF4-FFF2-40B4-BE49-F238E27FC236}">
                      <a16:creationId xmlns:a16="http://schemas.microsoft.com/office/drawing/2014/main" id="{2D0E5A12-2695-423B-8875-08FC7E4EF92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690738" y="5917580"/>
                  <a:ext cx="28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69" name="Entrada de lápiz 368">
                  <a:extLst>
                    <a:ext uri="{FF2B5EF4-FFF2-40B4-BE49-F238E27FC236}">
                      <a16:creationId xmlns:a16="http://schemas.microsoft.com/office/drawing/2014/main" id="{DFF9D923-8123-4FD3-8737-A85A4741BB0A}"/>
                    </a:ext>
                  </a:extLst>
                </p14:cNvPr>
                <p14:cNvContentPartPr/>
                <p14:nvPr/>
              </p14:nvContentPartPr>
              <p14:xfrm>
                <a:off x="3591378" y="5883380"/>
                <a:ext cx="113040" cy="160920"/>
              </p14:xfrm>
            </p:contentPart>
          </mc:Choice>
          <mc:Fallback>
            <p:pic>
              <p:nvPicPr>
                <p:cNvPr id="369" name="Entrada de lápiz 368">
                  <a:extLst>
                    <a:ext uri="{FF2B5EF4-FFF2-40B4-BE49-F238E27FC236}">
                      <a16:creationId xmlns:a16="http://schemas.microsoft.com/office/drawing/2014/main" id="{DFF9D923-8123-4FD3-8737-A85A4741BB0A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582378" y="5874740"/>
                  <a:ext cx="130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DDC01B6C-360A-49A5-A887-0D86DB43519A}"/>
                    </a:ext>
                  </a:extLst>
                </p14:cNvPr>
                <p14:cNvContentPartPr/>
                <p14:nvPr/>
              </p14:nvContentPartPr>
              <p14:xfrm>
                <a:off x="3641418" y="5863220"/>
                <a:ext cx="104760" cy="172800"/>
              </p14:xfrm>
            </p:contentPart>
          </mc:Choice>
          <mc:Fallback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DDC01B6C-360A-49A5-A887-0D86DB43519A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632418" y="5854580"/>
                  <a:ext cx="122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0729594A-1B0E-4BFF-AA14-AC7A14163F88}"/>
                    </a:ext>
                  </a:extLst>
                </p14:cNvPr>
                <p14:cNvContentPartPr/>
                <p14:nvPr/>
              </p14:nvContentPartPr>
              <p14:xfrm>
                <a:off x="3580578" y="5953940"/>
                <a:ext cx="171360" cy="14040"/>
              </p14:xfrm>
            </p:contentPart>
          </mc:Choice>
          <mc:Fallback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0729594A-1B0E-4BFF-AA14-AC7A14163F8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571938" y="5945300"/>
                  <a:ext cx="1890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F479D197-ACC4-4591-8180-51E0E738BDC1}"/>
                    </a:ext>
                  </a:extLst>
                </p14:cNvPr>
                <p14:cNvContentPartPr/>
                <p14:nvPr/>
              </p14:nvContentPartPr>
              <p14:xfrm>
                <a:off x="4670298" y="5836940"/>
                <a:ext cx="152640" cy="120240"/>
              </p14:xfrm>
            </p:contentPart>
          </mc:Choice>
          <mc:Fallback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F479D197-ACC4-4591-8180-51E0E738BDC1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661298" y="5827940"/>
                  <a:ext cx="170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75" name="Entrada de lápiz 374">
                  <a:extLst>
                    <a:ext uri="{FF2B5EF4-FFF2-40B4-BE49-F238E27FC236}">
                      <a16:creationId xmlns:a16="http://schemas.microsoft.com/office/drawing/2014/main" id="{483A56FD-E270-4D86-8115-4257363C1845}"/>
                    </a:ext>
                  </a:extLst>
                </p14:cNvPr>
                <p14:cNvContentPartPr/>
                <p14:nvPr/>
              </p14:nvContentPartPr>
              <p14:xfrm>
                <a:off x="5462658" y="5833340"/>
                <a:ext cx="55800" cy="127800"/>
              </p14:xfrm>
            </p:contentPart>
          </mc:Choice>
          <mc:Fallback>
            <p:pic>
              <p:nvPicPr>
                <p:cNvPr id="375" name="Entrada de lápiz 374">
                  <a:extLst>
                    <a:ext uri="{FF2B5EF4-FFF2-40B4-BE49-F238E27FC236}">
                      <a16:creationId xmlns:a16="http://schemas.microsoft.com/office/drawing/2014/main" id="{483A56FD-E270-4D86-8115-4257363C1845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454018" y="5824700"/>
                  <a:ext cx="73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76" name="Entrada de lápiz 375">
                  <a:extLst>
                    <a:ext uri="{FF2B5EF4-FFF2-40B4-BE49-F238E27FC236}">
                      <a16:creationId xmlns:a16="http://schemas.microsoft.com/office/drawing/2014/main" id="{DBEB8615-881D-441C-8807-CA67A070A22C}"/>
                    </a:ext>
                  </a:extLst>
                </p14:cNvPr>
                <p14:cNvContentPartPr/>
                <p14:nvPr/>
              </p14:nvContentPartPr>
              <p14:xfrm>
                <a:off x="5566698" y="5844500"/>
                <a:ext cx="85320" cy="103680"/>
              </p14:xfrm>
            </p:contentPart>
          </mc:Choice>
          <mc:Fallback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DBEB8615-881D-441C-8807-CA67A070A22C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557698" y="5835860"/>
                  <a:ext cx="102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78" name="Entrada de lápiz 377">
                  <a:extLst>
                    <a:ext uri="{FF2B5EF4-FFF2-40B4-BE49-F238E27FC236}">
                      <a16:creationId xmlns:a16="http://schemas.microsoft.com/office/drawing/2014/main" id="{BBC3AF10-6B65-4ADC-9EB9-DAD3E83B9212}"/>
                    </a:ext>
                  </a:extLst>
                </p14:cNvPr>
                <p14:cNvContentPartPr/>
                <p14:nvPr/>
              </p14:nvContentPartPr>
              <p14:xfrm>
                <a:off x="3617298" y="6186500"/>
                <a:ext cx="181800" cy="84240"/>
              </p14:xfrm>
            </p:contentPart>
          </mc:Choice>
          <mc:Fallback>
            <p:pic>
              <p:nvPicPr>
                <p:cNvPr id="378" name="Entrada de lápiz 377">
                  <a:extLst>
                    <a:ext uri="{FF2B5EF4-FFF2-40B4-BE49-F238E27FC236}">
                      <a16:creationId xmlns:a16="http://schemas.microsoft.com/office/drawing/2014/main" id="{BBC3AF10-6B65-4ADC-9EB9-DAD3E83B9212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608298" y="6177500"/>
                  <a:ext cx="199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A05F7056-50E1-46D8-9726-AE0AD2FB8DC4}"/>
                    </a:ext>
                  </a:extLst>
                </p14:cNvPr>
                <p14:cNvContentPartPr/>
                <p14:nvPr/>
              </p14:nvContentPartPr>
              <p14:xfrm>
                <a:off x="4702698" y="6054380"/>
                <a:ext cx="182880" cy="113040"/>
              </p14:xfrm>
            </p:contentPart>
          </mc:Choice>
          <mc:Fallback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A05F7056-50E1-46D8-9726-AE0AD2FB8DC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693698" y="6045740"/>
                  <a:ext cx="200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82" name="Entrada de lápiz 381">
                  <a:extLst>
                    <a:ext uri="{FF2B5EF4-FFF2-40B4-BE49-F238E27FC236}">
                      <a16:creationId xmlns:a16="http://schemas.microsoft.com/office/drawing/2014/main" id="{30B9285D-0B78-44C7-A82D-6135A19495D0}"/>
                    </a:ext>
                  </a:extLst>
                </p14:cNvPr>
                <p14:cNvContentPartPr/>
                <p14:nvPr/>
              </p14:nvContentPartPr>
              <p14:xfrm>
                <a:off x="5353938" y="6104420"/>
                <a:ext cx="79560" cy="90360"/>
              </p14:xfrm>
            </p:contentPart>
          </mc:Choice>
          <mc:Fallback>
            <p:pic>
              <p:nvPicPr>
                <p:cNvPr id="382" name="Entrada de lápiz 381">
                  <a:extLst>
                    <a:ext uri="{FF2B5EF4-FFF2-40B4-BE49-F238E27FC236}">
                      <a16:creationId xmlns:a16="http://schemas.microsoft.com/office/drawing/2014/main" id="{30B9285D-0B78-44C7-A82D-6135A19495D0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344938" y="6095780"/>
                  <a:ext cx="97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83" name="Entrada de lápiz 382">
                  <a:extLst>
                    <a:ext uri="{FF2B5EF4-FFF2-40B4-BE49-F238E27FC236}">
                      <a16:creationId xmlns:a16="http://schemas.microsoft.com/office/drawing/2014/main" id="{19294AF3-DC55-4523-9286-8F9E691DFFB2}"/>
                    </a:ext>
                  </a:extLst>
                </p14:cNvPr>
                <p14:cNvContentPartPr/>
                <p14:nvPr/>
              </p14:nvContentPartPr>
              <p14:xfrm>
                <a:off x="5462658" y="6110540"/>
                <a:ext cx="95400" cy="79920"/>
              </p14:xfrm>
            </p:contentPart>
          </mc:Choice>
          <mc:Fallback>
            <p:pic>
              <p:nvPicPr>
                <p:cNvPr id="383" name="Entrada de lápiz 382">
                  <a:extLst>
                    <a:ext uri="{FF2B5EF4-FFF2-40B4-BE49-F238E27FC236}">
                      <a16:creationId xmlns:a16="http://schemas.microsoft.com/office/drawing/2014/main" id="{19294AF3-DC55-4523-9286-8F9E691DFFB2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454018" y="6101900"/>
                  <a:ext cx="1130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84" name="Entrada de lápiz 383">
                  <a:extLst>
                    <a:ext uri="{FF2B5EF4-FFF2-40B4-BE49-F238E27FC236}">
                      <a16:creationId xmlns:a16="http://schemas.microsoft.com/office/drawing/2014/main" id="{2E672132-3D98-4545-A83C-022BE254B2F6}"/>
                    </a:ext>
                  </a:extLst>
                </p14:cNvPr>
                <p14:cNvContentPartPr/>
                <p14:nvPr/>
              </p14:nvContentPartPr>
              <p14:xfrm>
                <a:off x="5565618" y="6105140"/>
                <a:ext cx="155880" cy="70560"/>
              </p14:xfrm>
            </p:contentPart>
          </mc:Choice>
          <mc:Fallback>
            <p:pic>
              <p:nvPicPr>
                <p:cNvPr id="384" name="Entrada de lápiz 383">
                  <a:extLst>
                    <a:ext uri="{FF2B5EF4-FFF2-40B4-BE49-F238E27FC236}">
                      <a16:creationId xmlns:a16="http://schemas.microsoft.com/office/drawing/2014/main" id="{2E672132-3D98-4545-A83C-022BE254B2F6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5556618" y="6096140"/>
                  <a:ext cx="1735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88" name="Entrada de lápiz 387">
                  <a:extLst>
                    <a:ext uri="{FF2B5EF4-FFF2-40B4-BE49-F238E27FC236}">
                      <a16:creationId xmlns:a16="http://schemas.microsoft.com/office/drawing/2014/main" id="{2E179EC2-9021-47C8-A3F0-76171E82826E}"/>
                    </a:ext>
                  </a:extLst>
                </p14:cNvPr>
                <p14:cNvContentPartPr/>
                <p14:nvPr/>
              </p14:nvContentPartPr>
              <p14:xfrm>
                <a:off x="3677058" y="5274980"/>
                <a:ext cx="116280" cy="251280"/>
              </p14:xfrm>
            </p:contentPart>
          </mc:Choice>
          <mc:Fallback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2E179EC2-9021-47C8-A3F0-76171E82826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668418" y="5265980"/>
                  <a:ext cx="133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89" name="Entrada de lápiz 388">
                  <a:extLst>
                    <a:ext uri="{FF2B5EF4-FFF2-40B4-BE49-F238E27FC236}">
                      <a16:creationId xmlns:a16="http://schemas.microsoft.com/office/drawing/2014/main" id="{974661CD-7540-441C-9A4F-93A1D781A4F9}"/>
                    </a:ext>
                  </a:extLst>
                </p14:cNvPr>
                <p14:cNvContentPartPr/>
                <p14:nvPr/>
              </p14:nvContentPartPr>
              <p14:xfrm>
                <a:off x="3593898" y="5385500"/>
                <a:ext cx="243000" cy="49320"/>
              </p14:xfrm>
            </p:contentPart>
          </mc:Choice>
          <mc:Fallback>
            <p:pic>
              <p:nvPicPr>
                <p:cNvPr id="389" name="Entrada de lápiz 388">
                  <a:extLst>
                    <a:ext uri="{FF2B5EF4-FFF2-40B4-BE49-F238E27FC236}">
                      <a16:creationId xmlns:a16="http://schemas.microsoft.com/office/drawing/2014/main" id="{974661CD-7540-441C-9A4F-93A1D781A4F9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584898" y="5376500"/>
                  <a:ext cx="260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90" name="Entrada de lápiz 389">
                  <a:extLst>
                    <a:ext uri="{FF2B5EF4-FFF2-40B4-BE49-F238E27FC236}">
                      <a16:creationId xmlns:a16="http://schemas.microsoft.com/office/drawing/2014/main" id="{9D2E14D5-9FF8-493C-A3D4-900531CCC0C7}"/>
                    </a:ext>
                  </a:extLst>
                </p14:cNvPr>
                <p14:cNvContentPartPr/>
                <p14:nvPr/>
              </p14:nvContentPartPr>
              <p14:xfrm>
                <a:off x="3667338" y="5415740"/>
                <a:ext cx="213120" cy="50040"/>
              </p14:xfrm>
            </p:contentPart>
          </mc:Choice>
          <mc:Fallback>
            <p:pic>
              <p:nvPicPr>
                <p:cNvPr id="390" name="Entrada de lápiz 389">
                  <a:extLst>
                    <a:ext uri="{FF2B5EF4-FFF2-40B4-BE49-F238E27FC236}">
                      <a16:creationId xmlns:a16="http://schemas.microsoft.com/office/drawing/2014/main" id="{9D2E14D5-9FF8-493C-A3D4-900531CCC0C7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658698" y="5406740"/>
                  <a:ext cx="2307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F1CF7484-3D7C-4660-96F5-D01994A8EC32}"/>
                    </a:ext>
                  </a:extLst>
                </p14:cNvPr>
                <p14:cNvContentPartPr/>
                <p14:nvPr/>
              </p14:nvContentPartPr>
              <p14:xfrm>
                <a:off x="4649778" y="5250500"/>
                <a:ext cx="11880" cy="169200"/>
              </p14:xfrm>
            </p:contentPart>
          </mc:Choice>
          <mc:Fallback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F1CF7484-3D7C-4660-96F5-D01994A8EC32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640778" y="5241500"/>
                  <a:ext cx="295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92" name="Entrada de lápiz 391">
                  <a:extLst>
                    <a:ext uri="{FF2B5EF4-FFF2-40B4-BE49-F238E27FC236}">
                      <a16:creationId xmlns:a16="http://schemas.microsoft.com/office/drawing/2014/main" id="{99FD0A7C-3D03-4DA0-B82F-47E635F2EDFF}"/>
                    </a:ext>
                  </a:extLst>
                </p14:cNvPr>
                <p14:cNvContentPartPr/>
                <p14:nvPr/>
              </p14:nvContentPartPr>
              <p14:xfrm>
                <a:off x="4715658" y="5188580"/>
                <a:ext cx="25200" cy="224640"/>
              </p14:xfrm>
            </p:contentPart>
          </mc:Choice>
          <mc:Fallback>
            <p:pic>
              <p:nvPicPr>
                <p:cNvPr id="392" name="Entrada de lápiz 391">
                  <a:extLst>
                    <a:ext uri="{FF2B5EF4-FFF2-40B4-BE49-F238E27FC236}">
                      <a16:creationId xmlns:a16="http://schemas.microsoft.com/office/drawing/2014/main" id="{99FD0A7C-3D03-4DA0-B82F-47E635F2EDFF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707018" y="5179940"/>
                  <a:ext cx="428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93" name="Entrada de lápiz 392">
                  <a:extLst>
                    <a:ext uri="{FF2B5EF4-FFF2-40B4-BE49-F238E27FC236}">
                      <a16:creationId xmlns:a16="http://schemas.microsoft.com/office/drawing/2014/main" id="{C6442E96-E3B7-4A28-8424-0C32D89D22EF}"/>
                    </a:ext>
                  </a:extLst>
                </p14:cNvPr>
                <p14:cNvContentPartPr/>
                <p14:nvPr/>
              </p14:nvContentPartPr>
              <p14:xfrm>
                <a:off x="4541418" y="5269220"/>
                <a:ext cx="260280" cy="72360"/>
              </p14:xfrm>
            </p:contentPart>
          </mc:Choice>
          <mc:Fallback>
            <p:pic>
              <p:nvPicPr>
                <p:cNvPr id="393" name="Entrada de lápiz 392">
                  <a:extLst>
                    <a:ext uri="{FF2B5EF4-FFF2-40B4-BE49-F238E27FC236}">
                      <a16:creationId xmlns:a16="http://schemas.microsoft.com/office/drawing/2014/main" id="{C6442E96-E3B7-4A28-8424-0C32D89D22EF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532778" y="5260580"/>
                  <a:ext cx="277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94" name="Entrada de lápiz 393">
                  <a:extLst>
                    <a:ext uri="{FF2B5EF4-FFF2-40B4-BE49-F238E27FC236}">
                      <a16:creationId xmlns:a16="http://schemas.microsoft.com/office/drawing/2014/main" id="{6E8A50BD-6BF6-4900-8D4D-611C63579D1E}"/>
                    </a:ext>
                  </a:extLst>
                </p14:cNvPr>
                <p14:cNvContentPartPr/>
                <p14:nvPr/>
              </p14:nvContentPartPr>
              <p14:xfrm>
                <a:off x="4557618" y="5327180"/>
                <a:ext cx="241920" cy="43200"/>
              </p14:xfrm>
            </p:contentPart>
          </mc:Choice>
          <mc:Fallback>
            <p:pic>
              <p:nvPicPr>
                <p:cNvPr id="394" name="Entrada de lápiz 393">
                  <a:extLst>
                    <a:ext uri="{FF2B5EF4-FFF2-40B4-BE49-F238E27FC236}">
                      <a16:creationId xmlns:a16="http://schemas.microsoft.com/office/drawing/2014/main" id="{6E8A50BD-6BF6-4900-8D4D-611C63579D1E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4548618" y="5318540"/>
                  <a:ext cx="2595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96" name="Entrada de lápiz 395">
                  <a:extLst>
                    <a:ext uri="{FF2B5EF4-FFF2-40B4-BE49-F238E27FC236}">
                      <a16:creationId xmlns:a16="http://schemas.microsoft.com/office/drawing/2014/main" id="{9FEAB0BB-2A5D-47CF-8006-0107B7E1DA7B}"/>
                    </a:ext>
                  </a:extLst>
                </p14:cNvPr>
                <p14:cNvContentPartPr/>
                <p14:nvPr/>
              </p14:nvContentPartPr>
              <p14:xfrm>
                <a:off x="4626738" y="6370820"/>
                <a:ext cx="283680" cy="204480"/>
              </p14:xfrm>
            </p:contentPart>
          </mc:Choice>
          <mc:Fallback>
            <p:pic>
              <p:nvPicPr>
                <p:cNvPr id="396" name="Entrada de lápiz 395">
                  <a:extLst>
                    <a:ext uri="{FF2B5EF4-FFF2-40B4-BE49-F238E27FC236}">
                      <a16:creationId xmlns:a16="http://schemas.microsoft.com/office/drawing/2014/main" id="{9FEAB0BB-2A5D-47CF-8006-0107B7E1DA7B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618098" y="6362180"/>
                  <a:ext cx="301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97" name="Entrada de lápiz 396">
                  <a:extLst>
                    <a:ext uri="{FF2B5EF4-FFF2-40B4-BE49-F238E27FC236}">
                      <a16:creationId xmlns:a16="http://schemas.microsoft.com/office/drawing/2014/main" id="{F339D6FC-6213-43EF-BAFC-A09BCA865387}"/>
                    </a:ext>
                  </a:extLst>
                </p14:cNvPr>
                <p14:cNvContentPartPr/>
                <p14:nvPr/>
              </p14:nvContentPartPr>
              <p14:xfrm>
                <a:off x="5535018" y="6321140"/>
                <a:ext cx="36000" cy="185400"/>
              </p14:xfrm>
            </p:contentPart>
          </mc:Choice>
          <mc:Fallback>
            <p:pic>
              <p:nvPicPr>
                <p:cNvPr id="397" name="Entrada de lápiz 396">
                  <a:extLst>
                    <a:ext uri="{FF2B5EF4-FFF2-40B4-BE49-F238E27FC236}">
                      <a16:creationId xmlns:a16="http://schemas.microsoft.com/office/drawing/2014/main" id="{F339D6FC-6213-43EF-BAFC-A09BCA865387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526378" y="6312140"/>
                  <a:ext cx="53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98" name="Entrada de lápiz 397">
                  <a:extLst>
                    <a:ext uri="{FF2B5EF4-FFF2-40B4-BE49-F238E27FC236}">
                      <a16:creationId xmlns:a16="http://schemas.microsoft.com/office/drawing/2014/main" id="{F564EFD1-79C4-4442-A8FC-16F4EAD72348}"/>
                    </a:ext>
                  </a:extLst>
                </p14:cNvPr>
                <p14:cNvContentPartPr/>
                <p14:nvPr/>
              </p14:nvContentPartPr>
              <p14:xfrm>
                <a:off x="5640138" y="6365420"/>
                <a:ext cx="132120" cy="128880"/>
              </p14:xfrm>
            </p:contentPart>
          </mc:Choice>
          <mc:Fallback>
            <p:pic>
              <p:nvPicPr>
                <p:cNvPr id="398" name="Entrada de lápiz 397">
                  <a:extLst>
                    <a:ext uri="{FF2B5EF4-FFF2-40B4-BE49-F238E27FC236}">
                      <a16:creationId xmlns:a16="http://schemas.microsoft.com/office/drawing/2014/main" id="{F564EFD1-79C4-4442-A8FC-16F4EAD72348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631138" y="6356420"/>
                  <a:ext cx="149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00" name="Entrada de lápiz 399">
                  <a:extLst>
                    <a:ext uri="{FF2B5EF4-FFF2-40B4-BE49-F238E27FC236}">
                      <a16:creationId xmlns:a16="http://schemas.microsoft.com/office/drawing/2014/main" id="{833BC0C1-A296-4F54-91A3-E7F3C319963F}"/>
                    </a:ext>
                  </a:extLst>
                </p14:cNvPr>
                <p14:cNvContentPartPr/>
                <p14:nvPr/>
              </p14:nvContentPartPr>
              <p14:xfrm>
                <a:off x="5899338" y="6105140"/>
                <a:ext cx="554400" cy="32400"/>
              </p14:xfrm>
            </p:contentPart>
          </mc:Choice>
          <mc:Fallback>
            <p:pic>
              <p:nvPicPr>
                <p:cNvPr id="400" name="Entrada de lápiz 399">
                  <a:extLst>
                    <a:ext uri="{FF2B5EF4-FFF2-40B4-BE49-F238E27FC236}">
                      <a16:creationId xmlns:a16="http://schemas.microsoft.com/office/drawing/2014/main" id="{833BC0C1-A296-4F54-91A3-E7F3C319963F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890338" y="6096140"/>
                  <a:ext cx="572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01" name="Entrada de lápiz 400">
                  <a:extLst>
                    <a:ext uri="{FF2B5EF4-FFF2-40B4-BE49-F238E27FC236}">
                      <a16:creationId xmlns:a16="http://schemas.microsoft.com/office/drawing/2014/main" id="{2129FA8A-7CC3-4AE7-9B7B-074D72BDBF25}"/>
                    </a:ext>
                  </a:extLst>
                </p14:cNvPr>
                <p14:cNvContentPartPr/>
                <p14:nvPr/>
              </p14:nvContentPartPr>
              <p14:xfrm>
                <a:off x="6350418" y="6072740"/>
                <a:ext cx="105120" cy="152280"/>
              </p14:xfrm>
            </p:contentPart>
          </mc:Choice>
          <mc:Fallback>
            <p:pic>
              <p:nvPicPr>
                <p:cNvPr id="401" name="Entrada de lápiz 400">
                  <a:extLst>
                    <a:ext uri="{FF2B5EF4-FFF2-40B4-BE49-F238E27FC236}">
                      <a16:creationId xmlns:a16="http://schemas.microsoft.com/office/drawing/2014/main" id="{2129FA8A-7CC3-4AE7-9B7B-074D72BDBF25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341778" y="6064100"/>
                  <a:ext cx="1227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02" name="Entrada de lápiz 401">
                  <a:extLst>
                    <a:ext uri="{FF2B5EF4-FFF2-40B4-BE49-F238E27FC236}">
                      <a16:creationId xmlns:a16="http://schemas.microsoft.com/office/drawing/2014/main" id="{0A49D53C-4CD3-4C56-BE27-B66FEDB23DD9}"/>
                    </a:ext>
                  </a:extLst>
                </p14:cNvPr>
                <p14:cNvContentPartPr/>
                <p14:nvPr/>
              </p14:nvContentPartPr>
              <p14:xfrm>
                <a:off x="5970978" y="6388460"/>
                <a:ext cx="446040" cy="47520"/>
              </p14:xfrm>
            </p:contentPart>
          </mc:Choice>
          <mc:Fallback>
            <p:pic>
              <p:nvPicPr>
                <p:cNvPr id="402" name="Entrada de lápiz 401">
                  <a:extLst>
                    <a:ext uri="{FF2B5EF4-FFF2-40B4-BE49-F238E27FC236}">
                      <a16:creationId xmlns:a16="http://schemas.microsoft.com/office/drawing/2014/main" id="{0A49D53C-4CD3-4C56-BE27-B66FEDB23DD9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961978" y="6379460"/>
                  <a:ext cx="463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03" name="Entrada de lápiz 402">
                  <a:extLst>
                    <a:ext uri="{FF2B5EF4-FFF2-40B4-BE49-F238E27FC236}">
                      <a16:creationId xmlns:a16="http://schemas.microsoft.com/office/drawing/2014/main" id="{2A2A7D19-57E9-4BA5-92EA-70D04C97D28D}"/>
                    </a:ext>
                  </a:extLst>
                </p14:cNvPr>
                <p14:cNvContentPartPr/>
                <p14:nvPr/>
              </p14:nvContentPartPr>
              <p14:xfrm>
                <a:off x="6360858" y="6342740"/>
                <a:ext cx="99720" cy="137160"/>
              </p14:xfrm>
            </p:contentPart>
          </mc:Choice>
          <mc:Fallback>
            <p:pic>
              <p:nvPicPr>
                <p:cNvPr id="403" name="Entrada de lápiz 402">
                  <a:extLst>
                    <a:ext uri="{FF2B5EF4-FFF2-40B4-BE49-F238E27FC236}">
                      <a16:creationId xmlns:a16="http://schemas.microsoft.com/office/drawing/2014/main" id="{2A2A7D19-57E9-4BA5-92EA-70D04C97D28D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352218" y="6333740"/>
                  <a:ext cx="117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04" name="Entrada de lápiz 403">
                  <a:extLst>
                    <a:ext uri="{FF2B5EF4-FFF2-40B4-BE49-F238E27FC236}">
                      <a16:creationId xmlns:a16="http://schemas.microsoft.com/office/drawing/2014/main" id="{F67DC70F-9053-49D0-A653-49A983FFD2A9}"/>
                    </a:ext>
                  </a:extLst>
                </p14:cNvPr>
                <p14:cNvContentPartPr/>
                <p14:nvPr/>
              </p14:nvContentPartPr>
              <p14:xfrm>
                <a:off x="6541938" y="6034580"/>
                <a:ext cx="119520" cy="549720"/>
              </p14:xfrm>
            </p:contentPart>
          </mc:Choice>
          <mc:Fallback>
            <p:pic>
              <p:nvPicPr>
                <p:cNvPr id="404" name="Entrada de lápiz 403">
                  <a:extLst>
                    <a:ext uri="{FF2B5EF4-FFF2-40B4-BE49-F238E27FC236}">
                      <a16:creationId xmlns:a16="http://schemas.microsoft.com/office/drawing/2014/main" id="{F67DC70F-9053-49D0-A653-49A983FFD2A9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532938" y="6025580"/>
                  <a:ext cx="13716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05" name="Entrada de lápiz 404">
                  <a:extLst>
                    <a:ext uri="{FF2B5EF4-FFF2-40B4-BE49-F238E27FC236}">
                      <a16:creationId xmlns:a16="http://schemas.microsoft.com/office/drawing/2014/main" id="{194737EF-23C6-48D9-A295-44CBD4FE3C7A}"/>
                    </a:ext>
                  </a:extLst>
                </p14:cNvPr>
                <p14:cNvContentPartPr/>
                <p14:nvPr/>
              </p14:nvContentPartPr>
              <p14:xfrm>
                <a:off x="6739218" y="6243740"/>
                <a:ext cx="108000" cy="222840"/>
              </p14:xfrm>
            </p:contentPart>
          </mc:Choice>
          <mc:Fallback>
            <p:pic>
              <p:nvPicPr>
                <p:cNvPr id="405" name="Entrada de lápiz 404">
                  <a:extLst>
                    <a:ext uri="{FF2B5EF4-FFF2-40B4-BE49-F238E27FC236}">
                      <a16:creationId xmlns:a16="http://schemas.microsoft.com/office/drawing/2014/main" id="{194737EF-23C6-48D9-A295-44CBD4FE3C7A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730578" y="6234740"/>
                  <a:ext cx="125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06" name="Entrada de lápiz 405">
                  <a:extLst>
                    <a:ext uri="{FF2B5EF4-FFF2-40B4-BE49-F238E27FC236}">
                      <a16:creationId xmlns:a16="http://schemas.microsoft.com/office/drawing/2014/main" id="{B34598AC-46BE-49D8-AFC8-52B51583A4E0}"/>
                    </a:ext>
                  </a:extLst>
                </p14:cNvPr>
                <p14:cNvContentPartPr/>
                <p14:nvPr/>
              </p14:nvContentPartPr>
              <p14:xfrm>
                <a:off x="6904818" y="6263180"/>
                <a:ext cx="115200" cy="206640"/>
              </p14:xfrm>
            </p:contentPart>
          </mc:Choice>
          <mc:Fallback>
            <p:pic>
              <p:nvPicPr>
                <p:cNvPr id="406" name="Entrada de lápiz 405">
                  <a:extLst>
                    <a:ext uri="{FF2B5EF4-FFF2-40B4-BE49-F238E27FC236}">
                      <a16:creationId xmlns:a16="http://schemas.microsoft.com/office/drawing/2014/main" id="{B34598AC-46BE-49D8-AFC8-52B51583A4E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896178" y="6254180"/>
                  <a:ext cx="132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07" name="Entrada de lápiz 406">
                  <a:extLst>
                    <a:ext uri="{FF2B5EF4-FFF2-40B4-BE49-F238E27FC236}">
                      <a16:creationId xmlns:a16="http://schemas.microsoft.com/office/drawing/2014/main" id="{AF05AD45-93E0-44DC-B2BE-FD11BA258D1B}"/>
                    </a:ext>
                  </a:extLst>
                </p14:cNvPr>
                <p14:cNvContentPartPr/>
                <p14:nvPr/>
              </p14:nvContentPartPr>
              <p14:xfrm>
                <a:off x="7047738" y="6272900"/>
                <a:ext cx="154440" cy="163440"/>
              </p14:xfrm>
            </p:contentPart>
          </mc:Choice>
          <mc:Fallback>
            <p:pic>
              <p:nvPicPr>
                <p:cNvPr id="407" name="Entrada de lápiz 406">
                  <a:extLst>
                    <a:ext uri="{FF2B5EF4-FFF2-40B4-BE49-F238E27FC236}">
                      <a16:creationId xmlns:a16="http://schemas.microsoft.com/office/drawing/2014/main" id="{AF05AD45-93E0-44DC-B2BE-FD11BA258D1B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038738" y="6263900"/>
                  <a:ext cx="172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408" name="Entrada de lápiz 407">
                  <a:extLst>
                    <a:ext uri="{FF2B5EF4-FFF2-40B4-BE49-F238E27FC236}">
                      <a16:creationId xmlns:a16="http://schemas.microsoft.com/office/drawing/2014/main" id="{67008116-CA3F-4F28-8069-36928B91A7E4}"/>
                    </a:ext>
                  </a:extLst>
                </p14:cNvPr>
                <p14:cNvContentPartPr/>
                <p14:nvPr/>
              </p14:nvContentPartPr>
              <p14:xfrm>
                <a:off x="7366698" y="6164180"/>
                <a:ext cx="79560" cy="266040"/>
              </p14:xfrm>
            </p:contentPart>
          </mc:Choice>
          <mc:Fallback>
            <p:pic>
              <p:nvPicPr>
                <p:cNvPr id="408" name="Entrada de lápiz 407">
                  <a:extLst>
                    <a:ext uri="{FF2B5EF4-FFF2-40B4-BE49-F238E27FC236}">
                      <a16:creationId xmlns:a16="http://schemas.microsoft.com/office/drawing/2014/main" id="{67008116-CA3F-4F28-8069-36928B91A7E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357698" y="6155180"/>
                  <a:ext cx="972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409" name="Entrada de lápiz 408">
                  <a:extLst>
                    <a:ext uri="{FF2B5EF4-FFF2-40B4-BE49-F238E27FC236}">
                      <a16:creationId xmlns:a16="http://schemas.microsoft.com/office/drawing/2014/main" id="{F7251011-3C40-4D56-984A-18CCC0F5F808}"/>
                    </a:ext>
                  </a:extLst>
                </p14:cNvPr>
                <p14:cNvContentPartPr/>
                <p14:nvPr/>
              </p14:nvContentPartPr>
              <p14:xfrm>
                <a:off x="7332498" y="6240140"/>
                <a:ext cx="140400" cy="56880"/>
              </p14:xfrm>
            </p:contentPart>
          </mc:Choice>
          <mc:Fallback>
            <p:pic>
              <p:nvPicPr>
                <p:cNvPr id="409" name="Entrada de lápiz 408">
                  <a:extLst>
                    <a:ext uri="{FF2B5EF4-FFF2-40B4-BE49-F238E27FC236}">
                      <a16:creationId xmlns:a16="http://schemas.microsoft.com/office/drawing/2014/main" id="{F7251011-3C40-4D56-984A-18CCC0F5F808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7323498" y="6231140"/>
                  <a:ext cx="158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10" name="Entrada de lápiz 409">
                  <a:extLst>
                    <a:ext uri="{FF2B5EF4-FFF2-40B4-BE49-F238E27FC236}">
                      <a16:creationId xmlns:a16="http://schemas.microsoft.com/office/drawing/2014/main" id="{3A38FA43-03CA-4FFD-9307-128EF7803033}"/>
                    </a:ext>
                  </a:extLst>
                </p14:cNvPr>
                <p14:cNvContentPartPr/>
                <p14:nvPr/>
              </p14:nvContentPartPr>
              <p14:xfrm>
                <a:off x="7479378" y="6298820"/>
                <a:ext cx="73800" cy="97920"/>
              </p14:xfrm>
            </p:contentPart>
          </mc:Choice>
          <mc:Fallback>
            <p:pic>
              <p:nvPicPr>
                <p:cNvPr id="410" name="Entrada de lápiz 409">
                  <a:extLst>
                    <a:ext uri="{FF2B5EF4-FFF2-40B4-BE49-F238E27FC236}">
                      <a16:creationId xmlns:a16="http://schemas.microsoft.com/office/drawing/2014/main" id="{3A38FA43-03CA-4FFD-9307-128EF7803033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470738" y="6290180"/>
                  <a:ext cx="914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11" name="Entrada de lápiz 410">
                  <a:extLst>
                    <a:ext uri="{FF2B5EF4-FFF2-40B4-BE49-F238E27FC236}">
                      <a16:creationId xmlns:a16="http://schemas.microsoft.com/office/drawing/2014/main" id="{5B8BE073-B83C-4D7A-AEBC-DFE8C6886DF3}"/>
                    </a:ext>
                  </a:extLst>
                </p14:cNvPr>
                <p14:cNvContentPartPr/>
                <p14:nvPr/>
              </p14:nvContentPartPr>
              <p14:xfrm>
                <a:off x="7256178" y="6193340"/>
                <a:ext cx="84960" cy="63720"/>
              </p14:xfrm>
            </p:contentPart>
          </mc:Choice>
          <mc:Fallback>
            <p:pic>
              <p:nvPicPr>
                <p:cNvPr id="411" name="Entrada de lápiz 410">
                  <a:extLst>
                    <a:ext uri="{FF2B5EF4-FFF2-40B4-BE49-F238E27FC236}">
                      <a16:creationId xmlns:a16="http://schemas.microsoft.com/office/drawing/2014/main" id="{5B8BE073-B83C-4D7A-AEBC-DFE8C6886DF3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247538" y="6184700"/>
                  <a:ext cx="1026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13" name="Entrada de lápiz 412">
                  <a:extLst>
                    <a:ext uri="{FF2B5EF4-FFF2-40B4-BE49-F238E27FC236}">
                      <a16:creationId xmlns:a16="http://schemas.microsoft.com/office/drawing/2014/main" id="{5A18B283-FD42-48D1-BB5C-4AD1C9CE57EB}"/>
                    </a:ext>
                  </a:extLst>
                </p14:cNvPr>
                <p14:cNvContentPartPr/>
                <p14:nvPr/>
              </p14:nvContentPartPr>
              <p14:xfrm>
                <a:off x="7619418" y="6247700"/>
                <a:ext cx="339120" cy="36000"/>
              </p14:xfrm>
            </p:contentPart>
          </mc:Choice>
          <mc:Fallback>
            <p:pic>
              <p:nvPicPr>
                <p:cNvPr id="413" name="Entrada de lápiz 412">
                  <a:extLst>
                    <a:ext uri="{FF2B5EF4-FFF2-40B4-BE49-F238E27FC236}">
                      <a16:creationId xmlns:a16="http://schemas.microsoft.com/office/drawing/2014/main" id="{5A18B283-FD42-48D1-BB5C-4AD1C9CE57EB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7610778" y="6239060"/>
                  <a:ext cx="356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14" name="Entrada de lápiz 413">
                  <a:extLst>
                    <a:ext uri="{FF2B5EF4-FFF2-40B4-BE49-F238E27FC236}">
                      <a16:creationId xmlns:a16="http://schemas.microsoft.com/office/drawing/2014/main" id="{D9FE6353-8E82-45A7-A7AA-0439CFFEF990}"/>
                    </a:ext>
                  </a:extLst>
                </p14:cNvPr>
                <p14:cNvContentPartPr/>
                <p14:nvPr/>
              </p14:nvContentPartPr>
              <p14:xfrm>
                <a:off x="7871778" y="6155900"/>
                <a:ext cx="188280" cy="153000"/>
              </p14:xfrm>
            </p:contentPart>
          </mc:Choice>
          <mc:Fallback>
            <p:pic>
              <p:nvPicPr>
                <p:cNvPr id="414" name="Entrada de lápiz 413">
                  <a:extLst>
                    <a:ext uri="{FF2B5EF4-FFF2-40B4-BE49-F238E27FC236}">
                      <a16:creationId xmlns:a16="http://schemas.microsoft.com/office/drawing/2014/main" id="{D9FE6353-8E82-45A7-A7AA-0439CFFEF990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862778" y="6147260"/>
                  <a:ext cx="205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16" name="Entrada de lápiz 415">
                  <a:extLst>
                    <a:ext uri="{FF2B5EF4-FFF2-40B4-BE49-F238E27FC236}">
                      <a16:creationId xmlns:a16="http://schemas.microsoft.com/office/drawing/2014/main" id="{CD124018-3044-41BA-8CBE-1E8C4D1FE25B}"/>
                    </a:ext>
                  </a:extLst>
                </p14:cNvPr>
                <p14:cNvContentPartPr/>
                <p14:nvPr/>
              </p14:nvContentPartPr>
              <p14:xfrm>
                <a:off x="8167338" y="6038540"/>
                <a:ext cx="283680" cy="36720"/>
              </p14:xfrm>
            </p:contentPart>
          </mc:Choice>
          <mc:Fallback>
            <p:pic>
              <p:nvPicPr>
                <p:cNvPr id="416" name="Entrada de lápiz 415">
                  <a:extLst>
                    <a:ext uri="{FF2B5EF4-FFF2-40B4-BE49-F238E27FC236}">
                      <a16:creationId xmlns:a16="http://schemas.microsoft.com/office/drawing/2014/main" id="{CD124018-3044-41BA-8CBE-1E8C4D1FE25B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8158698" y="6029540"/>
                  <a:ext cx="301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17" name="Entrada de lápiz 416">
                  <a:extLst>
                    <a:ext uri="{FF2B5EF4-FFF2-40B4-BE49-F238E27FC236}">
                      <a16:creationId xmlns:a16="http://schemas.microsoft.com/office/drawing/2014/main" id="{12F717BF-41A2-480F-9DA6-325D601ECF54}"/>
                    </a:ext>
                  </a:extLst>
                </p14:cNvPr>
                <p14:cNvContentPartPr/>
                <p14:nvPr/>
              </p14:nvContentPartPr>
              <p14:xfrm>
                <a:off x="8274258" y="6042140"/>
                <a:ext cx="32760" cy="228600"/>
              </p14:xfrm>
            </p:contentPart>
          </mc:Choice>
          <mc:Fallback>
            <p:pic>
              <p:nvPicPr>
                <p:cNvPr id="417" name="Entrada de lápiz 416">
                  <a:extLst>
                    <a:ext uri="{FF2B5EF4-FFF2-40B4-BE49-F238E27FC236}">
                      <a16:creationId xmlns:a16="http://schemas.microsoft.com/office/drawing/2014/main" id="{12F717BF-41A2-480F-9DA6-325D601ECF54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265618" y="6033140"/>
                  <a:ext cx="50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18" name="Entrada de lápiz 417">
                  <a:extLst>
                    <a:ext uri="{FF2B5EF4-FFF2-40B4-BE49-F238E27FC236}">
                      <a16:creationId xmlns:a16="http://schemas.microsoft.com/office/drawing/2014/main" id="{EEFA337D-C140-4FBD-974F-2D1D30EDD4B5}"/>
                    </a:ext>
                  </a:extLst>
                </p14:cNvPr>
                <p14:cNvContentPartPr/>
                <p14:nvPr/>
              </p14:nvContentPartPr>
              <p14:xfrm>
                <a:off x="8357778" y="6129620"/>
                <a:ext cx="131040" cy="129240"/>
              </p14:xfrm>
            </p:contentPart>
          </mc:Choice>
          <mc:Fallback>
            <p:pic>
              <p:nvPicPr>
                <p:cNvPr id="418" name="Entrada de lápiz 417">
                  <a:extLst>
                    <a:ext uri="{FF2B5EF4-FFF2-40B4-BE49-F238E27FC236}">
                      <a16:creationId xmlns:a16="http://schemas.microsoft.com/office/drawing/2014/main" id="{EEFA337D-C140-4FBD-974F-2D1D30EDD4B5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8349138" y="6120620"/>
                  <a:ext cx="148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19" name="Entrada de lápiz 418">
                  <a:extLst>
                    <a:ext uri="{FF2B5EF4-FFF2-40B4-BE49-F238E27FC236}">
                      <a16:creationId xmlns:a16="http://schemas.microsoft.com/office/drawing/2014/main" id="{84720E4A-DB31-41FD-AE67-E54C978A5772}"/>
                    </a:ext>
                  </a:extLst>
                </p14:cNvPr>
                <p14:cNvContentPartPr/>
                <p14:nvPr/>
              </p14:nvContentPartPr>
              <p14:xfrm>
                <a:off x="8497818" y="6072740"/>
                <a:ext cx="50040" cy="173160"/>
              </p14:xfrm>
            </p:contentPart>
          </mc:Choice>
          <mc:Fallback>
            <p:pic>
              <p:nvPicPr>
                <p:cNvPr id="419" name="Entrada de lápiz 418">
                  <a:extLst>
                    <a:ext uri="{FF2B5EF4-FFF2-40B4-BE49-F238E27FC236}">
                      <a16:creationId xmlns:a16="http://schemas.microsoft.com/office/drawing/2014/main" id="{84720E4A-DB31-41FD-AE67-E54C978A5772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489178" y="6064100"/>
                  <a:ext cx="67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20" name="Entrada de lápiz 419">
                  <a:extLst>
                    <a:ext uri="{FF2B5EF4-FFF2-40B4-BE49-F238E27FC236}">
                      <a16:creationId xmlns:a16="http://schemas.microsoft.com/office/drawing/2014/main" id="{ED2A43D1-9B98-453F-9281-F2FB22BD1323}"/>
                    </a:ext>
                  </a:extLst>
                </p14:cNvPr>
                <p14:cNvContentPartPr/>
                <p14:nvPr/>
              </p14:nvContentPartPr>
              <p14:xfrm>
                <a:off x="8558658" y="6127460"/>
                <a:ext cx="151200" cy="369720"/>
              </p14:xfrm>
            </p:contentPart>
          </mc:Choice>
          <mc:Fallback>
            <p:pic>
              <p:nvPicPr>
                <p:cNvPr id="420" name="Entrada de lápiz 419">
                  <a:extLst>
                    <a:ext uri="{FF2B5EF4-FFF2-40B4-BE49-F238E27FC236}">
                      <a16:creationId xmlns:a16="http://schemas.microsoft.com/office/drawing/2014/main" id="{ED2A43D1-9B98-453F-9281-F2FB22BD1323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550018" y="6118820"/>
                  <a:ext cx="1688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21" name="Entrada de lápiz 420">
                  <a:extLst>
                    <a:ext uri="{FF2B5EF4-FFF2-40B4-BE49-F238E27FC236}">
                      <a16:creationId xmlns:a16="http://schemas.microsoft.com/office/drawing/2014/main" id="{4BA20CCE-5F07-4A47-A5AC-FA38A36BF337}"/>
                    </a:ext>
                  </a:extLst>
                </p14:cNvPr>
                <p14:cNvContentPartPr/>
                <p14:nvPr/>
              </p14:nvContentPartPr>
              <p14:xfrm>
                <a:off x="8748378" y="6136100"/>
                <a:ext cx="147240" cy="115920"/>
              </p14:xfrm>
            </p:contentPart>
          </mc:Choice>
          <mc:Fallback>
            <p:pic>
              <p:nvPicPr>
                <p:cNvPr id="421" name="Entrada de lápiz 420">
                  <a:extLst>
                    <a:ext uri="{FF2B5EF4-FFF2-40B4-BE49-F238E27FC236}">
                      <a16:creationId xmlns:a16="http://schemas.microsoft.com/office/drawing/2014/main" id="{4BA20CCE-5F07-4A47-A5AC-FA38A36BF337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8739738" y="6127100"/>
                  <a:ext cx="164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22" name="Entrada de lápiz 421">
                  <a:extLst>
                    <a:ext uri="{FF2B5EF4-FFF2-40B4-BE49-F238E27FC236}">
                      <a16:creationId xmlns:a16="http://schemas.microsoft.com/office/drawing/2014/main" id="{5C467CA0-D684-4972-AC9C-0A65D4D68919}"/>
                    </a:ext>
                  </a:extLst>
                </p14:cNvPr>
                <p14:cNvContentPartPr/>
                <p14:nvPr/>
              </p14:nvContentPartPr>
              <p14:xfrm>
                <a:off x="8963298" y="6118460"/>
                <a:ext cx="146160" cy="133200"/>
              </p14:xfrm>
            </p:contentPart>
          </mc:Choice>
          <mc:Fallback>
            <p:pic>
              <p:nvPicPr>
                <p:cNvPr id="422" name="Entrada de lápiz 421">
                  <a:extLst>
                    <a:ext uri="{FF2B5EF4-FFF2-40B4-BE49-F238E27FC236}">
                      <a16:creationId xmlns:a16="http://schemas.microsoft.com/office/drawing/2014/main" id="{5C467CA0-D684-4972-AC9C-0A65D4D68919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8954298" y="6109460"/>
                  <a:ext cx="163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23" name="Entrada de lápiz 422">
                  <a:extLst>
                    <a:ext uri="{FF2B5EF4-FFF2-40B4-BE49-F238E27FC236}">
                      <a16:creationId xmlns:a16="http://schemas.microsoft.com/office/drawing/2014/main" id="{1F8112ED-7157-4AD9-9E25-BB8FAE711B52}"/>
                    </a:ext>
                  </a:extLst>
                </p14:cNvPr>
                <p14:cNvContentPartPr/>
                <p14:nvPr/>
              </p14:nvContentPartPr>
              <p14:xfrm>
                <a:off x="9182538" y="6099380"/>
                <a:ext cx="43920" cy="96480"/>
              </p14:xfrm>
            </p:contentPart>
          </mc:Choice>
          <mc:Fallback>
            <p:pic>
              <p:nvPicPr>
                <p:cNvPr id="423" name="Entrada de lápiz 422">
                  <a:extLst>
                    <a:ext uri="{FF2B5EF4-FFF2-40B4-BE49-F238E27FC236}">
                      <a16:creationId xmlns:a16="http://schemas.microsoft.com/office/drawing/2014/main" id="{1F8112ED-7157-4AD9-9E25-BB8FAE711B52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173898" y="6090740"/>
                  <a:ext cx="61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24" name="Entrada de lápiz 423">
                  <a:extLst>
                    <a:ext uri="{FF2B5EF4-FFF2-40B4-BE49-F238E27FC236}">
                      <a16:creationId xmlns:a16="http://schemas.microsoft.com/office/drawing/2014/main" id="{1E26D2F2-CE57-4716-B16B-4928A8A11086}"/>
                    </a:ext>
                  </a:extLst>
                </p14:cNvPr>
                <p14:cNvContentPartPr/>
                <p14:nvPr/>
              </p14:nvContentPartPr>
              <p14:xfrm>
                <a:off x="8759538" y="6071300"/>
                <a:ext cx="257400" cy="416880"/>
              </p14:xfrm>
            </p:contentPart>
          </mc:Choice>
          <mc:Fallback>
            <p:pic>
              <p:nvPicPr>
                <p:cNvPr id="424" name="Entrada de lápiz 423">
                  <a:extLst>
                    <a:ext uri="{FF2B5EF4-FFF2-40B4-BE49-F238E27FC236}">
                      <a16:creationId xmlns:a16="http://schemas.microsoft.com/office/drawing/2014/main" id="{1E26D2F2-CE57-4716-B16B-4928A8A11086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8750898" y="6062660"/>
                  <a:ext cx="2750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25" name="Entrada de lápiz 424">
                  <a:extLst>
                    <a:ext uri="{FF2B5EF4-FFF2-40B4-BE49-F238E27FC236}">
                      <a16:creationId xmlns:a16="http://schemas.microsoft.com/office/drawing/2014/main" id="{54D931A4-F74E-43B0-8E86-646516305CF5}"/>
                    </a:ext>
                  </a:extLst>
                </p14:cNvPr>
                <p14:cNvContentPartPr/>
                <p14:nvPr/>
              </p14:nvContentPartPr>
              <p14:xfrm>
                <a:off x="9025578" y="6065180"/>
                <a:ext cx="363600" cy="146520"/>
              </p14:xfrm>
            </p:contentPart>
          </mc:Choice>
          <mc:Fallback>
            <p:pic>
              <p:nvPicPr>
                <p:cNvPr id="425" name="Entrada de lápiz 424">
                  <a:extLst>
                    <a:ext uri="{FF2B5EF4-FFF2-40B4-BE49-F238E27FC236}">
                      <a16:creationId xmlns:a16="http://schemas.microsoft.com/office/drawing/2014/main" id="{54D931A4-F74E-43B0-8E86-646516305CF5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016578" y="6056180"/>
                  <a:ext cx="381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26" name="Entrada de lápiz 425">
                  <a:extLst>
                    <a:ext uri="{FF2B5EF4-FFF2-40B4-BE49-F238E27FC236}">
                      <a16:creationId xmlns:a16="http://schemas.microsoft.com/office/drawing/2014/main" id="{E35C35C4-15A9-4B42-8689-CF0E29BAB95F}"/>
                    </a:ext>
                  </a:extLst>
                </p14:cNvPr>
                <p14:cNvContentPartPr/>
                <p14:nvPr/>
              </p14:nvContentPartPr>
              <p14:xfrm>
                <a:off x="9415458" y="6053660"/>
                <a:ext cx="105480" cy="179280"/>
              </p14:xfrm>
            </p:contentPart>
          </mc:Choice>
          <mc:Fallback>
            <p:pic>
              <p:nvPicPr>
                <p:cNvPr id="426" name="Entrada de lápiz 425">
                  <a:extLst>
                    <a:ext uri="{FF2B5EF4-FFF2-40B4-BE49-F238E27FC236}">
                      <a16:creationId xmlns:a16="http://schemas.microsoft.com/office/drawing/2014/main" id="{E35C35C4-15A9-4B42-8689-CF0E29BAB95F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9406458" y="6045020"/>
                  <a:ext cx="123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27" name="Entrada de lápiz 426">
                  <a:extLst>
                    <a:ext uri="{FF2B5EF4-FFF2-40B4-BE49-F238E27FC236}">
                      <a16:creationId xmlns:a16="http://schemas.microsoft.com/office/drawing/2014/main" id="{01EAC205-A920-4FA9-8BAD-D936EE8682FC}"/>
                    </a:ext>
                  </a:extLst>
                </p14:cNvPr>
                <p14:cNvContentPartPr/>
                <p14:nvPr/>
              </p14:nvContentPartPr>
              <p14:xfrm>
                <a:off x="8136738" y="6536420"/>
                <a:ext cx="199080" cy="373680"/>
              </p14:xfrm>
            </p:contentPart>
          </mc:Choice>
          <mc:Fallback>
            <p:pic>
              <p:nvPicPr>
                <p:cNvPr id="427" name="Entrada de lápiz 426">
                  <a:extLst>
                    <a:ext uri="{FF2B5EF4-FFF2-40B4-BE49-F238E27FC236}">
                      <a16:creationId xmlns:a16="http://schemas.microsoft.com/office/drawing/2014/main" id="{01EAC205-A920-4FA9-8BAD-D936EE8682FC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127738" y="6527780"/>
                  <a:ext cx="2167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28" name="Entrada de lápiz 427">
                  <a:extLst>
                    <a:ext uri="{FF2B5EF4-FFF2-40B4-BE49-F238E27FC236}">
                      <a16:creationId xmlns:a16="http://schemas.microsoft.com/office/drawing/2014/main" id="{A0C5E397-BDC3-4A89-89AF-8849971D83CF}"/>
                    </a:ext>
                  </a:extLst>
                </p14:cNvPr>
                <p14:cNvContentPartPr/>
                <p14:nvPr/>
              </p14:nvContentPartPr>
              <p14:xfrm>
                <a:off x="8409258" y="6604100"/>
                <a:ext cx="310320" cy="124200"/>
              </p14:xfrm>
            </p:contentPart>
          </mc:Choice>
          <mc:Fallback>
            <p:pic>
              <p:nvPicPr>
                <p:cNvPr id="428" name="Entrada de lápiz 427">
                  <a:extLst>
                    <a:ext uri="{FF2B5EF4-FFF2-40B4-BE49-F238E27FC236}">
                      <a16:creationId xmlns:a16="http://schemas.microsoft.com/office/drawing/2014/main" id="{A0C5E397-BDC3-4A89-89AF-8849971D83CF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400618" y="6595100"/>
                  <a:ext cx="327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29" name="Entrada de lápiz 428">
                  <a:extLst>
                    <a:ext uri="{FF2B5EF4-FFF2-40B4-BE49-F238E27FC236}">
                      <a16:creationId xmlns:a16="http://schemas.microsoft.com/office/drawing/2014/main" id="{CAA86777-873E-48FF-93D9-E8BAD3718BC3}"/>
                    </a:ext>
                  </a:extLst>
                </p14:cNvPr>
                <p14:cNvContentPartPr/>
                <p14:nvPr/>
              </p14:nvContentPartPr>
              <p14:xfrm>
                <a:off x="8767098" y="6600500"/>
                <a:ext cx="250920" cy="128160"/>
              </p14:xfrm>
            </p:contentPart>
          </mc:Choice>
          <mc:Fallback>
            <p:pic>
              <p:nvPicPr>
                <p:cNvPr id="429" name="Entrada de lápiz 428">
                  <a:extLst>
                    <a:ext uri="{FF2B5EF4-FFF2-40B4-BE49-F238E27FC236}">
                      <a16:creationId xmlns:a16="http://schemas.microsoft.com/office/drawing/2014/main" id="{CAA86777-873E-48FF-93D9-E8BAD3718BC3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8758458" y="6591860"/>
                  <a:ext cx="268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430" name="Entrada de lápiz 429">
                  <a:extLst>
                    <a:ext uri="{FF2B5EF4-FFF2-40B4-BE49-F238E27FC236}">
                      <a16:creationId xmlns:a16="http://schemas.microsoft.com/office/drawing/2014/main" id="{03008BA5-B8A4-459B-AADA-4E6F85395E1D}"/>
                    </a:ext>
                  </a:extLst>
                </p14:cNvPr>
                <p14:cNvContentPartPr/>
                <p14:nvPr/>
              </p14:nvContentPartPr>
              <p14:xfrm>
                <a:off x="9142218" y="6612380"/>
                <a:ext cx="6480" cy="36000"/>
              </p14:xfrm>
            </p:contentPart>
          </mc:Choice>
          <mc:Fallback>
            <p:pic>
              <p:nvPicPr>
                <p:cNvPr id="430" name="Entrada de lápiz 429">
                  <a:extLst>
                    <a:ext uri="{FF2B5EF4-FFF2-40B4-BE49-F238E27FC236}">
                      <a16:creationId xmlns:a16="http://schemas.microsoft.com/office/drawing/2014/main" id="{03008BA5-B8A4-459B-AADA-4E6F85395E1D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9133218" y="6603740"/>
                  <a:ext cx="241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432" name="Entrada de lápiz 431">
                  <a:extLst>
                    <a:ext uri="{FF2B5EF4-FFF2-40B4-BE49-F238E27FC236}">
                      <a16:creationId xmlns:a16="http://schemas.microsoft.com/office/drawing/2014/main" id="{29A796AE-7171-4BC5-A967-FB1A07E48C41}"/>
                    </a:ext>
                  </a:extLst>
                </p14:cNvPr>
                <p14:cNvContentPartPr/>
                <p14:nvPr/>
              </p14:nvContentPartPr>
              <p14:xfrm>
                <a:off x="8202978" y="5493140"/>
                <a:ext cx="333360" cy="348480"/>
              </p14:xfrm>
            </p:contentPart>
          </mc:Choice>
          <mc:Fallback>
            <p:pic>
              <p:nvPicPr>
                <p:cNvPr id="432" name="Entrada de lápiz 431">
                  <a:extLst>
                    <a:ext uri="{FF2B5EF4-FFF2-40B4-BE49-F238E27FC236}">
                      <a16:creationId xmlns:a16="http://schemas.microsoft.com/office/drawing/2014/main" id="{29A796AE-7171-4BC5-A967-FB1A07E48C41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8193978" y="5484500"/>
                  <a:ext cx="3510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433" name="Entrada de lápiz 432">
                  <a:extLst>
                    <a:ext uri="{FF2B5EF4-FFF2-40B4-BE49-F238E27FC236}">
                      <a16:creationId xmlns:a16="http://schemas.microsoft.com/office/drawing/2014/main" id="{1DE13650-6578-439A-8C70-C4AB9DCEFC66}"/>
                    </a:ext>
                  </a:extLst>
                </p14:cNvPr>
                <p14:cNvContentPartPr/>
                <p14:nvPr/>
              </p14:nvContentPartPr>
              <p14:xfrm>
                <a:off x="8577378" y="5723540"/>
                <a:ext cx="118440" cy="150480"/>
              </p14:xfrm>
            </p:contentPart>
          </mc:Choice>
          <mc:Fallback>
            <p:pic>
              <p:nvPicPr>
                <p:cNvPr id="433" name="Entrada de lápiz 432">
                  <a:extLst>
                    <a:ext uri="{FF2B5EF4-FFF2-40B4-BE49-F238E27FC236}">
                      <a16:creationId xmlns:a16="http://schemas.microsoft.com/office/drawing/2014/main" id="{1DE13650-6578-439A-8C70-C4AB9DCEFC66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8568738" y="5714900"/>
                  <a:ext cx="136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434" name="Entrada de lápiz 433">
                  <a:extLst>
                    <a:ext uri="{FF2B5EF4-FFF2-40B4-BE49-F238E27FC236}">
                      <a16:creationId xmlns:a16="http://schemas.microsoft.com/office/drawing/2014/main" id="{2D9944C8-4A5D-48B5-8541-CFC9D579D9FD}"/>
                    </a:ext>
                  </a:extLst>
                </p14:cNvPr>
                <p14:cNvContentPartPr/>
                <p14:nvPr/>
              </p14:nvContentPartPr>
              <p14:xfrm>
                <a:off x="8736858" y="5660540"/>
                <a:ext cx="208800" cy="186480"/>
              </p14:xfrm>
            </p:contentPart>
          </mc:Choice>
          <mc:Fallback>
            <p:pic>
              <p:nvPicPr>
                <p:cNvPr id="434" name="Entrada de lápiz 433">
                  <a:extLst>
                    <a:ext uri="{FF2B5EF4-FFF2-40B4-BE49-F238E27FC236}">
                      <a16:creationId xmlns:a16="http://schemas.microsoft.com/office/drawing/2014/main" id="{2D9944C8-4A5D-48B5-8541-CFC9D579D9FD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8727858" y="5651900"/>
                  <a:ext cx="226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35" name="Entrada de lápiz 434">
                  <a:extLst>
                    <a:ext uri="{FF2B5EF4-FFF2-40B4-BE49-F238E27FC236}">
                      <a16:creationId xmlns:a16="http://schemas.microsoft.com/office/drawing/2014/main" id="{1115051E-9629-45C1-97DE-66FE677AB142}"/>
                    </a:ext>
                  </a:extLst>
                </p14:cNvPr>
                <p14:cNvContentPartPr/>
                <p14:nvPr/>
              </p14:nvContentPartPr>
              <p14:xfrm>
                <a:off x="8829378" y="5719220"/>
                <a:ext cx="358920" cy="147240"/>
              </p14:xfrm>
            </p:contentPart>
          </mc:Choice>
          <mc:Fallback>
            <p:pic>
              <p:nvPicPr>
                <p:cNvPr id="435" name="Entrada de lápiz 434">
                  <a:extLst>
                    <a:ext uri="{FF2B5EF4-FFF2-40B4-BE49-F238E27FC236}">
                      <a16:creationId xmlns:a16="http://schemas.microsoft.com/office/drawing/2014/main" id="{1115051E-9629-45C1-97DE-66FE677AB142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8820738" y="5710580"/>
                  <a:ext cx="376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37" name="Entrada de lápiz 436">
                  <a:extLst>
                    <a:ext uri="{FF2B5EF4-FFF2-40B4-BE49-F238E27FC236}">
                      <a16:creationId xmlns:a16="http://schemas.microsoft.com/office/drawing/2014/main" id="{65D80DD6-47BA-49C6-A008-36CFD9E2F954}"/>
                    </a:ext>
                  </a:extLst>
                </p14:cNvPr>
                <p14:cNvContentPartPr/>
                <p14:nvPr/>
              </p14:nvContentPartPr>
              <p14:xfrm>
                <a:off x="9100818" y="5454260"/>
                <a:ext cx="114120" cy="358560"/>
              </p14:xfrm>
            </p:contentPart>
          </mc:Choice>
          <mc:Fallback>
            <p:pic>
              <p:nvPicPr>
                <p:cNvPr id="437" name="Entrada de lápiz 436">
                  <a:extLst>
                    <a:ext uri="{FF2B5EF4-FFF2-40B4-BE49-F238E27FC236}">
                      <a16:creationId xmlns:a16="http://schemas.microsoft.com/office/drawing/2014/main" id="{65D80DD6-47BA-49C6-A008-36CFD9E2F954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9092178" y="5445260"/>
                  <a:ext cx="1317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38" name="Entrada de lápiz 437">
                  <a:extLst>
                    <a:ext uri="{FF2B5EF4-FFF2-40B4-BE49-F238E27FC236}">
                      <a16:creationId xmlns:a16="http://schemas.microsoft.com/office/drawing/2014/main" id="{9E7C5C9B-B87E-410E-AEB2-65E44C75E76A}"/>
                    </a:ext>
                  </a:extLst>
                </p14:cNvPr>
                <p14:cNvContentPartPr/>
                <p14:nvPr/>
              </p14:nvContentPartPr>
              <p14:xfrm>
                <a:off x="9195858" y="5484140"/>
                <a:ext cx="238680" cy="36000"/>
              </p14:xfrm>
            </p:contentPart>
          </mc:Choice>
          <mc:Fallback>
            <p:pic>
              <p:nvPicPr>
                <p:cNvPr id="438" name="Entrada de lápiz 437">
                  <a:extLst>
                    <a:ext uri="{FF2B5EF4-FFF2-40B4-BE49-F238E27FC236}">
                      <a16:creationId xmlns:a16="http://schemas.microsoft.com/office/drawing/2014/main" id="{9E7C5C9B-B87E-410E-AEB2-65E44C75E76A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9187218" y="5475500"/>
                  <a:ext cx="2563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439" name="Entrada de lápiz 438">
                  <a:extLst>
                    <a:ext uri="{FF2B5EF4-FFF2-40B4-BE49-F238E27FC236}">
                      <a16:creationId xmlns:a16="http://schemas.microsoft.com/office/drawing/2014/main" id="{B7B33EAE-6C09-407E-AB32-25F7689C610C}"/>
                    </a:ext>
                  </a:extLst>
                </p14:cNvPr>
                <p14:cNvContentPartPr/>
                <p14:nvPr/>
              </p14:nvContentPartPr>
              <p14:xfrm>
                <a:off x="9138978" y="5700500"/>
                <a:ext cx="193320" cy="104760"/>
              </p14:xfrm>
            </p:contentPart>
          </mc:Choice>
          <mc:Fallback>
            <p:pic>
              <p:nvPicPr>
                <p:cNvPr id="439" name="Entrada de lápiz 438">
                  <a:extLst>
                    <a:ext uri="{FF2B5EF4-FFF2-40B4-BE49-F238E27FC236}">
                      <a16:creationId xmlns:a16="http://schemas.microsoft.com/office/drawing/2014/main" id="{B7B33EAE-6C09-407E-AB32-25F7689C610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9130338" y="5691500"/>
                  <a:ext cx="2109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440" name="Entrada de lápiz 439">
                  <a:extLst>
                    <a:ext uri="{FF2B5EF4-FFF2-40B4-BE49-F238E27FC236}">
                      <a16:creationId xmlns:a16="http://schemas.microsoft.com/office/drawing/2014/main" id="{92A57A24-B328-4B0A-8AD0-0CF2572FC8ED}"/>
                    </a:ext>
                  </a:extLst>
                </p14:cNvPr>
                <p14:cNvContentPartPr/>
                <p14:nvPr/>
              </p14:nvContentPartPr>
              <p14:xfrm>
                <a:off x="9362538" y="5688260"/>
                <a:ext cx="182520" cy="133200"/>
              </p14:xfrm>
            </p:contentPart>
          </mc:Choice>
          <mc:Fallback>
            <p:pic>
              <p:nvPicPr>
                <p:cNvPr id="440" name="Entrada de lápiz 439">
                  <a:extLst>
                    <a:ext uri="{FF2B5EF4-FFF2-40B4-BE49-F238E27FC236}">
                      <a16:creationId xmlns:a16="http://schemas.microsoft.com/office/drawing/2014/main" id="{92A57A24-B328-4B0A-8AD0-0CF2572FC8ED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353538" y="5679620"/>
                  <a:ext cx="200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441" name="Entrada de lápiz 440">
                  <a:extLst>
                    <a:ext uri="{FF2B5EF4-FFF2-40B4-BE49-F238E27FC236}">
                      <a16:creationId xmlns:a16="http://schemas.microsoft.com/office/drawing/2014/main" id="{255ECBD2-2833-4409-85F6-9DD3CCB405DB}"/>
                    </a:ext>
                  </a:extLst>
                </p14:cNvPr>
                <p14:cNvContentPartPr/>
                <p14:nvPr/>
              </p14:nvContentPartPr>
              <p14:xfrm>
                <a:off x="9574218" y="5406020"/>
                <a:ext cx="352080" cy="379440"/>
              </p14:xfrm>
            </p:contentPart>
          </mc:Choice>
          <mc:Fallback>
            <p:pic>
              <p:nvPicPr>
                <p:cNvPr id="441" name="Entrada de lápiz 440">
                  <a:extLst>
                    <a:ext uri="{FF2B5EF4-FFF2-40B4-BE49-F238E27FC236}">
                      <a16:creationId xmlns:a16="http://schemas.microsoft.com/office/drawing/2014/main" id="{255ECBD2-2833-4409-85F6-9DD3CCB405DB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565218" y="5397380"/>
                  <a:ext cx="3697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442" name="Entrada de lápiz 441">
                  <a:extLst>
                    <a:ext uri="{FF2B5EF4-FFF2-40B4-BE49-F238E27FC236}">
                      <a16:creationId xmlns:a16="http://schemas.microsoft.com/office/drawing/2014/main" id="{F1F4CF54-841F-47EA-B39E-2A77E8ADC3C6}"/>
                    </a:ext>
                  </a:extLst>
                </p14:cNvPr>
                <p14:cNvContentPartPr/>
                <p14:nvPr/>
              </p14:nvContentPartPr>
              <p14:xfrm>
                <a:off x="9947178" y="5692580"/>
                <a:ext cx="331200" cy="90000"/>
              </p14:xfrm>
            </p:contentPart>
          </mc:Choice>
          <mc:Fallback>
            <p:pic>
              <p:nvPicPr>
                <p:cNvPr id="442" name="Entrada de lápiz 441">
                  <a:extLst>
                    <a:ext uri="{FF2B5EF4-FFF2-40B4-BE49-F238E27FC236}">
                      <a16:creationId xmlns:a16="http://schemas.microsoft.com/office/drawing/2014/main" id="{F1F4CF54-841F-47EA-B39E-2A77E8ADC3C6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9938178" y="5683580"/>
                  <a:ext cx="348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443" name="Entrada de lápiz 442">
                  <a:extLst>
                    <a:ext uri="{FF2B5EF4-FFF2-40B4-BE49-F238E27FC236}">
                      <a16:creationId xmlns:a16="http://schemas.microsoft.com/office/drawing/2014/main" id="{B234686F-60E8-427A-8502-A9AFDE81CDB4}"/>
                    </a:ext>
                  </a:extLst>
                </p14:cNvPr>
                <p14:cNvContentPartPr/>
                <p14:nvPr/>
              </p14:nvContentPartPr>
              <p14:xfrm>
                <a:off x="10146978" y="5641820"/>
                <a:ext cx="142920" cy="208440"/>
              </p14:xfrm>
            </p:contentPart>
          </mc:Choice>
          <mc:Fallback>
            <p:pic>
              <p:nvPicPr>
                <p:cNvPr id="443" name="Entrada de lápiz 442">
                  <a:extLst>
                    <a:ext uri="{FF2B5EF4-FFF2-40B4-BE49-F238E27FC236}">
                      <a16:creationId xmlns:a16="http://schemas.microsoft.com/office/drawing/2014/main" id="{B234686F-60E8-427A-8502-A9AFDE81CDB4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137978" y="5633180"/>
                  <a:ext cx="160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445" name="Entrada de lápiz 444">
                  <a:extLst>
                    <a:ext uri="{FF2B5EF4-FFF2-40B4-BE49-F238E27FC236}">
                      <a16:creationId xmlns:a16="http://schemas.microsoft.com/office/drawing/2014/main" id="{EB5205AB-1A62-4282-B5BE-83AF1AF8788C}"/>
                    </a:ext>
                  </a:extLst>
                </p14:cNvPr>
                <p14:cNvContentPartPr/>
                <p14:nvPr/>
              </p14:nvContentPartPr>
              <p14:xfrm>
                <a:off x="5569218" y="450620"/>
                <a:ext cx="99000" cy="50040"/>
              </p14:xfrm>
            </p:contentPart>
          </mc:Choice>
          <mc:Fallback>
            <p:pic>
              <p:nvPicPr>
                <p:cNvPr id="445" name="Entrada de lápiz 444">
                  <a:extLst>
                    <a:ext uri="{FF2B5EF4-FFF2-40B4-BE49-F238E27FC236}">
                      <a16:creationId xmlns:a16="http://schemas.microsoft.com/office/drawing/2014/main" id="{EB5205AB-1A62-4282-B5BE-83AF1AF8788C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5560578" y="441620"/>
                  <a:ext cx="116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446" name="Entrada de lápiz 445">
                  <a:extLst>
                    <a:ext uri="{FF2B5EF4-FFF2-40B4-BE49-F238E27FC236}">
                      <a16:creationId xmlns:a16="http://schemas.microsoft.com/office/drawing/2014/main" id="{3CC8A6A6-3F91-4752-8C69-E318D7DDAE09}"/>
                    </a:ext>
                  </a:extLst>
                </p14:cNvPr>
                <p14:cNvContentPartPr/>
                <p14:nvPr/>
              </p14:nvContentPartPr>
              <p14:xfrm>
                <a:off x="5489298" y="458180"/>
                <a:ext cx="559800" cy="602640"/>
              </p14:xfrm>
            </p:contentPart>
          </mc:Choice>
          <mc:Fallback>
            <p:pic>
              <p:nvPicPr>
                <p:cNvPr id="446" name="Entrada de lápiz 445">
                  <a:extLst>
                    <a:ext uri="{FF2B5EF4-FFF2-40B4-BE49-F238E27FC236}">
                      <a16:creationId xmlns:a16="http://schemas.microsoft.com/office/drawing/2014/main" id="{3CC8A6A6-3F91-4752-8C69-E318D7DDAE09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5480298" y="449540"/>
                  <a:ext cx="57744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48" name="Entrada de lápiz 447">
                  <a:extLst>
                    <a:ext uri="{FF2B5EF4-FFF2-40B4-BE49-F238E27FC236}">
                      <a16:creationId xmlns:a16="http://schemas.microsoft.com/office/drawing/2014/main" id="{880E91BC-A71B-4C9F-99DE-B3AB98AD4EED}"/>
                    </a:ext>
                  </a:extLst>
                </p14:cNvPr>
                <p14:cNvContentPartPr/>
                <p14:nvPr/>
              </p14:nvContentPartPr>
              <p14:xfrm>
                <a:off x="5291658" y="1537100"/>
                <a:ext cx="133200" cy="772560"/>
              </p14:xfrm>
            </p:contentPart>
          </mc:Choice>
          <mc:Fallback>
            <p:pic>
              <p:nvPicPr>
                <p:cNvPr id="448" name="Entrada de lápiz 447">
                  <a:extLst>
                    <a:ext uri="{FF2B5EF4-FFF2-40B4-BE49-F238E27FC236}">
                      <a16:creationId xmlns:a16="http://schemas.microsoft.com/office/drawing/2014/main" id="{880E91BC-A71B-4C9F-99DE-B3AB98AD4EED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5282658" y="1528100"/>
                  <a:ext cx="150840" cy="7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49" name="Entrada de lápiz 448">
                  <a:extLst>
                    <a:ext uri="{FF2B5EF4-FFF2-40B4-BE49-F238E27FC236}">
                      <a16:creationId xmlns:a16="http://schemas.microsoft.com/office/drawing/2014/main" id="{B0B7D33A-4816-440A-822B-8C61F7AB15DE}"/>
                    </a:ext>
                  </a:extLst>
                </p14:cNvPr>
                <p14:cNvContentPartPr/>
                <p14:nvPr/>
              </p14:nvContentPartPr>
              <p14:xfrm>
                <a:off x="5239458" y="2281580"/>
                <a:ext cx="76680" cy="302760"/>
              </p14:xfrm>
            </p:contentPart>
          </mc:Choice>
          <mc:Fallback>
            <p:pic>
              <p:nvPicPr>
                <p:cNvPr id="449" name="Entrada de lápiz 448">
                  <a:extLst>
                    <a:ext uri="{FF2B5EF4-FFF2-40B4-BE49-F238E27FC236}">
                      <a16:creationId xmlns:a16="http://schemas.microsoft.com/office/drawing/2014/main" id="{B0B7D33A-4816-440A-822B-8C61F7AB15DE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5230458" y="2272580"/>
                  <a:ext cx="94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50" name="Entrada de lápiz 449">
                  <a:extLst>
                    <a:ext uri="{FF2B5EF4-FFF2-40B4-BE49-F238E27FC236}">
                      <a16:creationId xmlns:a16="http://schemas.microsoft.com/office/drawing/2014/main" id="{4E6AA50D-BB21-4403-BA0A-F78286872D2C}"/>
                    </a:ext>
                  </a:extLst>
                </p14:cNvPr>
                <p14:cNvContentPartPr/>
                <p14:nvPr/>
              </p14:nvContentPartPr>
              <p14:xfrm>
                <a:off x="5223978" y="2285540"/>
                <a:ext cx="104760" cy="344160"/>
              </p14:xfrm>
            </p:contentPart>
          </mc:Choice>
          <mc:Fallback>
            <p:pic>
              <p:nvPicPr>
                <p:cNvPr id="450" name="Entrada de lápiz 449">
                  <a:extLst>
                    <a:ext uri="{FF2B5EF4-FFF2-40B4-BE49-F238E27FC236}">
                      <a16:creationId xmlns:a16="http://schemas.microsoft.com/office/drawing/2014/main" id="{4E6AA50D-BB21-4403-BA0A-F78286872D2C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5214978" y="2276900"/>
                  <a:ext cx="1224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51" name="Entrada de lápiz 450">
                  <a:extLst>
                    <a:ext uri="{FF2B5EF4-FFF2-40B4-BE49-F238E27FC236}">
                      <a16:creationId xmlns:a16="http://schemas.microsoft.com/office/drawing/2014/main" id="{29A8B70C-8F97-4C6F-B62E-2500B827E22A}"/>
                    </a:ext>
                  </a:extLst>
                </p14:cNvPr>
                <p14:cNvContentPartPr/>
                <p14:nvPr/>
              </p14:nvContentPartPr>
              <p14:xfrm>
                <a:off x="5259618" y="2604860"/>
                <a:ext cx="1430280" cy="61560"/>
              </p14:xfrm>
            </p:contentPart>
          </mc:Choice>
          <mc:Fallback>
            <p:pic>
              <p:nvPicPr>
                <p:cNvPr id="451" name="Entrada de lápiz 450">
                  <a:extLst>
                    <a:ext uri="{FF2B5EF4-FFF2-40B4-BE49-F238E27FC236}">
                      <a16:creationId xmlns:a16="http://schemas.microsoft.com/office/drawing/2014/main" id="{29A8B70C-8F97-4C6F-B62E-2500B827E22A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5250618" y="2596220"/>
                  <a:ext cx="14479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52" name="Entrada de lápiz 451">
                  <a:extLst>
                    <a:ext uri="{FF2B5EF4-FFF2-40B4-BE49-F238E27FC236}">
                      <a16:creationId xmlns:a16="http://schemas.microsoft.com/office/drawing/2014/main" id="{22B20978-EE63-4829-8619-65A8BE821F6F}"/>
                    </a:ext>
                  </a:extLst>
                </p14:cNvPr>
                <p14:cNvContentPartPr/>
                <p14:nvPr/>
              </p14:nvContentPartPr>
              <p14:xfrm>
                <a:off x="5442498" y="1564100"/>
                <a:ext cx="1252440" cy="1281240"/>
              </p14:xfrm>
            </p:contentPart>
          </mc:Choice>
          <mc:Fallback>
            <p:pic>
              <p:nvPicPr>
                <p:cNvPr id="452" name="Entrada de lápiz 451">
                  <a:extLst>
                    <a:ext uri="{FF2B5EF4-FFF2-40B4-BE49-F238E27FC236}">
                      <a16:creationId xmlns:a16="http://schemas.microsoft.com/office/drawing/2014/main" id="{22B20978-EE63-4829-8619-65A8BE821F6F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5433858" y="1555460"/>
                  <a:ext cx="12700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454" name="Entrada de lápiz 453">
                  <a:extLst>
                    <a:ext uri="{FF2B5EF4-FFF2-40B4-BE49-F238E27FC236}">
                      <a16:creationId xmlns:a16="http://schemas.microsoft.com/office/drawing/2014/main" id="{CFBAB3A8-5F50-4D8E-A80C-BB504FA8FF73}"/>
                    </a:ext>
                  </a:extLst>
                </p14:cNvPr>
                <p14:cNvContentPartPr/>
                <p14:nvPr/>
              </p14:nvContentPartPr>
              <p14:xfrm>
                <a:off x="5698098" y="1275020"/>
                <a:ext cx="225360" cy="191160"/>
              </p14:xfrm>
            </p:contentPart>
          </mc:Choice>
          <mc:Fallback>
            <p:pic>
              <p:nvPicPr>
                <p:cNvPr id="454" name="Entrada de lápiz 453">
                  <a:extLst>
                    <a:ext uri="{FF2B5EF4-FFF2-40B4-BE49-F238E27FC236}">
                      <a16:creationId xmlns:a16="http://schemas.microsoft.com/office/drawing/2014/main" id="{CFBAB3A8-5F50-4D8E-A80C-BB504FA8FF73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5689098" y="1266020"/>
                  <a:ext cx="243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455" name="Entrada de lápiz 454">
                  <a:extLst>
                    <a:ext uri="{FF2B5EF4-FFF2-40B4-BE49-F238E27FC236}">
                      <a16:creationId xmlns:a16="http://schemas.microsoft.com/office/drawing/2014/main" id="{21DBE0D5-F1EE-4013-B6DC-48139C90ACED}"/>
                    </a:ext>
                  </a:extLst>
                </p14:cNvPr>
                <p14:cNvContentPartPr/>
                <p14:nvPr/>
              </p14:nvContentPartPr>
              <p14:xfrm>
                <a:off x="6030018" y="1363580"/>
                <a:ext cx="72000" cy="85320"/>
              </p14:xfrm>
            </p:contentPart>
          </mc:Choice>
          <mc:Fallback>
            <p:pic>
              <p:nvPicPr>
                <p:cNvPr id="455" name="Entrada de lápiz 454">
                  <a:extLst>
                    <a:ext uri="{FF2B5EF4-FFF2-40B4-BE49-F238E27FC236}">
                      <a16:creationId xmlns:a16="http://schemas.microsoft.com/office/drawing/2014/main" id="{21DBE0D5-F1EE-4013-B6DC-48139C90ACED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6021018" y="1354580"/>
                  <a:ext cx="896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456" name="Entrada de lápiz 455">
                  <a:extLst>
                    <a:ext uri="{FF2B5EF4-FFF2-40B4-BE49-F238E27FC236}">
                      <a16:creationId xmlns:a16="http://schemas.microsoft.com/office/drawing/2014/main" id="{D709E551-69CF-4734-99C4-C0C26D70FDDB}"/>
                    </a:ext>
                  </a:extLst>
                </p14:cNvPr>
                <p14:cNvContentPartPr/>
                <p14:nvPr/>
              </p14:nvContentPartPr>
              <p14:xfrm>
                <a:off x="5925618" y="1350260"/>
                <a:ext cx="199800" cy="109080"/>
              </p14:xfrm>
            </p:contentPart>
          </mc:Choice>
          <mc:Fallback>
            <p:pic>
              <p:nvPicPr>
                <p:cNvPr id="456" name="Entrada de lápiz 455">
                  <a:extLst>
                    <a:ext uri="{FF2B5EF4-FFF2-40B4-BE49-F238E27FC236}">
                      <a16:creationId xmlns:a16="http://schemas.microsoft.com/office/drawing/2014/main" id="{D709E551-69CF-4734-99C4-C0C26D70FDDB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5916978" y="1341620"/>
                  <a:ext cx="2174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457" name="Entrada de lápiz 456">
                  <a:extLst>
                    <a:ext uri="{FF2B5EF4-FFF2-40B4-BE49-F238E27FC236}">
                      <a16:creationId xmlns:a16="http://schemas.microsoft.com/office/drawing/2014/main" id="{C771745B-4465-42C1-95B6-989C5FC8CC47}"/>
                    </a:ext>
                  </a:extLst>
                </p14:cNvPr>
                <p14:cNvContentPartPr/>
                <p14:nvPr/>
              </p14:nvContentPartPr>
              <p14:xfrm>
                <a:off x="6219738" y="1263140"/>
                <a:ext cx="210240" cy="225000"/>
              </p14:xfrm>
            </p:contentPart>
          </mc:Choice>
          <mc:Fallback>
            <p:pic>
              <p:nvPicPr>
                <p:cNvPr id="457" name="Entrada de lápiz 456">
                  <a:extLst>
                    <a:ext uri="{FF2B5EF4-FFF2-40B4-BE49-F238E27FC236}">
                      <a16:creationId xmlns:a16="http://schemas.microsoft.com/office/drawing/2014/main" id="{C771745B-4465-42C1-95B6-989C5FC8CC47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6211098" y="1254500"/>
                  <a:ext cx="227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459" name="Entrada de lápiz 458">
                  <a:extLst>
                    <a:ext uri="{FF2B5EF4-FFF2-40B4-BE49-F238E27FC236}">
                      <a16:creationId xmlns:a16="http://schemas.microsoft.com/office/drawing/2014/main" id="{01F1FEBE-CC95-4E87-99FF-48DA9894E4AB}"/>
                    </a:ext>
                  </a:extLst>
                </p14:cNvPr>
                <p14:cNvContentPartPr/>
                <p14:nvPr/>
              </p14:nvContentPartPr>
              <p14:xfrm>
                <a:off x="5499378" y="1690460"/>
                <a:ext cx="87480" cy="238680"/>
              </p14:xfrm>
            </p:contentPart>
          </mc:Choice>
          <mc:Fallback>
            <p:pic>
              <p:nvPicPr>
                <p:cNvPr id="459" name="Entrada de lápiz 458">
                  <a:extLst>
                    <a:ext uri="{FF2B5EF4-FFF2-40B4-BE49-F238E27FC236}">
                      <a16:creationId xmlns:a16="http://schemas.microsoft.com/office/drawing/2014/main" id="{01F1FEBE-CC95-4E87-99FF-48DA9894E4AB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5490378" y="1681460"/>
                  <a:ext cx="105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460" name="Entrada de lápiz 459">
                  <a:extLst>
                    <a:ext uri="{FF2B5EF4-FFF2-40B4-BE49-F238E27FC236}">
                      <a16:creationId xmlns:a16="http://schemas.microsoft.com/office/drawing/2014/main" id="{1EB1AAA0-F194-4BD8-8E2C-12DBC1623CB1}"/>
                    </a:ext>
                  </a:extLst>
                </p14:cNvPr>
                <p14:cNvContentPartPr/>
                <p14:nvPr/>
              </p14:nvContentPartPr>
              <p14:xfrm>
                <a:off x="5557338" y="1627460"/>
                <a:ext cx="93240" cy="264960"/>
              </p14:xfrm>
            </p:contentPart>
          </mc:Choice>
          <mc:Fallback>
            <p:pic>
              <p:nvPicPr>
                <p:cNvPr id="460" name="Entrada de lápiz 459">
                  <a:extLst>
                    <a:ext uri="{FF2B5EF4-FFF2-40B4-BE49-F238E27FC236}">
                      <a16:creationId xmlns:a16="http://schemas.microsoft.com/office/drawing/2014/main" id="{1EB1AAA0-F194-4BD8-8E2C-12DBC1623CB1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5548698" y="1618820"/>
                  <a:ext cx="110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461" name="Entrada de lápiz 460">
                  <a:extLst>
                    <a:ext uri="{FF2B5EF4-FFF2-40B4-BE49-F238E27FC236}">
                      <a16:creationId xmlns:a16="http://schemas.microsoft.com/office/drawing/2014/main" id="{849B8368-8AAD-4D0A-90C2-ED7473D3E4C7}"/>
                    </a:ext>
                  </a:extLst>
                </p14:cNvPr>
                <p14:cNvContentPartPr/>
                <p14:nvPr/>
              </p14:nvContentPartPr>
              <p14:xfrm>
                <a:off x="5459418" y="1778300"/>
                <a:ext cx="181080" cy="13680"/>
              </p14:xfrm>
            </p:contentPart>
          </mc:Choice>
          <mc:Fallback>
            <p:pic>
              <p:nvPicPr>
                <p:cNvPr id="461" name="Entrada de lápiz 460">
                  <a:extLst>
                    <a:ext uri="{FF2B5EF4-FFF2-40B4-BE49-F238E27FC236}">
                      <a16:creationId xmlns:a16="http://schemas.microsoft.com/office/drawing/2014/main" id="{849B8368-8AAD-4D0A-90C2-ED7473D3E4C7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5450778" y="1769300"/>
                  <a:ext cx="198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462" name="Entrada de lápiz 461">
                  <a:extLst>
                    <a:ext uri="{FF2B5EF4-FFF2-40B4-BE49-F238E27FC236}">
                      <a16:creationId xmlns:a16="http://schemas.microsoft.com/office/drawing/2014/main" id="{61B2E48B-3D85-4DFB-AEC4-989E336911A7}"/>
                    </a:ext>
                  </a:extLst>
                </p14:cNvPr>
                <p14:cNvContentPartPr/>
                <p14:nvPr/>
              </p14:nvContentPartPr>
              <p14:xfrm>
                <a:off x="5423778" y="1848860"/>
                <a:ext cx="226800" cy="21960"/>
              </p14:xfrm>
            </p:contentPart>
          </mc:Choice>
          <mc:Fallback>
            <p:pic>
              <p:nvPicPr>
                <p:cNvPr id="462" name="Entrada de lápiz 461">
                  <a:extLst>
                    <a:ext uri="{FF2B5EF4-FFF2-40B4-BE49-F238E27FC236}">
                      <a16:creationId xmlns:a16="http://schemas.microsoft.com/office/drawing/2014/main" id="{61B2E48B-3D85-4DFB-AEC4-989E336911A7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5415138" y="1840220"/>
                  <a:ext cx="244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463" name="Entrada de lápiz 462">
                  <a:extLst>
                    <a:ext uri="{FF2B5EF4-FFF2-40B4-BE49-F238E27FC236}">
                      <a16:creationId xmlns:a16="http://schemas.microsoft.com/office/drawing/2014/main" id="{7F75AEB7-9066-4E0A-B16E-C1A67354F0BA}"/>
                    </a:ext>
                  </a:extLst>
                </p14:cNvPr>
                <p14:cNvContentPartPr/>
                <p14:nvPr/>
              </p14:nvContentPartPr>
              <p14:xfrm>
                <a:off x="5716458" y="1723580"/>
                <a:ext cx="200520" cy="210960"/>
              </p14:xfrm>
            </p:contentPart>
          </mc:Choice>
          <mc:Fallback>
            <p:pic>
              <p:nvPicPr>
                <p:cNvPr id="463" name="Entrada de lápiz 462">
                  <a:extLst>
                    <a:ext uri="{FF2B5EF4-FFF2-40B4-BE49-F238E27FC236}">
                      <a16:creationId xmlns:a16="http://schemas.microsoft.com/office/drawing/2014/main" id="{7F75AEB7-9066-4E0A-B16E-C1A67354F0BA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5707458" y="1714940"/>
                  <a:ext cx="218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465" name="Entrada de lápiz 464">
                  <a:extLst>
                    <a:ext uri="{FF2B5EF4-FFF2-40B4-BE49-F238E27FC236}">
                      <a16:creationId xmlns:a16="http://schemas.microsoft.com/office/drawing/2014/main" id="{97CFE145-FA76-489A-AE7F-5F67544B47F0}"/>
                    </a:ext>
                  </a:extLst>
                </p14:cNvPr>
                <p14:cNvContentPartPr/>
                <p14:nvPr/>
              </p14:nvContentPartPr>
              <p14:xfrm>
                <a:off x="5981058" y="1879100"/>
                <a:ext cx="11880" cy="15840"/>
              </p14:xfrm>
            </p:contentPart>
          </mc:Choice>
          <mc:Fallback>
            <p:pic>
              <p:nvPicPr>
                <p:cNvPr id="465" name="Entrada de lápiz 464">
                  <a:extLst>
                    <a:ext uri="{FF2B5EF4-FFF2-40B4-BE49-F238E27FC236}">
                      <a16:creationId xmlns:a16="http://schemas.microsoft.com/office/drawing/2014/main" id="{97CFE145-FA76-489A-AE7F-5F67544B47F0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5972058" y="1870100"/>
                  <a:ext cx="29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466" name="Entrada de lápiz 465">
                  <a:extLst>
                    <a:ext uri="{FF2B5EF4-FFF2-40B4-BE49-F238E27FC236}">
                      <a16:creationId xmlns:a16="http://schemas.microsoft.com/office/drawing/2014/main" id="{9C619375-3229-4543-95E5-3B68D3FCFA3D}"/>
                    </a:ext>
                  </a:extLst>
                </p14:cNvPr>
                <p14:cNvContentPartPr/>
                <p14:nvPr/>
              </p14:nvContentPartPr>
              <p14:xfrm>
                <a:off x="6070338" y="1755980"/>
                <a:ext cx="129960" cy="161280"/>
              </p14:xfrm>
            </p:contentPart>
          </mc:Choice>
          <mc:Fallback>
            <p:pic>
              <p:nvPicPr>
                <p:cNvPr id="466" name="Entrada de lápiz 465">
                  <a:extLst>
                    <a:ext uri="{FF2B5EF4-FFF2-40B4-BE49-F238E27FC236}">
                      <a16:creationId xmlns:a16="http://schemas.microsoft.com/office/drawing/2014/main" id="{9C619375-3229-4543-95E5-3B68D3FCFA3D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6061698" y="1746980"/>
                  <a:ext cx="147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467" name="Entrada de lápiz 466">
                  <a:extLst>
                    <a:ext uri="{FF2B5EF4-FFF2-40B4-BE49-F238E27FC236}">
                      <a16:creationId xmlns:a16="http://schemas.microsoft.com/office/drawing/2014/main" id="{0EE0149E-489E-4A50-82BC-6B6635EAC471}"/>
                    </a:ext>
                  </a:extLst>
                </p14:cNvPr>
                <p14:cNvContentPartPr/>
                <p14:nvPr/>
              </p14:nvContentPartPr>
              <p14:xfrm>
                <a:off x="5489298" y="1978460"/>
                <a:ext cx="150840" cy="202320"/>
              </p14:xfrm>
            </p:contentPart>
          </mc:Choice>
          <mc:Fallback>
            <p:pic>
              <p:nvPicPr>
                <p:cNvPr id="467" name="Entrada de lápiz 466">
                  <a:extLst>
                    <a:ext uri="{FF2B5EF4-FFF2-40B4-BE49-F238E27FC236}">
                      <a16:creationId xmlns:a16="http://schemas.microsoft.com/office/drawing/2014/main" id="{0EE0149E-489E-4A50-82BC-6B6635EAC471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5480298" y="1969460"/>
                  <a:ext cx="168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468" name="Entrada de lápiz 467">
                  <a:extLst>
                    <a:ext uri="{FF2B5EF4-FFF2-40B4-BE49-F238E27FC236}">
                      <a16:creationId xmlns:a16="http://schemas.microsoft.com/office/drawing/2014/main" id="{77532FED-31ED-439B-853A-9C34006FE41E}"/>
                    </a:ext>
                  </a:extLst>
                </p14:cNvPr>
                <p14:cNvContentPartPr/>
                <p14:nvPr/>
              </p14:nvContentPartPr>
              <p14:xfrm>
                <a:off x="5468418" y="2059460"/>
                <a:ext cx="162360" cy="19080"/>
              </p14:xfrm>
            </p:contentPart>
          </mc:Choice>
          <mc:Fallback>
            <p:pic>
              <p:nvPicPr>
                <p:cNvPr id="468" name="Entrada de lápiz 467">
                  <a:extLst>
                    <a:ext uri="{FF2B5EF4-FFF2-40B4-BE49-F238E27FC236}">
                      <a16:creationId xmlns:a16="http://schemas.microsoft.com/office/drawing/2014/main" id="{77532FED-31ED-439B-853A-9C34006FE41E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5459778" y="2050820"/>
                  <a:ext cx="180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469" name="Entrada de lápiz 468">
                  <a:extLst>
                    <a:ext uri="{FF2B5EF4-FFF2-40B4-BE49-F238E27FC236}">
                      <a16:creationId xmlns:a16="http://schemas.microsoft.com/office/drawing/2014/main" id="{EF3EC5CC-2028-46D9-BC81-3976E5314466}"/>
                    </a:ext>
                  </a:extLst>
                </p14:cNvPr>
                <p14:cNvContentPartPr/>
                <p14:nvPr/>
              </p14:nvContentPartPr>
              <p14:xfrm>
                <a:off x="5438898" y="2148380"/>
                <a:ext cx="195480" cy="28440"/>
              </p14:xfrm>
            </p:contentPart>
          </mc:Choice>
          <mc:Fallback>
            <p:pic>
              <p:nvPicPr>
                <p:cNvPr id="469" name="Entrada de lápiz 468">
                  <a:extLst>
                    <a:ext uri="{FF2B5EF4-FFF2-40B4-BE49-F238E27FC236}">
                      <a16:creationId xmlns:a16="http://schemas.microsoft.com/office/drawing/2014/main" id="{EF3EC5CC-2028-46D9-BC81-3976E5314466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5429898" y="2139740"/>
                  <a:ext cx="213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471" name="Entrada de lápiz 470">
                  <a:extLst>
                    <a:ext uri="{FF2B5EF4-FFF2-40B4-BE49-F238E27FC236}">
                      <a16:creationId xmlns:a16="http://schemas.microsoft.com/office/drawing/2014/main" id="{530265E9-C9CD-4582-A323-FB61091B0874}"/>
                    </a:ext>
                  </a:extLst>
                </p14:cNvPr>
                <p14:cNvContentPartPr/>
                <p14:nvPr/>
              </p14:nvContentPartPr>
              <p14:xfrm>
                <a:off x="5696658" y="2021300"/>
                <a:ext cx="154800" cy="183240"/>
              </p14:xfrm>
            </p:contentPart>
          </mc:Choice>
          <mc:Fallback>
            <p:pic>
              <p:nvPicPr>
                <p:cNvPr id="471" name="Entrada de lápiz 470">
                  <a:extLst>
                    <a:ext uri="{FF2B5EF4-FFF2-40B4-BE49-F238E27FC236}">
                      <a16:creationId xmlns:a16="http://schemas.microsoft.com/office/drawing/2014/main" id="{530265E9-C9CD-4582-A323-FB61091B0874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5687658" y="2012660"/>
                  <a:ext cx="172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472" name="Entrada de lápiz 471">
                  <a:extLst>
                    <a:ext uri="{FF2B5EF4-FFF2-40B4-BE49-F238E27FC236}">
                      <a16:creationId xmlns:a16="http://schemas.microsoft.com/office/drawing/2014/main" id="{EEF1C3B4-3D1F-417C-8429-C0031FA9109F}"/>
                    </a:ext>
                  </a:extLst>
                </p14:cNvPr>
                <p14:cNvContentPartPr/>
                <p14:nvPr/>
              </p14:nvContentPartPr>
              <p14:xfrm>
                <a:off x="5916258" y="2118500"/>
                <a:ext cx="28800" cy="29160"/>
              </p14:xfrm>
            </p:contentPart>
          </mc:Choice>
          <mc:Fallback>
            <p:pic>
              <p:nvPicPr>
                <p:cNvPr id="472" name="Entrada de lápiz 471">
                  <a:extLst>
                    <a:ext uri="{FF2B5EF4-FFF2-40B4-BE49-F238E27FC236}">
                      <a16:creationId xmlns:a16="http://schemas.microsoft.com/office/drawing/2014/main" id="{EEF1C3B4-3D1F-417C-8429-C0031FA9109F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5907258" y="2109500"/>
                  <a:ext cx="46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473" name="Entrada de lápiz 472">
                  <a:extLst>
                    <a:ext uri="{FF2B5EF4-FFF2-40B4-BE49-F238E27FC236}">
                      <a16:creationId xmlns:a16="http://schemas.microsoft.com/office/drawing/2014/main" id="{333B3825-079F-4491-9169-E4104432AF62}"/>
                    </a:ext>
                  </a:extLst>
                </p14:cNvPr>
                <p14:cNvContentPartPr/>
                <p14:nvPr/>
              </p14:nvContentPartPr>
              <p14:xfrm>
                <a:off x="6033978" y="2070620"/>
                <a:ext cx="34560" cy="62280"/>
              </p14:xfrm>
            </p:contentPart>
          </mc:Choice>
          <mc:Fallback>
            <p:pic>
              <p:nvPicPr>
                <p:cNvPr id="473" name="Entrada de lápiz 472">
                  <a:extLst>
                    <a:ext uri="{FF2B5EF4-FFF2-40B4-BE49-F238E27FC236}">
                      <a16:creationId xmlns:a16="http://schemas.microsoft.com/office/drawing/2014/main" id="{333B3825-079F-4491-9169-E4104432AF62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6025338" y="2061980"/>
                  <a:ext cx="522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474" name="Entrada de lápiz 473">
                  <a:extLst>
                    <a:ext uri="{FF2B5EF4-FFF2-40B4-BE49-F238E27FC236}">
                      <a16:creationId xmlns:a16="http://schemas.microsoft.com/office/drawing/2014/main" id="{A112427F-10E9-4462-A880-5610D6A9B281}"/>
                    </a:ext>
                  </a:extLst>
                </p14:cNvPr>
                <p14:cNvContentPartPr/>
                <p14:nvPr/>
              </p14:nvContentPartPr>
              <p14:xfrm>
                <a:off x="6105258" y="1970180"/>
                <a:ext cx="15840" cy="23400"/>
              </p14:xfrm>
            </p:contentPart>
          </mc:Choice>
          <mc:Fallback>
            <p:pic>
              <p:nvPicPr>
                <p:cNvPr id="474" name="Entrada de lápiz 473">
                  <a:extLst>
                    <a:ext uri="{FF2B5EF4-FFF2-40B4-BE49-F238E27FC236}">
                      <a16:creationId xmlns:a16="http://schemas.microsoft.com/office/drawing/2014/main" id="{A112427F-10E9-4462-A880-5610D6A9B281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6096618" y="1961180"/>
                  <a:ext cx="33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475" name="Entrada de lápiz 474">
                  <a:extLst>
                    <a:ext uri="{FF2B5EF4-FFF2-40B4-BE49-F238E27FC236}">
                      <a16:creationId xmlns:a16="http://schemas.microsoft.com/office/drawing/2014/main" id="{272BEDCF-356A-4821-8094-138A68F2759C}"/>
                    </a:ext>
                  </a:extLst>
                </p14:cNvPr>
                <p14:cNvContentPartPr/>
                <p14:nvPr/>
              </p14:nvContentPartPr>
              <p14:xfrm>
                <a:off x="6139818" y="1953980"/>
                <a:ext cx="263880" cy="158760"/>
              </p14:xfrm>
            </p:contentPart>
          </mc:Choice>
          <mc:Fallback>
            <p:pic>
              <p:nvPicPr>
                <p:cNvPr id="475" name="Entrada de lápiz 474">
                  <a:extLst>
                    <a:ext uri="{FF2B5EF4-FFF2-40B4-BE49-F238E27FC236}">
                      <a16:creationId xmlns:a16="http://schemas.microsoft.com/office/drawing/2014/main" id="{272BEDCF-356A-4821-8094-138A68F2759C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6130818" y="1944980"/>
                  <a:ext cx="281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477" name="Entrada de lápiz 476">
                  <a:extLst>
                    <a:ext uri="{FF2B5EF4-FFF2-40B4-BE49-F238E27FC236}">
                      <a16:creationId xmlns:a16="http://schemas.microsoft.com/office/drawing/2014/main" id="{D64669E9-DC65-4331-94F8-BD03FF8A5DED}"/>
                    </a:ext>
                  </a:extLst>
                </p14:cNvPr>
                <p14:cNvContentPartPr/>
                <p14:nvPr/>
              </p14:nvContentPartPr>
              <p14:xfrm>
                <a:off x="5342778" y="2387420"/>
                <a:ext cx="173160" cy="218880"/>
              </p14:xfrm>
            </p:contentPart>
          </mc:Choice>
          <mc:Fallback>
            <p:pic>
              <p:nvPicPr>
                <p:cNvPr id="477" name="Entrada de lápiz 476">
                  <a:extLst>
                    <a:ext uri="{FF2B5EF4-FFF2-40B4-BE49-F238E27FC236}">
                      <a16:creationId xmlns:a16="http://schemas.microsoft.com/office/drawing/2014/main" id="{D64669E9-DC65-4331-94F8-BD03FF8A5DED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5334138" y="2378420"/>
                  <a:ext cx="1908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478" name="Entrada de lápiz 477">
                  <a:extLst>
                    <a:ext uri="{FF2B5EF4-FFF2-40B4-BE49-F238E27FC236}">
                      <a16:creationId xmlns:a16="http://schemas.microsoft.com/office/drawing/2014/main" id="{10296E4E-C05C-4950-A620-D20D3B4F34D1}"/>
                    </a:ext>
                  </a:extLst>
                </p14:cNvPr>
                <p14:cNvContentPartPr/>
                <p14:nvPr/>
              </p14:nvContentPartPr>
              <p14:xfrm>
                <a:off x="5517738" y="2498300"/>
                <a:ext cx="25200" cy="45720"/>
              </p14:xfrm>
            </p:contentPart>
          </mc:Choice>
          <mc:Fallback>
            <p:pic>
              <p:nvPicPr>
                <p:cNvPr id="478" name="Entrada de lápiz 477">
                  <a:extLst>
                    <a:ext uri="{FF2B5EF4-FFF2-40B4-BE49-F238E27FC236}">
                      <a16:creationId xmlns:a16="http://schemas.microsoft.com/office/drawing/2014/main" id="{10296E4E-C05C-4950-A620-D20D3B4F34D1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5509098" y="2489660"/>
                  <a:ext cx="428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479" name="Entrada de lápiz 478">
                  <a:extLst>
                    <a:ext uri="{FF2B5EF4-FFF2-40B4-BE49-F238E27FC236}">
                      <a16:creationId xmlns:a16="http://schemas.microsoft.com/office/drawing/2014/main" id="{9EFB1BE8-BCD8-435E-82C8-A5BD5F3FFC24}"/>
                    </a:ext>
                  </a:extLst>
                </p14:cNvPr>
                <p14:cNvContentPartPr/>
                <p14:nvPr/>
              </p14:nvContentPartPr>
              <p14:xfrm>
                <a:off x="5605938" y="2420180"/>
                <a:ext cx="216720" cy="283320"/>
              </p14:xfrm>
            </p:contentPart>
          </mc:Choice>
          <mc:Fallback>
            <p:pic>
              <p:nvPicPr>
                <p:cNvPr id="479" name="Entrada de lápiz 478">
                  <a:extLst>
                    <a:ext uri="{FF2B5EF4-FFF2-40B4-BE49-F238E27FC236}">
                      <a16:creationId xmlns:a16="http://schemas.microsoft.com/office/drawing/2014/main" id="{9EFB1BE8-BCD8-435E-82C8-A5BD5F3FFC24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5596938" y="2411180"/>
                  <a:ext cx="2343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480" name="Entrada de lápiz 479">
                  <a:extLst>
                    <a:ext uri="{FF2B5EF4-FFF2-40B4-BE49-F238E27FC236}">
                      <a16:creationId xmlns:a16="http://schemas.microsoft.com/office/drawing/2014/main" id="{47A513B6-F7CE-4214-869A-05E99306C5D9}"/>
                    </a:ext>
                  </a:extLst>
                </p14:cNvPr>
                <p14:cNvContentPartPr/>
                <p14:nvPr/>
              </p14:nvContentPartPr>
              <p14:xfrm>
                <a:off x="5843178" y="2419820"/>
                <a:ext cx="94680" cy="97560"/>
              </p14:xfrm>
            </p:contentPart>
          </mc:Choice>
          <mc:Fallback>
            <p:pic>
              <p:nvPicPr>
                <p:cNvPr id="480" name="Entrada de lápiz 479">
                  <a:extLst>
                    <a:ext uri="{FF2B5EF4-FFF2-40B4-BE49-F238E27FC236}">
                      <a16:creationId xmlns:a16="http://schemas.microsoft.com/office/drawing/2014/main" id="{47A513B6-F7CE-4214-869A-05E99306C5D9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5834178" y="2411180"/>
                  <a:ext cx="112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481" name="Entrada de lápiz 480">
                  <a:extLst>
                    <a:ext uri="{FF2B5EF4-FFF2-40B4-BE49-F238E27FC236}">
                      <a16:creationId xmlns:a16="http://schemas.microsoft.com/office/drawing/2014/main" id="{294C65A3-F842-4E8B-A633-EC352E7AB3F8}"/>
                    </a:ext>
                  </a:extLst>
                </p14:cNvPr>
                <p14:cNvContentPartPr/>
                <p14:nvPr/>
              </p14:nvContentPartPr>
              <p14:xfrm>
                <a:off x="5974578" y="2338100"/>
                <a:ext cx="291960" cy="219960"/>
              </p14:xfrm>
            </p:contentPart>
          </mc:Choice>
          <mc:Fallback>
            <p:pic>
              <p:nvPicPr>
                <p:cNvPr id="481" name="Entrada de lápiz 480">
                  <a:extLst>
                    <a:ext uri="{FF2B5EF4-FFF2-40B4-BE49-F238E27FC236}">
                      <a16:creationId xmlns:a16="http://schemas.microsoft.com/office/drawing/2014/main" id="{294C65A3-F842-4E8B-A633-EC352E7AB3F8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5965938" y="2329100"/>
                  <a:ext cx="309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482" name="Entrada de lápiz 481">
                  <a:extLst>
                    <a:ext uri="{FF2B5EF4-FFF2-40B4-BE49-F238E27FC236}">
                      <a16:creationId xmlns:a16="http://schemas.microsoft.com/office/drawing/2014/main" id="{418BBD5C-EAEA-49AD-B1AB-BAF03AAC67F6}"/>
                    </a:ext>
                  </a:extLst>
                </p14:cNvPr>
                <p14:cNvContentPartPr/>
                <p14:nvPr/>
              </p14:nvContentPartPr>
              <p14:xfrm>
                <a:off x="6270498" y="2438900"/>
                <a:ext cx="24120" cy="75960"/>
              </p14:xfrm>
            </p:contentPart>
          </mc:Choice>
          <mc:Fallback>
            <p:pic>
              <p:nvPicPr>
                <p:cNvPr id="482" name="Entrada de lápiz 481">
                  <a:extLst>
                    <a:ext uri="{FF2B5EF4-FFF2-40B4-BE49-F238E27FC236}">
                      <a16:creationId xmlns:a16="http://schemas.microsoft.com/office/drawing/2014/main" id="{418BBD5C-EAEA-49AD-B1AB-BAF03AAC67F6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6261498" y="2430260"/>
                  <a:ext cx="417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483" name="Entrada de lápiz 482">
                  <a:extLst>
                    <a:ext uri="{FF2B5EF4-FFF2-40B4-BE49-F238E27FC236}">
                      <a16:creationId xmlns:a16="http://schemas.microsoft.com/office/drawing/2014/main" id="{B8D44DB8-0A2F-4077-813A-AC6C637BD3E1}"/>
                    </a:ext>
                  </a:extLst>
                </p14:cNvPr>
                <p14:cNvContentPartPr/>
                <p14:nvPr/>
              </p14:nvContentPartPr>
              <p14:xfrm>
                <a:off x="5321178" y="2357900"/>
                <a:ext cx="135000" cy="116640"/>
              </p14:xfrm>
            </p:contentPart>
          </mc:Choice>
          <mc:Fallback>
            <p:pic>
              <p:nvPicPr>
                <p:cNvPr id="483" name="Entrada de lápiz 482">
                  <a:extLst>
                    <a:ext uri="{FF2B5EF4-FFF2-40B4-BE49-F238E27FC236}">
                      <a16:creationId xmlns:a16="http://schemas.microsoft.com/office/drawing/2014/main" id="{B8D44DB8-0A2F-4077-813A-AC6C637BD3E1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5312178" y="2348900"/>
                  <a:ext cx="152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485" name="Entrada de lápiz 484">
                  <a:extLst>
                    <a:ext uri="{FF2B5EF4-FFF2-40B4-BE49-F238E27FC236}">
                      <a16:creationId xmlns:a16="http://schemas.microsoft.com/office/drawing/2014/main" id="{9967287D-917F-47EE-B212-7C04361DD7DB}"/>
                    </a:ext>
                  </a:extLst>
                </p14:cNvPr>
                <p14:cNvContentPartPr/>
                <p14:nvPr/>
              </p14:nvContentPartPr>
              <p14:xfrm>
                <a:off x="3823218" y="1748060"/>
                <a:ext cx="1423080" cy="431640"/>
              </p14:xfrm>
            </p:contentPart>
          </mc:Choice>
          <mc:Fallback>
            <p:pic>
              <p:nvPicPr>
                <p:cNvPr id="485" name="Entrada de lápiz 484">
                  <a:extLst>
                    <a:ext uri="{FF2B5EF4-FFF2-40B4-BE49-F238E27FC236}">
                      <a16:creationId xmlns:a16="http://schemas.microsoft.com/office/drawing/2014/main" id="{9967287D-917F-47EE-B212-7C04361DD7DB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3814578" y="1739060"/>
                  <a:ext cx="14407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486" name="Entrada de lápiz 485">
                  <a:extLst>
                    <a:ext uri="{FF2B5EF4-FFF2-40B4-BE49-F238E27FC236}">
                      <a16:creationId xmlns:a16="http://schemas.microsoft.com/office/drawing/2014/main" id="{CAFE793D-29E6-43E4-B43F-632287557A92}"/>
                    </a:ext>
                  </a:extLst>
                </p14:cNvPr>
                <p14:cNvContentPartPr/>
                <p14:nvPr/>
              </p14:nvContentPartPr>
              <p14:xfrm>
                <a:off x="5076738" y="2059460"/>
                <a:ext cx="225360" cy="152280"/>
              </p14:xfrm>
            </p:contentPart>
          </mc:Choice>
          <mc:Fallback>
            <p:pic>
              <p:nvPicPr>
                <p:cNvPr id="486" name="Entrada de lápiz 485">
                  <a:extLst>
                    <a:ext uri="{FF2B5EF4-FFF2-40B4-BE49-F238E27FC236}">
                      <a16:creationId xmlns:a16="http://schemas.microsoft.com/office/drawing/2014/main" id="{CAFE793D-29E6-43E4-B43F-632287557A92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5068098" y="2050820"/>
                  <a:ext cx="243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487" name="Entrada de lápiz 486">
                  <a:extLst>
                    <a:ext uri="{FF2B5EF4-FFF2-40B4-BE49-F238E27FC236}">
                      <a16:creationId xmlns:a16="http://schemas.microsoft.com/office/drawing/2014/main" id="{FD3AF988-3DD5-4F31-B83F-9705D3655FEB}"/>
                    </a:ext>
                  </a:extLst>
                </p14:cNvPr>
                <p14:cNvContentPartPr/>
                <p14:nvPr/>
              </p14:nvContentPartPr>
              <p14:xfrm>
                <a:off x="5080698" y="2214980"/>
                <a:ext cx="143280" cy="48960"/>
              </p14:xfrm>
            </p:contentPart>
          </mc:Choice>
          <mc:Fallback>
            <p:pic>
              <p:nvPicPr>
                <p:cNvPr id="487" name="Entrada de lápiz 486">
                  <a:extLst>
                    <a:ext uri="{FF2B5EF4-FFF2-40B4-BE49-F238E27FC236}">
                      <a16:creationId xmlns:a16="http://schemas.microsoft.com/office/drawing/2014/main" id="{FD3AF988-3DD5-4F31-B83F-9705D3655FEB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5072058" y="2205980"/>
                  <a:ext cx="1609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489" name="Entrada de lápiz 488">
                  <a:extLst>
                    <a:ext uri="{FF2B5EF4-FFF2-40B4-BE49-F238E27FC236}">
                      <a16:creationId xmlns:a16="http://schemas.microsoft.com/office/drawing/2014/main" id="{F643E7AB-47AA-423D-81CE-79071B5BCD09}"/>
                    </a:ext>
                  </a:extLst>
                </p14:cNvPr>
                <p14:cNvContentPartPr/>
                <p14:nvPr/>
              </p14:nvContentPartPr>
              <p14:xfrm>
                <a:off x="6490458" y="2141540"/>
                <a:ext cx="355320" cy="282960"/>
              </p14:xfrm>
            </p:contentPart>
          </mc:Choice>
          <mc:Fallback>
            <p:pic>
              <p:nvPicPr>
                <p:cNvPr id="489" name="Entrada de lápiz 488">
                  <a:extLst>
                    <a:ext uri="{FF2B5EF4-FFF2-40B4-BE49-F238E27FC236}">
                      <a16:creationId xmlns:a16="http://schemas.microsoft.com/office/drawing/2014/main" id="{F643E7AB-47AA-423D-81CE-79071B5BCD09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6481818" y="2132540"/>
                  <a:ext cx="3729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490" name="Entrada de lápiz 489">
                  <a:extLst>
                    <a:ext uri="{FF2B5EF4-FFF2-40B4-BE49-F238E27FC236}">
                      <a16:creationId xmlns:a16="http://schemas.microsoft.com/office/drawing/2014/main" id="{EE22BBB6-A316-4EC5-BB36-2AB3EC11DF2E}"/>
                    </a:ext>
                  </a:extLst>
                </p14:cNvPr>
                <p14:cNvContentPartPr/>
                <p14:nvPr/>
              </p14:nvContentPartPr>
              <p14:xfrm>
                <a:off x="6509178" y="1567700"/>
                <a:ext cx="1485720" cy="744840"/>
              </p14:xfrm>
            </p:contentPart>
          </mc:Choice>
          <mc:Fallback>
            <p:pic>
              <p:nvPicPr>
                <p:cNvPr id="490" name="Entrada de lápiz 489">
                  <a:extLst>
                    <a:ext uri="{FF2B5EF4-FFF2-40B4-BE49-F238E27FC236}">
                      <a16:creationId xmlns:a16="http://schemas.microsoft.com/office/drawing/2014/main" id="{EE22BBB6-A316-4EC5-BB36-2AB3EC11DF2E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6500538" y="1558700"/>
                  <a:ext cx="150336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492" name="Entrada de lápiz 491">
                  <a:extLst>
                    <a:ext uri="{FF2B5EF4-FFF2-40B4-BE49-F238E27FC236}">
                      <a16:creationId xmlns:a16="http://schemas.microsoft.com/office/drawing/2014/main" id="{76C93D09-C1EF-4076-A962-D188C18BD71B}"/>
                    </a:ext>
                  </a:extLst>
                </p14:cNvPr>
                <p14:cNvContentPartPr/>
                <p14:nvPr/>
              </p14:nvContentPartPr>
              <p14:xfrm>
                <a:off x="4946418" y="2034980"/>
                <a:ext cx="130680" cy="322920"/>
              </p14:xfrm>
            </p:contentPart>
          </mc:Choice>
          <mc:Fallback>
            <p:pic>
              <p:nvPicPr>
                <p:cNvPr id="492" name="Entrada de lápiz 491">
                  <a:extLst>
                    <a:ext uri="{FF2B5EF4-FFF2-40B4-BE49-F238E27FC236}">
                      <a16:creationId xmlns:a16="http://schemas.microsoft.com/office/drawing/2014/main" id="{76C93D09-C1EF-4076-A962-D188C18BD71B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4937418" y="2026340"/>
                  <a:ext cx="1483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493" name="Entrada de lápiz 492">
                  <a:extLst>
                    <a:ext uri="{FF2B5EF4-FFF2-40B4-BE49-F238E27FC236}">
                      <a16:creationId xmlns:a16="http://schemas.microsoft.com/office/drawing/2014/main" id="{86524A2A-E03F-4012-8057-304942F7CCF9}"/>
                    </a:ext>
                  </a:extLst>
                </p14:cNvPr>
                <p14:cNvContentPartPr/>
                <p14:nvPr/>
              </p14:nvContentPartPr>
              <p14:xfrm>
                <a:off x="6768378" y="2141540"/>
                <a:ext cx="143280" cy="289080"/>
              </p14:xfrm>
            </p:contentPart>
          </mc:Choice>
          <mc:Fallback>
            <p:pic>
              <p:nvPicPr>
                <p:cNvPr id="493" name="Entrada de lápiz 492">
                  <a:extLst>
                    <a:ext uri="{FF2B5EF4-FFF2-40B4-BE49-F238E27FC236}">
                      <a16:creationId xmlns:a16="http://schemas.microsoft.com/office/drawing/2014/main" id="{86524A2A-E03F-4012-8057-304942F7CCF9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6759738" y="2132540"/>
                  <a:ext cx="1609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495" name="Entrada de lápiz 494">
                  <a:extLst>
                    <a:ext uri="{FF2B5EF4-FFF2-40B4-BE49-F238E27FC236}">
                      <a16:creationId xmlns:a16="http://schemas.microsoft.com/office/drawing/2014/main" id="{DB4B8B27-18BB-4DDC-A8D6-09A57D23378F}"/>
                    </a:ext>
                  </a:extLst>
                </p14:cNvPr>
                <p14:cNvContentPartPr/>
                <p14:nvPr/>
              </p14:nvContentPartPr>
              <p14:xfrm>
                <a:off x="6262578" y="1776860"/>
                <a:ext cx="163800" cy="66960"/>
              </p14:xfrm>
            </p:contentPart>
          </mc:Choice>
          <mc:Fallback>
            <p:pic>
              <p:nvPicPr>
                <p:cNvPr id="495" name="Entrada de lápiz 494">
                  <a:extLst>
                    <a:ext uri="{FF2B5EF4-FFF2-40B4-BE49-F238E27FC236}">
                      <a16:creationId xmlns:a16="http://schemas.microsoft.com/office/drawing/2014/main" id="{DB4B8B27-18BB-4DDC-A8D6-09A57D23378F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6253938" y="1767860"/>
                  <a:ext cx="181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496" name="Entrada de lápiz 495">
                  <a:extLst>
                    <a:ext uri="{FF2B5EF4-FFF2-40B4-BE49-F238E27FC236}">
                      <a16:creationId xmlns:a16="http://schemas.microsoft.com/office/drawing/2014/main" id="{4ED38699-7AF2-4145-823A-B1B7C82E0234}"/>
                    </a:ext>
                  </a:extLst>
                </p14:cNvPr>
                <p14:cNvContentPartPr/>
                <p14:nvPr/>
              </p14:nvContentPartPr>
              <p14:xfrm>
                <a:off x="4308858" y="655460"/>
                <a:ext cx="33840" cy="40320"/>
              </p14:xfrm>
            </p:contentPart>
          </mc:Choice>
          <mc:Fallback>
            <p:pic>
              <p:nvPicPr>
                <p:cNvPr id="496" name="Entrada de lápiz 495">
                  <a:extLst>
                    <a:ext uri="{FF2B5EF4-FFF2-40B4-BE49-F238E27FC236}">
                      <a16:creationId xmlns:a16="http://schemas.microsoft.com/office/drawing/2014/main" id="{4ED38699-7AF2-4145-823A-B1B7C82E0234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4300218" y="646820"/>
                  <a:ext cx="514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498" name="Entrada de lápiz 497">
                  <a:extLst>
                    <a:ext uri="{FF2B5EF4-FFF2-40B4-BE49-F238E27FC236}">
                      <a16:creationId xmlns:a16="http://schemas.microsoft.com/office/drawing/2014/main" id="{7A275324-DDE3-4EA6-97A2-A17C36EDC1A8}"/>
                    </a:ext>
                  </a:extLst>
                </p14:cNvPr>
                <p14:cNvContentPartPr/>
                <p14:nvPr/>
              </p14:nvContentPartPr>
              <p14:xfrm>
                <a:off x="6381378" y="1960820"/>
                <a:ext cx="274680" cy="142200"/>
              </p14:xfrm>
            </p:contentPart>
          </mc:Choice>
          <mc:Fallback>
            <p:pic>
              <p:nvPicPr>
                <p:cNvPr id="498" name="Entrada de lápiz 497">
                  <a:extLst>
                    <a:ext uri="{FF2B5EF4-FFF2-40B4-BE49-F238E27FC236}">
                      <a16:creationId xmlns:a16="http://schemas.microsoft.com/office/drawing/2014/main" id="{7A275324-DDE3-4EA6-97A2-A17C36EDC1A8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6372378" y="1952180"/>
                  <a:ext cx="292320" cy="1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8">
            <p14:nvContentPartPr>
              <p14:cNvPr id="500" name="Entrada de lápiz 499">
                <a:extLst>
                  <a:ext uri="{FF2B5EF4-FFF2-40B4-BE49-F238E27FC236}">
                    <a16:creationId xmlns:a16="http://schemas.microsoft.com/office/drawing/2014/main" id="{23208BB4-9AC9-4171-8E3C-29A5F3223839}"/>
                  </a:ext>
                </a:extLst>
              </p14:cNvPr>
              <p14:cNvContentPartPr/>
              <p14:nvPr/>
            </p14:nvContentPartPr>
            <p14:xfrm>
              <a:off x="7988058" y="899180"/>
              <a:ext cx="190440" cy="19800"/>
            </p14:xfrm>
          </p:contentPart>
        </mc:Choice>
        <mc:Fallback>
          <p:pic>
            <p:nvPicPr>
              <p:cNvPr id="500" name="Entrada de lápiz 499">
                <a:extLst>
                  <a:ext uri="{FF2B5EF4-FFF2-40B4-BE49-F238E27FC236}">
                    <a16:creationId xmlns:a16="http://schemas.microsoft.com/office/drawing/2014/main" id="{23208BB4-9AC9-4171-8E3C-29A5F3223839}"/>
                  </a:ext>
                </a:extLst>
              </p:cNvPr>
              <p:cNvPicPr/>
              <p:nvPr/>
            </p:nvPicPr>
            <p:blipFill>
              <a:blip r:embed="rId789"/>
              <a:stretch>
                <a:fillRect/>
              </a:stretch>
            </p:blipFill>
            <p:spPr>
              <a:xfrm>
                <a:off x="7979418" y="890180"/>
                <a:ext cx="208080" cy="3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5190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232076-D477-4D87-84AA-EF686C46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2400" b="1" dirty="0"/>
              <a:t>IE (</a:t>
            </a:r>
            <a:r>
              <a:rPr lang="es-CO" sz="2400" b="1" dirty="0" err="1"/>
              <a:t>Information</a:t>
            </a:r>
            <a:r>
              <a:rPr lang="es-CO" sz="2400" b="1" dirty="0"/>
              <a:t> </a:t>
            </a:r>
            <a:r>
              <a:rPr lang="es-CO" sz="2400" b="1" dirty="0" err="1"/>
              <a:t>Engineering</a:t>
            </a:r>
            <a:r>
              <a:rPr lang="es-CO" sz="2400" b="1" dirty="0"/>
              <a:t>): </a:t>
            </a:r>
            <a:r>
              <a:rPr lang="es-CO" sz="2400" dirty="0"/>
              <a:t>desarrollada inicialmente por Clive Finkelstein quien luego la refinó con el apoyo de James Martin;</a:t>
            </a:r>
            <a:br>
              <a:rPr lang="es-CO" sz="2400" dirty="0"/>
            </a:br>
            <a:endParaRPr lang="es-CO" sz="2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810540-C132-4E68-9D26-8B7B50DE6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O" dirty="0"/>
              <a:t>Aunque es clara e intuitiva, sólo sirve para modelos de alto nivel de abstracción (modelos lógicos), pues no permite modelar los atributos de las entidades .</a:t>
            </a:r>
          </a:p>
          <a:p>
            <a:endParaRPr lang="es-CO" dirty="0"/>
          </a:p>
        </p:txBody>
      </p:sp>
      <p:pic>
        <p:nvPicPr>
          <p:cNvPr id="7" name="Imagen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DC5B42A-AD12-485C-A992-4B9B0B89A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787" y="3270801"/>
            <a:ext cx="8635975" cy="27347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AE09310-A598-486B-862B-4776C9515245}"/>
              </a:ext>
            </a:extLst>
          </p:cNvPr>
          <p:cNvSpPr/>
          <p:nvPr/>
        </p:nvSpPr>
        <p:spPr>
          <a:xfrm>
            <a:off x="5041391" y="6233890"/>
            <a:ext cx="7006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http://www.agiledata.org/essays/dataModeling101.html</a:t>
            </a:r>
          </a:p>
        </p:txBody>
      </p:sp>
    </p:spTree>
    <p:extLst>
      <p:ext uri="{BB962C8B-B14F-4D97-AF65-F5344CB8AC3E}">
        <p14:creationId xmlns:p14="http://schemas.microsoft.com/office/powerpoint/2010/main" val="3390985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5A3D19-E30D-469B-8A31-133C7375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834" y="542855"/>
            <a:ext cx="8911687" cy="1280890"/>
          </a:xfrm>
        </p:spPr>
        <p:txBody>
          <a:bodyPr>
            <a:noAutofit/>
          </a:bodyPr>
          <a:lstStyle/>
          <a:p>
            <a:r>
              <a:rPr lang="es-CO" sz="2400" b="1" dirty="0"/>
              <a:t>IDEF1X  (Data </a:t>
            </a:r>
            <a:r>
              <a:rPr lang="es-CO" sz="2400" b="1" dirty="0" err="1"/>
              <a:t>Modeling</a:t>
            </a:r>
            <a:r>
              <a:rPr lang="es-CO" sz="2400" b="1" dirty="0"/>
              <a:t>): </a:t>
            </a:r>
            <a:r>
              <a:rPr lang="es-CO" sz="2400" dirty="0"/>
              <a:t>desarrollada por el Departamento de Defensa de los Estados Unidos dentro de una familia de estándares llamada IDEF(</a:t>
            </a:r>
            <a:r>
              <a:rPr lang="es-CO" sz="2400" dirty="0" err="1"/>
              <a:t>Integrated</a:t>
            </a:r>
            <a:r>
              <a:rPr lang="es-CO" sz="2400" dirty="0"/>
              <a:t> </a:t>
            </a:r>
            <a:r>
              <a:rPr lang="es-CO" sz="2400" dirty="0" err="1"/>
              <a:t>DEFinition</a:t>
            </a:r>
            <a:r>
              <a:rPr lang="es-CO" sz="2400" dirty="0"/>
              <a:t> </a:t>
            </a:r>
            <a:r>
              <a:rPr lang="es-CO" sz="2400" dirty="0" err="1"/>
              <a:t>Method</a:t>
            </a:r>
            <a:r>
              <a:rPr lang="es-CO" sz="2400" dirty="0"/>
              <a:t>). </a:t>
            </a:r>
            <a:br>
              <a:rPr lang="es-CO" sz="2400" dirty="0"/>
            </a:br>
            <a:endParaRPr lang="es-CO" sz="2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069333-5E0C-4C85-9416-14F37F89C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8036C-636D-4CCB-A60C-0E4C70AC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9212" y="2794780"/>
            <a:ext cx="8660958" cy="3777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7040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BAFF6-FF39-4AAC-895E-B163EEB08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2800" dirty="0"/>
              <a:t>UML (</a:t>
            </a:r>
            <a:r>
              <a:rPr lang="es-ES" sz="2800" dirty="0" err="1"/>
              <a:t>Unified</a:t>
            </a:r>
            <a:r>
              <a:rPr lang="es-ES" sz="2800" dirty="0"/>
              <a:t> </a:t>
            </a:r>
            <a:r>
              <a:rPr lang="es-ES" sz="2800" dirty="0" err="1"/>
              <a:t>Modeling</a:t>
            </a:r>
            <a:r>
              <a:rPr lang="es-ES" sz="2800" dirty="0"/>
              <a:t> </a:t>
            </a:r>
            <a:r>
              <a:rPr lang="es-ES" sz="2800" dirty="0" err="1"/>
              <a:t>Language</a:t>
            </a:r>
            <a:r>
              <a:rPr lang="es-ES" sz="2800" dirty="0"/>
              <a:t>): si bien es un  lenguaje de modelado objetual, se puede extender a través de perfiles para soportar otro tipo de modelos.</a:t>
            </a:r>
            <a:br>
              <a:rPr lang="es-ES" sz="2400" dirty="0"/>
            </a:br>
            <a:endParaRPr lang="es-CO" sz="2400" dirty="0"/>
          </a:p>
        </p:txBody>
      </p:sp>
      <p:pic>
        <p:nvPicPr>
          <p:cNvPr id="5" name="Picture 2" descr="http://ict.udlap.mx/people/carlos/is346/images/modelo_uml.gif">
            <a:extLst>
              <a:ext uri="{FF2B5EF4-FFF2-40B4-BE49-F238E27FC236}">
                <a16:creationId xmlns:a16="http://schemas.microsoft.com/office/drawing/2014/main" id="{0D83DEBE-EEE6-48E2-8D4F-C8900C6D8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7072" y="2650019"/>
            <a:ext cx="8911687" cy="4068379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F0BEA8E8-A9A5-4475-A094-9ED2CE92AFC4}"/>
                  </a:ext>
                </a:extLst>
              </p14:cNvPr>
              <p14:cNvContentPartPr/>
              <p14:nvPr/>
            </p14:nvContentPartPr>
            <p14:xfrm>
              <a:off x="8080369" y="3835449"/>
              <a:ext cx="696240" cy="56124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F0BEA8E8-A9A5-4475-A094-9ED2CE92AF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71729" y="3826809"/>
                <a:ext cx="713880" cy="57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o 6">
            <a:extLst>
              <a:ext uri="{FF2B5EF4-FFF2-40B4-BE49-F238E27FC236}">
                <a16:creationId xmlns:a16="http://schemas.microsoft.com/office/drawing/2014/main" id="{4F5C057E-0D26-4AA4-A85C-B96491596604}"/>
              </a:ext>
            </a:extLst>
          </p:cNvPr>
          <p:cNvGrpSpPr/>
          <p:nvPr/>
        </p:nvGrpSpPr>
        <p:grpSpPr>
          <a:xfrm>
            <a:off x="8498329" y="4235409"/>
            <a:ext cx="975240" cy="592200"/>
            <a:chOff x="8498329" y="4235409"/>
            <a:chExt cx="975240" cy="59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6F1B28AF-BD77-4919-96C9-B15BFF3AEA0A}"/>
                    </a:ext>
                  </a:extLst>
                </p14:cNvPr>
                <p14:cNvContentPartPr/>
                <p14:nvPr/>
              </p14:nvContentPartPr>
              <p14:xfrm>
                <a:off x="8498329" y="4235409"/>
                <a:ext cx="975240" cy="59220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6F1B28AF-BD77-4919-96C9-B15BFF3AEA0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89329" y="4226409"/>
                  <a:ext cx="99288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B5B0686C-653B-4EF5-9F40-933688C0FB84}"/>
                    </a:ext>
                  </a:extLst>
                </p14:cNvPr>
                <p14:cNvContentPartPr/>
                <p14:nvPr/>
              </p14:nvContentPartPr>
              <p14:xfrm>
                <a:off x="9434689" y="4291569"/>
                <a:ext cx="30600" cy="1152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B5B0686C-653B-4EF5-9F40-933688C0FB8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26049" y="4282929"/>
                  <a:ext cx="48240" cy="2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E519F72F-03EF-459E-B468-D19BF3305776}"/>
                  </a:ext>
                </a:extLst>
              </p14:cNvPr>
              <p14:cNvContentPartPr/>
              <p14:nvPr/>
            </p14:nvContentPartPr>
            <p14:xfrm>
              <a:off x="7679689" y="5666769"/>
              <a:ext cx="214200" cy="78120"/>
            </p14:xfrm>
          </p:contentPart>
        </mc:Choice>
        <mc:Fallback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E519F72F-03EF-459E-B468-D19BF330577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70689" y="5658129"/>
                <a:ext cx="2318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78BA29EB-D47B-43C2-9E0A-31F86E18101C}"/>
                  </a:ext>
                </a:extLst>
              </p14:cNvPr>
              <p14:cNvContentPartPr/>
              <p14:nvPr/>
            </p14:nvContentPartPr>
            <p14:xfrm>
              <a:off x="9865249" y="5645889"/>
              <a:ext cx="141120" cy="69120"/>
            </p14:xfrm>
          </p:contentPart>
        </mc:Choice>
        <mc:Fallback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78BA29EB-D47B-43C2-9E0A-31F86E18101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56249" y="5637249"/>
                <a:ext cx="1587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EBD9DEA4-6798-472A-8969-616F28B75777}"/>
                  </a:ext>
                </a:extLst>
              </p14:cNvPr>
              <p14:cNvContentPartPr/>
              <p14:nvPr/>
            </p14:nvContentPartPr>
            <p14:xfrm>
              <a:off x="8708929" y="2876409"/>
              <a:ext cx="383040" cy="253080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EBD9DEA4-6798-472A-8969-616F28B7577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99929" y="2867769"/>
                <a:ext cx="4006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5E1F764-3B77-41AD-ADE3-A7F52B0BA222}"/>
                  </a:ext>
                </a:extLst>
              </p14:cNvPr>
              <p14:cNvContentPartPr/>
              <p14:nvPr/>
            </p14:nvContentPartPr>
            <p14:xfrm>
              <a:off x="4996609" y="4828689"/>
              <a:ext cx="990360" cy="564840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5E1F764-3B77-41AD-ADE3-A7F52B0BA22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87969" y="4819689"/>
                <a:ext cx="1008000" cy="58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upo 13">
            <a:extLst>
              <a:ext uri="{FF2B5EF4-FFF2-40B4-BE49-F238E27FC236}">
                <a16:creationId xmlns:a16="http://schemas.microsoft.com/office/drawing/2014/main" id="{3F7C7C7C-B2E2-4583-9F8E-3FD09675CBEE}"/>
              </a:ext>
            </a:extLst>
          </p:cNvPr>
          <p:cNvGrpSpPr/>
          <p:nvPr/>
        </p:nvGrpSpPr>
        <p:grpSpPr>
          <a:xfrm>
            <a:off x="2136769" y="4709529"/>
            <a:ext cx="1369080" cy="338040"/>
            <a:chOff x="2136769" y="4709529"/>
            <a:chExt cx="136908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51AE656D-225E-4435-8F20-CEBEE749447F}"/>
                    </a:ext>
                  </a:extLst>
                </p14:cNvPr>
                <p14:cNvContentPartPr/>
                <p14:nvPr/>
              </p14:nvContentPartPr>
              <p14:xfrm>
                <a:off x="2807449" y="4709529"/>
                <a:ext cx="698400" cy="28116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51AE656D-225E-4435-8F20-CEBEE749447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798449" y="4700529"/>
                  <a:ext cx="7160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FAED4593-3BA8-4218-A01B-9DA5D7BCD1E4}"/>
                    </a:ext>
                  </a:extLst>
                </p14:cNvPr>
                <p14:cNvContentPartPr/>
                <p14:nvPr/>
              </p14:nvContentPartPr>
              <p14:xfrm>
                <a:off x="2136769" y="4779369"/>
                <a:ext cx="595440" cy="26820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FAED4593-3BA8-4218-A01B-9DA5D7BCD1E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27769" y="4770729"/>
                  <a:ext cx="61308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A55FDE2-A8B1-4CB1-B982-AD31482A3BB0}"/>
              </a:ext>
            </a:extLst>
          </p:cNvPr>
          <p:cNvGrpSpPr/>
          <p:nvPr/>
        </p:nvGrpSpPr>
        <p:grpSpPr>
          <a:xfrm>
            <a:off x="1190329" y="3699369"/>
            <a:ext cx="1837440" cy="909000"/>
            <a:chOff x="1190329" y="3699369"/>
            <a:chExt cx="1837440" cy="90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B52D2423-9BDE-4815-A7F5-7A92F863037F}"/>
                    </a:ext>
                  </a:extLst>
                </p14:cNvPr>
                <p14:cNvContentPartPr/>
                <p14:nvPr/>
              </p14:nvContentPartPr>
              <p14:xfrm>
                <a:off x="2685769" y="4215249"/>
                <a:ext cx="342000" cy="39312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B52D2423-9BDE-4815-A7F5-7A92F863037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77129" y="4206249"/>
                  <a:ext cx="3596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26BE199F-AC4B-4E4B-84F7-F8DD3660557B}"/>
                    </a:ext>
                  </a:extLst>
                </p14:cNvPr>
                <p14:cNvContentPartPr/>
                <p14:nvPr/>
              </p14:nvContentPartPr>
              <p14:xfrm>
                <a:off x="1578769" y="4399929"/>
                <a:ext cx="1271880" cy="6264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26BE199F-AC4B-4E4B-84F7-F8DD3660557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570129" y="4391289"/>
                  <a:ext cx="12895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68E78638-15E2-43E2-AAEB-39ABD7DDD598}"/>
                    </a:ext>
                  </a:extLst>
                </p14:cNvPr>
                <p14:cNvContentPartPr/>
                <p14:nvPr/>
              </p14:nvContentPartPr>
              <p14:xfrm>
                <a:off x="1609009" y="4309929"/>
                <a:ext cx="192600" cy="18000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68E78638-15E2-43E2-AAEB-39ABD7DDD59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00369" y="4300929"/>
                  <a:ext cx="210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CADA179A-B3FD-4A86-A8C5-4738ED27D5E6}"/>
                    </a:ext>
                  </a:extLst>
                </p14:cNvPr>
                <p14:cNvContentPartPr/>
                <p14:nvPr/>
              </p14:nvContentPartPr>
              <p14:xfrm>
                <a:off x="1190329" y="4130289"/>
                <a:ext cx="308160" cy="31464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CADA179A-B3FD-4A86-A8C5-4738ED27D5E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81689" y="4121649"/>
                  <a:ext cx="3258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EB1201FB-BA24-41BC-A6E5-0E2BF01E60B3}"/>
                    </a:ext>
                  </a:extLst>
                </p14:cNvPr>
                <p14:cNvContentPartPr/>
                <p14:nvPr/>
              </p14:nvContentPartPr>
              <p14:xfrm>
                <a:off x="1351609" y="3858489"/>
                <a:ext cx="37080" cy="19080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EB1201FB-BA24-41BC-A6E5-0E2BF01E60B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42609" y="3849489"/>
                  <a:ext cx="54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A0B890BD-550D-4DB6-9608-A7A3D230FC42}"/>
                    </a:ext>
                  </a:extLst>
                </p14:cNvPr>
                <p14:cNvContentPartPr/>
                <p14:nvPr/>
              </p14:nvContentPartPr>
              <p14:xfrm>
                <a:off x="1450249" y="3796209"/>
                <a:ext cx="320760" cy="44136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A0B890BD-550D-4DB6-9608-A7A3D230FC4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41249" y="3787569"/>
                  <a:ext cx="33840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6501BB90-B783-45DA-9890-40CDB2319384}"/>
                    </a:ext>
                  </a:extLst>
                </p14:cNvPr>
                <p14:cNvContentPartPr/>
                <p14:nvPr/>
              </p14:nvContentPartPr>
              <p14:xfrm>
                <a:off x="1837969" y="3699369"/>
                <a:ext cx="486720" cy="38412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6501BB90-B783-45DA-9890-40CDB231938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28969" y="3690729"/>
                  <a:ext cx="50436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6B621461-E50D-4D90-B7D2-C4069FE1197B}"/>
                  </a:ext>
                </a:extLst>
              </p14:cNvPr>
              <p14:cNvContentPartPr/>
              <p14:nvPr/>
            </p14:nvContentPartPr>
            <p14:xfrm>
              <a:off x="7943209" y="3164769"/>
              <a:ext cx="1028880" cy="46440"/>
            </p14:xfrm>
          </p:contentPart>
        </mc:Choice>
        <mc:Fallback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6B621461-E50D-4D90-B7D2-C4069FE1197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934569" y="3156129"/>
                <a:ext cx="104652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o 25">
            <a:extLst>
              <a:ext uri="{FF2B5EF4-FFF2-40B4-BE49-F238E27FC236}">
                <a16:creationId xmlns:a16="http://schemas.microsoft.com/office/drawing/2014/main" id="{AC2E1A8B-AAE0-4B99-9BB9-CA265F3F29C0}"/>
              </a:ext>
            </a:extLst>
          </p:cNvPr>
          <p:cNvGrpSpPr/>
          <p:nvPr/>
        </p:nvGrpSpPr>
        <p:grpSpPr>
          <a:xfrm>
            <a:off x="6680329" y="5955129"/>
            <a:ext cx="246960" cy="153720"/>
            <a:chOff x="6680329" y="5955129"/>
            <a:chExt cx="246960" cy="15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DD15F964-9022-4CB8-97B0-10211CDA930A}"/>
                    </a:ext>
                  </a:extLst>
                </p14:cNvPr>
                <p14:cNvContentPartPr/>
                <p14:nvPr/>
              </p14:nvContentPartPr>
              <p14:xfrm>
                <a:off x="6680329" y="6008409"/>
                <a:ext cx="150840" cy="5580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DD15F964-9022-4CB8-97B0-10211CDA930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71689" y="5999769"/>
                  <a:ext cx="168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E3A0A6A5-704B-445B-8FBF-55A29901300E}"/>
                    </a:ext>
                  </a:extLst>
                </p14:cNvPr>
                <p14:cNvContentPartPr/>
                <p14:nvPr/>
              </p14:nvContentPartPr>
              <p14:xfrm>
                <a:off x="6836209" y="5955129"/>
                <a:ext cx="91080" cy="1537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E3A0A6A5-704B-445B-8FBF-55A29901300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27209" y="5946489"/>
                  <a:ext cx="10872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id="{FF03DB01-EA3E-4D3F-9D2D-90A9FC7627B2}"/>
                  </a:ext>
                </a:extLst>
              </p14:cNvPr>
              <p14:cNvContentPartPr/>
              <p14:nvPr/>
            </p14:nvContentPartPr>
            <p14:xfrm>
              <a:off x="8515969" y="6000849"/>
              <a:ext cx="300240" cy="82440"/>
            </p14:xfrm>
          </p:contentPart>
        </mc:Choice>
        <mc:Fallback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FF03DB01-EA3E-4D3F-9D2D-90A9FC7627B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507329" y="5991849"/>
                <a:ext cx="3178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8B63330C-C675-4806-AAF8-5EF54CE6C7A6}"/>
                  </a:ext>
                </a:extLst>
              </p14:cNvPr>
              <p14:cNvContentPartPr/>
              <p14:nvPr/>
            </p14:nvContentPartPr>
            <p14:xfrm>
              <a:off x="8977489" y="3189969"/>
              <a:ext cx="662400" cy="291960"/>
            </p14:xfrm>
          </p:contentPart>
        </mc:Choice>
        <mc:Fallback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8B63330C-C675-4806-AAF8-5EF54CE6C7A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968849" y="3181329"/>
                <a:ext cx="680040" cy="30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upo 45">
            <a:extLst>
              <a:ext uri="{FF2B5EF4-FFF2-40B4-BE49-F238E27FC236}">
                <a16:creationId xmlns:a16="http://schemas.microsoft.com/office/drawing/2014/main" id="{7D5C1A9C-0E89-44FC-9429-B09E6EEA0416}"/>
              </a:ext>
            </a:extLst>
          </p:cNvPr>
          <p:cNvGrpSpPr/>
          <p:nvPr/>
        </p:nvGrpSpPr>
        <p:grpSpPr>
          <a:xfrm>
            <a:off x="9448729" y="1567809"/>
            <a:ext cx="3131640" cy="1485360"/>
            <a:chOff x="9448729" y="1567809"/>
            <a:chExt cx="3131640" cy="148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6731486D-28F6-4F92-8C6C-336B547B364D}"/>
                    </a:ext>
                  </a:extLst>
                </p14:cNvPr>
                <p14:cNvContentPartPr/>
                <p14:nvPr/>
              </p14:nvContentPartPr>
              <p14:xfrm>
                <a:off x="9736729" y="2298969"/>
                <a:ext cx="233280" cy="33696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6731486D-28F6-4F92-8C6C-336B547B364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727729" y="2290329"/>
                  <a:ext cx="2509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F26F9976-2325-4133-A7BB-FEFF120D6725}"/>
                    </a:ext>
                  </a:extLst>
                </p14:cNvPr>
                <p14:cNvContentPartPr/>
                <p14:nvPr/>
              </p14:nvContentPartPr>
              <p14:xfrm>
                <a:off x="10006009" y="2375649"/>
                <a:ext cx="124920" cy="18108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F26F9976-2325-4133-A7BB-FEFF120D672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997009" y="2367009"/>
                  <a:ext cx="142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05262033-94D0-4AE5-A8A2-4552F24B249C}"/>
                    </a:ext>
                  </a:extLst>
                </p14:cNvPr>
                <p14:cNvContentPartPr/>
                <p14:nvPr/>
              </p14:nvContentPartPr>
              <p14:xfrm>
                <a:off x="10117609" y="2335689"/>
                <a:ext cx="349200" cy="19332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05262033-94D0-4AE5-A8A2-4552F24B249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108969" y="2326689"/>
                  <a:ext cx="366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B53A3D55-A0AB-4865-A446-71BA0BC7E2AB}"/>
                    </a:ext>
                  </a:extLst>
                </p14:cNvPr>
                <p14:cNvContentPartPr/>
                <p14:nvPr/>
              </p14:nvContentPartPr>
              <p14:xfrm>
                <a:off x="10551409" y="2147769"/>
                <a:ext cx="628200" cy="27540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B53A3D55-A0AB-4865-A446-71BA0BC7E2A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542409" y="2139129"/>
                  <a:ext cx="6458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4EA269F8-42EC-4936-8F59-47391B11BE13}"/>
                    </a:ext>
                  </a:extLst>
                </p14:cNvPr>
                <p14:cNvContentPartPr/>
                <p14:nvPr/>
              </p14:nvContentPartPr>
              <p14:xfrm>
                <a:off x="10050649" y="2683089"/>
                <a:ext cx="242640" cy="32112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4EA269F8-42EC-4936-8F59-47391B11BE1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041649" y="2674449"/>
                  <a:ext cx="2602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C767D0E1-58E6-4431-BC54-033D5090ED42}"/>
                    </a:ext>
                  </a:extLst>
                </p14:cNvPr>
                <p14:cNvContentPartPr/>
                <p14:nvPr/>
              </p14:nvContentPartPr>
              <p14:xfrm>
                <a:off x="10361689" y="2603169"/>
                <a:ext cx="183240" cy="3610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C767D0E1-58E6-4431-BC54-033D5090ED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352689" y="2594169"/>
                  <a:ext cx="2008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A9325D6A-2BA0-427C-867E-14266EB847FD}"/>
                    </a:ext>
                  </a:extLst>
                </p14:cNvPr>
                <p14:cNvContentPartPr/>
                <p14:nvPr/>
              </p14:nvContentPartPr>
              <p14:xfrm>
                <a:off x="10538089" y="2710809"/>
                <a:ext cx="118080" cy="34236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A9325D6A-2BA0-427C-867E-14266EB847F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529449" y="2701809"/>
                  <a:ext cx="1357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974F0655-3725-4218-A0C6-73E2754E160A}"/>
                    </a:ext>
                  </a:extLst>
                </p14:cNvPr>
                <p14:cNvContentPartPr/>
                <p14:nvPr/>
              </p14:nvContentPartPr>
              <p14:xfrm>
                <a:off x="10591729" y="2581929"/>
                <a:ext cx="20520" cy="5976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974F0655-3725-4218-A0C6-73E2754E160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583089" y="2572929"/>
                  <a:ext cx="38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E65FEAAA-FE1D-4C82-80D9-C7E40FE382FA}"/>
                    </a:ext>
                  </a:extLst>
                </p14:cNvPr>
                <p14:cNvContentPartPr/>
                <p14:nvPr/>
              </p14:nvContentPartPr>
              <p14:xfrm>
                <a:off x="10682809" y="2636289"/>
                <a:ext cx="135360" cy="18000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E65FEAAA-FE1D-4C82-80D9-C7E40FE382F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673809" y="2627649"/>
                  <a:ext cx="1530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8783B487-5DFC-4E65-8F96-8446A6C6E485}"/>
                    </a:ext>
                  </a:extLst>
                </p14:cNvPr>
                <p14:cNvContentPartPr/>
                <p14:nvPr/>
              </p14:nvContentPartPr>
              <p14:xfrm>
                <a:off x="9448729" y="2354409"/>
                <a:ext cx="30240" cy="792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8783B487-5DFC-4E65-8F96-8446A6C6E48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40089" y="2345409"/>
                  <a:ext cx="478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79ED0EE3-F4B0-481F-8AA1-71312DF15080}"/>
                    </a:ext>
                  </a:extLst>
                </p14:cNvPr>
                <p14:cNvContentPartPr/>
                <p14:nvPr/>
              </p14:nvContentPartPr>
              <p14:xfrm>
                <a:off x="10911769" y="2351169"/>
                <a:ext cx="72000" cy="35820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79ED0EE3-F4B0-481F-8AA1-71312DF150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902769" y="2342169"/>
                  <a:ext cx="896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8239D851-E09C-4D48-8AD0-3B6463AC3EE9}"/>
                    </a:ext>
                  </a:extLst>
                </p14:cNvPr>
                <p14:cNvContentPartPr/>
                <p14:nvPr/>
              </p14:nvContentPartPr>
              <p14:xfrm>
                <a:off x="10849489" y="2481849"/>
                <a:ext cx="313200" cy="14328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8239D851-E09C-4D48-8AD0-3B6463AC3EE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840489" y="2472849"/>
                  <a:ext cx="330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7308EF7A-4279-476E-B8B7-19C84976C861}"/>
                    </a:ext>
                  </a:extLst>
                </p14:cNvPr>
                <p14:cNvContentPartPr/>
                <p14:nvPr/>
              </p14:nvContentPartPr>
              <p14:xfrm>
                <a:off x="11266369" y="1987569"/>
                <a:ext cx="839880" cy="54576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7308EF7A-4279-476E-B8B7-19C84976C86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257729" y="1978569"/>
                  <a:ext cx="8575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2CB970E1-A10E-4C52-B329-E8DC2A644AF1}"/>
                    </a:ext>
                  </a:extLst>
                </p14:cNvPr>
                <p14:cNvContentPartPr/>
                <p14:nvPr/>
              </p14:nvContentPartPr>
              <p14:xfrm>
                <a:off x="12138649" y="2002689"/>
                <a:ext cx="108360" cy="13932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2CB970E1-A10E-4C52-B329-E8DC2A644AF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129649" y="1993689"/>
                  <a:ext cx="126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552CF783-E00F-46BA-9BC8-1C75F4F9F2C8}"/>
                    </a:ext>
                  </a:extLst>
                </p14:cNvPr>
                <p14:cNvContentPartPr/>
                <p14:nvPr/>
              </p14:nvContentPartPr>
              <p14:xfrm>
                <a:off x="12272929" y="1835649"/>
                <a:ext cx="231840" cy="27036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552CF783-E00F-46BA-9BC8-1C75F4F9F2C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263929" y="1827009"/>
                  <a:ext cx="2494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F5830412-2477-47EB-91B8-806566975CBF}"/>
                    </a:ext>
                  </a:extLst>
                </p14:cNvPr>
                <p14:cNvContentPartPr/>
                <p14:nvPr/>
              </p14:nvContentPartPr>
              <p14:xfrm>
                <a:off x="12521329" y="1567809"/>
                <a:ext cx="59040" cy="36720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F5830412-2477-47EB-91B8-806566975CB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2512689" y="1558809"/>
                  <a:ext cx="76680" cy="38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76679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75BB4-097C-494A-817E-2E18B7C0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97565"/>
            <a:ext cx="8911687" cy="1507435"/>
          </a:xfrm>
        </p:spPr>
        <p:txBody>
          <a:bodyPr>
            <a:normAutofit fontScale="90000"/>
          </a:bodyPr>
          <a:lstStyle/>
          <a:p>
            <a:r>
              <a:rPr lang="es-CO" dirty="0"/>
              <a:t>Estas notaciones y otras, son relevantes considerando que las bases de datos NO son Sólo Relacionales, Ni Sólo SQL.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1F31786-3A7A-4912-AC2B-9E033A47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2925" y="1905000"/>
            <a:ext cx="7947490" cy="462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9CC0012-58EC-4F26-A2E0-34691BFD9237}"/>
              </a:ext>
            </a:extLst>
          </p:cNvPr>
          <p:cNvSpPr/>
          <p:nvPr/>
        </p:nvSpPr>
        <p:spPr>
          <a:xfrm>
            <a:off x="4689397" y="6529701"/>
            <a:ext cx="6099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3"/>
              </a:rPr>
              <a:t>http://revista.eia.edu.co/articulos9/articulo%206.pdf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452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97D7C85-3055-42A8-AFA3-0D24E4C10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26903"/>
            <a:ext cx="5386917" cy="639762"/>
          </a:xfrm>
        </p:spPr>
        <p:txBody>
          <a:bodyPr/>
          <a:lstStyle/>
          <a:p>
            <a:r>
              <a:rPr lang="es-ES" dirty="0"/>
              <a:t>Existe un consenso general…</a:t>
            </a:r>
            <a:endParaRPr lang="es-CO" dirty="0"/>
          </a:p>
        </p:txBody>
      </p:sp>
      <p:pic>
        <p:nvPicPr>
          <p:cNvPr id="9" name="Marcador de contenido 8" descr="Imagen que contiene árbol, exterior, tren, seguimiento&#10;&#10;Descripción generada automáticamente">
            <a:extLst>
              <a:ext uri="{FF2B5EF4-FFF2-40B4-BE49-F238E27FC236}">
                <a16:creationId xmlns:a16="http://schemas.microsoft.com/office/drawing/2014/main" id="{DD1428C1-9A23-41B8-8D08-26393392BA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1886" y="3148957"/>
            <a:ext cx="5472113" cy="292735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D0EC2B-A268-4F85-BB40-D27F79EAB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700A65F-F037-4FF1-BEFB-EAAF5E730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622" y="392774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s-CO" dirty="0"/>
              <a:t>¿El proceso de desarrollo de software es una ingeniería, ciencia, arte o manualidad?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3702C68-93ED-4951-BA5A-C46A90A0F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7886" y="2446784"/>
            <a:ext cx="5389033" cy="639762"/>
          </a:xfrm>
        </p:spPr>
        <p:txBody>
          <a:bodyPr/>
          <a:lstStyle/>
          <a:p>
            <a:r>
              <a:rPr lang="es-ES" dirty="0"/>
              <a:t>El proceso de desarrollo de software es imperfecto:</a:t>
            </a:r>
            <a:endParaRPr lang="es-CO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B8EE8E3-51FB-40CD-965A-E75CC6721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8002" y="3644479"/>
            <a:ext cx="5483996" cy="30769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000" dirty="0"/>
              <a:t>Razones humanas (administración, habilidades, incompetencias, comunicación, claridad, etc.) 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Razones tecnológicas (herramientas, soporte, documentación, confiabilidad, etc.).</a:t>
            </a:r>
            <a:endParaRPr lang="es-CO" sz="20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6FE88F4-89D2-497E-9AA8-5A8D695F9709}"/>
              </a:ext>
            </a:extLst>
          </p:cNvPr>
          <p:cNvSpPr/>
          <p:nvPr/>
        </p:nvSpPr>
        <p:spPr>
          <a:xfrm>
            <a:off x="431886" y="6115566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050" dirty="0"/>
              <a:t>https://www.codeproject.com/Articles/1130886/The-Software-Development-Process-Science-Engineeri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AEE8D221-EBCA-4AA3-AF97-C0A75177E5BB}"/>
                  </a:ext>
                </a:extLst>
              </p14:cNvPr>
              <p14:cNvContentPartPr/>
              <p14:nvPr/>
            </p14:nvContentPartPr>
            <p14:xfrm>
              <a:off x="5929711" y="1531436"/>
              <a:ext cx="77040" cy="66636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AEE8D221-EBCA-4AA3-AF97-C0A75177E5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1071" y="1522436"/>
                <a:ext cx="94680" cy="68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upo 19">
            <a:extLst>
              <a:ext uri="{FF2B5EF4-FFF2-40B4-BE49-F238E27FC236}">
                <a16:creationId xmlns:a16="http://schemas.microsoft.com/office/drawing/2014/main" id="{167CFE6C-D6A6-48FA-9FEA-EDE68AB11F83}"/>
              </a:ext>
            </a:extLst>
          </p:cNvPr>
          <p:cNvGrpSpPr/>
          <p:nvPr/>
        </p:nvGrpSpPr>
        <p:grpSpPr>
          <a:xfrm>
            <a:off x="3637951" y="1544036"/>
            <a:ext cx="1786680" cy="588960"/>
            <a:chOff x="3637951" y="1544036"/>
            <a:chExt cx="1786680" cy="58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D9072F9-17C2-4DB4-9C3F-6C0AAB99436F}"/>
                    </a:ext>
                  </a:extLst>
                </p14:cNvPr>
                <p14:cNvContentPartPr/>
                <p14:nvPr/>
              </p14:nvContentPartPr>
              <p14:xfrm>
                <a:off x="3643351" y="1565276"/>
                <a:ext cx="54720" cy="43668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D9072F9-17C2-4DB4-9C3F-6C0AAB9943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4351" y="1556276"/>
                  <a:ext cx="7236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B9A24FA1-502F-4812-94EB-DAB05CF20754}"/>
                    </a:ext>
                  </a:extLst>
                </p14:cNvPr>
                <p14:cNvContentPartPr/>
                <p14:nvPr/>
              </p14:nvContentPartPr>
              <p14:xfrm>
                <a:off x="3637951" y="1631156"/>
                <a:ext cx="314280" cy="5868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B9A24FA1-502F-4812-94EB-DAB05CF207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28951" y="1622516"/>
                  <a:ext cx="3319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E3B1C1E6-AB70-4777-8865-76AF808B07D5}"/>
                    </a:ext>
                  </a:extLst>
                </p14:cNvPr>
                <p14:cNvContentPartPr/>
                <p14:nvPr/>
              </p14:nvContentPartPr>
              <p14:xfrm>
                <a:off x="3656311" y="1873436"/>
                <a:ext cx="155880" cy="5220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E3B1C1E6-AB70-4777-8865-76AF808B07D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47311" y="1864436"/>
                  <a:ext cx="173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306701A0-9742-40D8-9F91-F3F0AC4921D4}"/>
                    </a:ext>
                  </a:extLst>
                </p14:cNvPr>
                <p14:cNvContentPartPr/>
                <p14:nvPr/>
              </p14:nvContentPartPr>
              <p14:xfrm>
                <a:off x="3891391" y="1862276"/>
                <a:ext cx="288000" cy="16560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306701A0-9742-40D8-9F91-F3F0AC4921D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82391" y="1853636"/>
                  <a:ext cx="305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47D07455-4672-497B-B8FD-9682E6B0B19A}"/>
                    </a:ext>
                  </a:extLst>
                </p14:cNvPr>
                <p14:cNvContentPartPr/>
                <p14:nvPr/>
              </p14:nvContentPartPr>
              <p14:xfrm>
                <a:off x="4192711" y="1812956"/>
                <a:ext cx="187200" cy="19944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47D07455-4672-497B-B8FD-9682E6B0B19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83711" y="1804316"/>
                  <a:ext cx="204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761381C8-3F4E-490C-ABAA-4D94169C4116}"/>
                    </a:ext>
                  </a:extLst>
                </p14:cNvPr>
                <p14:cNvContentPartPr/>
                <p14:nvPr/>
              </p14:nvContentPartPr>
              <p14:xfrm>
                <a:off x="4510591" y="1544036"/>
                <a:ext cx="9360" cy="40176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761381C8-3F4E-490C-ABAA-4D94169C411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01951" y="1535396"/>
                  <a:ext cx="270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A16C215D-DA3F-4B5E-B2B2-23C0FF361703}"/>
                    </a:ext>
                  </a:extLst>
                </p14:cNvPr>
                <p14:cNvContentPartPr/>
                <p14:nvPr/>
              </p14:nvContentPartPr>
              <p14:xfrm>
                <a:off x="4399711" y="1773716"/>
                <a:ext cx="64800" cy="2988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A16C215D-DA3F-4B5E-B2B2-23C0FF3617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91071" y="1764716"/>
                  <a:ext cx="82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B79252A-EB4A-486B-B624-40A590C94296}"/>
                    </a:ext>
                  </a:extLst>
                </p14:cNvPr>
                <p14:cNvContentPartPr/>
                <p14:nvPr/>
              </p14:nvContentPartPr>
              <p14:xfrm>
                <a:off x="4709311" y="1879916"/>
                <a:ext cx="306360" cy="25308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B79252A-EB4A-486B-B624-40A590C9429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00311" y="1871276"/>
                  <a:ext cx="324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8106AE69-D066-4120-B9FA-1E25F678300C}"/>
                    </a:ext>
                  </a:extLst>
                </p14:cNvPr>
                <p14:cNvContentPartPr/>
                <p14:nvPr/>
              </p14:nvContentPartPr>
              <p14:xfrm>
                <a:off x="5117191" y="1636556"/>
                <a:ext cx="307440" cy="43308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8106AE69-D066-4120-B9FA-1E25F678300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08551" y="1627556"/>
                  <a:ext cx="3250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4F3ED90A-E567-441E-ACFA-6CFC92270D17}"/>
                    </a:ext>
                  </a:extLst>
                </p14:cNvPr>
                <p14:cNvContentPartPr/>
                <p14:nvPr/>
              </p14:nvContentPartPr>
              <p14:xfrm>
                <a:off x="4427071" y="1757156"/>
                <a:ext cx="246240" cy="5760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4F3ED90A-E567-441E-ACFA-6CFC92270D1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418431" y="1748516"/>
                  <a:ext cx="26388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F5987628-AF2D-41AE-A3FB-26C5D9987DE3}"/>
              </a:ext>
            </a:extLst>
          </p:cNvPr>
          <p:cNvGrpSpPr/>
          <p:nvPr/>
        </p:nvGrpSpPr>
        <p:grpSpPr>
          <a:xfrm>
            <a:off x="6421831" y="1593356"/>
            <a:ext cx="1022760" cy="448200"/>
            <a:chOff x="6421831" y="1593356"/>
            <a:chExt cx="1022760" cy="44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A7E0579B-C368-4DD3-9FBA-44F6A0D521A8}"/>
                    </a:ext>
                  </a:extLst>
                </p14:cNvPr>
                <p14:cNvContentPartPr/>
                <p14:nvPr/>
              </p14:nvContentPartPr>
              <p14:xfrm>
                <a:off x="6421831" y="1593356"/>
                <a:ext cx="338400" cy="42156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A7E0579B-C368-4DD3-9FBA-44F6A0D521A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12831" y="1584356"/>
                  <a:ext cx="35604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0E6E3B13-4B2B-48BE-9D00-835CDF56E356}"/>
                    </a:ext>
                  </a:extLst>
                </p14:cNvPr>
                <p14:cNvContentPartPr/>
                <p14:nvPr/>
              </p14:nvContentPartPr>
              <p14:xfrm>
                <a:off x="6761671" y="1893236"/>
                <a:ext cx="197280" cy="14832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0E6E3B13-4B2B-48BE-9D00-835CDF56E35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52671" y="1884236"/>
                  <a:ext cx="214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EF14FBCE-0742-4CC5-BB1F-F4BF3D56A0D5}"/>
                    </a:ext>
                  </a:extLst>
                </p14:cNvPr>
                <p14:cNvContentPartPr/>
                <p14:nvPr/>
              </p14:nvContentPartPr>
              <p14:xfrm>
                <a:off x="7056511" y="1851476"/>
                <a:ext cx="122040" cy="17640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EF14FBCE-0742-4CC5-BB1F-F4BF3D56A0D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47511" y="1842476"/>
                  <a:ext cx="139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E663DF6F-3920-4380-B31D-AD739530DAC5}"/>
                    </a:ext>
                  </a:extLst>
                </p14:cNvPr>
                <p14:cNvContentPartPr/>
                <p14:nvPr/>
              </p14:nvContentPartPr>
              <p14:xfrm>
                <a:off x="7257751" y="1788476"/>
                <a:ext cx="168480" cy="22752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E663DF6F-3920-4380-B31D-AD739530DAC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48751" y="1779836"/>
                  <a:ext cx="1861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B2222E6E-07AB-4DE6-A9F6-154E2C9E3DDB}"/>
                    </a:ext>
                  </a:extLst>
                </p14:cNvPr>
                <p14:cNvContentPartPr/>
                <p14:nvPr/>
              </p14:nvContentPartPr>
              <p14:xfrm>
                <a:off x="7327951" y="1884956"/>
                <a:ext cx="116640" cy="1011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B2222E6E-07AB-4DE6-A9F6-154E2C9E3DD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18951" y="1875956"/>
                  <a:ext cx="13428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E7A4B63E-960A-4E4E-BB9B-0D5B8DDFF401}"/>
              </a:ext>
            </a:extLst>
          </p:cNvPr>
          <p:cNvGrpSpPr/>
          <p:nvPr/>
        </p:nvGrpSpPr>
        <p:grpSpPr>
          <a:xfrm>
            <a:off x="7866151" y="1551956"/>
            <a:ext cx="854280" cy="470520"/>
            <a:chOff x="7866151" y="1551956"/>
            <a:chExt cx="854280" cy="47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4DAEA119-A141-473D-A4F6-3A0D4F04C8CA}"/>
                    </a:ext>
                  </a:extLst>
                </p14:cNvPr>
                <p14:cNvContentPartPr/>
                <p14:nvPr/>
              </p14:nvContentPartPr>
              <p14:xfrm>
                <a:off x="7866151" y="1690196"/>
                <a:ext cx="310680" cy="33012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4DAEA119-A141-473D-A4F6-3A0D4F04C8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57511" y="1681556"/>
                  <a:ext cx="3283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2C2BC844-4518-497D-843B-43294F2AB983}"/>
                    </a:ext>
                  </a:extLst>
                </p14:cNvPr>
                <p14:cNvContentPartPr/>
                <p14:nvPr/>
              </p14:nvContentPartPr>
              <p14:xfrm>
                <a:off x="7902511" y="1871996"/>
                <a:ext cx="258480" cy="15048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2C2BC844-4518-497D-843B-43294F2AB98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93871" y="1862996"/>
                  <a:ext cx="276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3791A2FC-1AD5-40F2-A8C7-37F5E00D1094}"/>
                    </a:ext>
                  </a:extLst>
                </p14:cNvPr>
                <p14:cNvContentPartPr/>
                <p14:nvPr/>
              </p14:nvContentPartPr>
              <p14:xfrm>
                <a:off x="8150911" y="1847876"/>
                <a:ext cx="108000" cy="12816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3791A2FC-1AD5-40F2-A8C7-37F5E00D109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41911" y="1839236"/>
                  <a:ext cx="1256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C865F1CB-DB95-4090-ABA5-F7F160462E98}"/>
                    </a:ext>
                  </a:extLst>
                </p14:cNvPr>
                <p14:cNvContentPartPr/>
                <p14:nvPr/>
              </p14:nvContentPartPr>
              <p14:xfrm>
                <a:off x="8317231" y="1551956"/>
                <a:ext cx="403200" cy="41832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C865F1CB-DB95-4090-ABA5-F7F160462E9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08591" y="1543316"/>
                  <a:ext cx="420840" cy="43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5104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E28A5-BD61-4F54-93D7-238C83D02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540" y="97965"/>
            <a:ext cx="8911687" cy="1280890"/>
          </a:xfrm>
        </p:spPr>
        <p:txBody>
          <a:bodyPr/>
          <a:lstStyle/>
          <a:p>
            <a:r>
              <a:rPr lang="es-CO" dirty="0"/>
              <a:t>Ejercicio en Clase, dado el modelo convertirlo en IE y UML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FA7866-4768-44C6-9ACD-60AD9431D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EC015A3-3745-4D93-8244-8B074B22E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" y="1438229"/>
            <a:ext cx="4613031" cy="209892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CDF7DA6-0019-445F-A46C-B26A69C08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8098" y="2637311"/>
            <a:ext cx="7183902" cy="418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6890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7C4DB-653D-46B8-A6AC-051A6A89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Lecturas Recomendadas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769BDD-92E5-4831-B789-7D584630C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Data </a:t>
            </a:r>
            <a:r>
              <a:rPr lang="es-CO" dirty="0" err="1"/>
              <a:t>Modeling</a:t>
            </a:r>
            <a:endParaRPr lang="es-CO" dirty="0"/>
          </a:p>
          <a:p>
            <a:pPr lvl="1"/>
            <a:r>
              <a:rPr lang="es-CO" dirty="0">
                <a:hlinkClick r:id="rId2"/>
              </a:rPr>
              <a:t>http://www.agiledata.org/essays/dataModeling101.html</a:t>
            </a:r>
            <a:endParaRPr lang="es-CO" dirty="0"/>
          </a:p>
          <a:p>
            <a:endParaRPr lang="es-CO" dirty="0"/>
          </a:p>
          <a:p>
            <a:r>
              <a:rPr lang="es-CO" dirty="0"/>
              <a:t>Directrices para la construcción de Artefactos de persistencia en el Proceso de desarrollo de software</a:t>
            </a:r>
          </a:p>
          <a:p>
            <a:pPr lvl="1"/>
            <a:r>
              <a:rPr lang="es-CO" dirty="0">
                <a:hlinkClick r:id="rId3"/>
              </a:rPr>
              <a:t>http://revista.eia.edu.co/articulos9/articulo%206.pdf</a:t>
            </a:r>
            <a:r>
              <a:rPr lang="es-CO" dirty="0"/>
              <a:t> 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2243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9CDF0EC-ADC4-4AA5-936A-9763F506F7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Entonces, Cómo se relaciona la arquitectura de la información con Analítica, </a:t>
            </a:r>
            <a:r>
              <a:rPr lang="es-CO" dirty="0" err="1"/>
              <a:t>BigData</a:t>
            </a:r>
            <a:r>
              <a:rPr lang="es-CO" dirty="0"/>
              <a:t>, etc.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8B6B1D70-14F4-4573-8CA5-769198B325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894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C218F6-39C4-4D77-9B78-47099DDB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436" y="306333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s-CO" dirty="0"/>
              <a:t>La arquitectura de la información girará en torno cómo crear y mantener  el “Almacén de Datos”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269432-9CD3-4757-89A0-6E0A9EF8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04" y="2133600"/>
            <a:ext cx="8012350" cy="46084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0C9CAA7C-7593-482A-AE76-ED93FF49D4E3}"/>
                  </a:ext>
                </a:extLst>
              </p14:cNvPr>
              <p14:cNvContentPartPr/>
              <p14:nvPr/>
            </p14:nvContentPartPr>
            <p14:xfrm>
              <a:off x="4669653" y="3529076"/>
              <a:ext cx="340200" cy="41472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0C9CAA7C-7593-482A-AE76-ED93FF49D4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1013" y="3520436"/>
                <a:ext cx="357840" cy="43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upo 13">
            <a:extLst>
              <a:ext uri="{FF2B5EF4-FFF2-40B4-BE49-F238E27FC236}">
                <a16:creationId xmlns:a16="http://schemas.microsoft.com/office/drawing/2014/main" id="{2F1A5C04-B36F-43AB-8035-9B651B721A57}"/>
              </a:ext>
            </a:extLst>
          </p:cNvPr>
          <p:cNvGrpSpPr/>
          <p:nvPr/>
        </p:nvGrpSpPr>
        <p:grpSpPr>
          <a:xfrm>
            <a:off x="4536453" y="2637356"/>
            <a:ext cx="1704600" cy="2196720"/>
            <a:chOff x="4536453" y="2637356"/>
            <a:chExt cx="1704600" cy="219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27AE0199-2D1D-49EF-8713-A5E225BB7BA7}"/>
                    </a:ext>
                  </a:extLst>
                </p14:cNvPr>
                <p14:cNvContentPartPr/>
                <p14:nvPr/>
              </p14:nvContentPartPr>
              <p14:xfrm>
                <a:off x="4536453" y="4303076"/>
                <a:ext cx="653040" cy="53100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27AE0199-2D1D-49EF-8713-A5E225BB7BA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27453" y="4294076"/>
                  <a:ext cx="67068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59346F54-461D-4D31-AC33-2C9A05A17922}"/>
                    </a:ext>
                  </a:extLst>
                </p14:cNvPr>
                <p14:cNvContentPartPr/>
                <p14:nvPr/>
              </p14:nvContentPartPr>
              <p14:xfrm>
                <a:off x="5693853" y="4427996"/>
                <a:ext cx="426240" cy="19800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59346F54-461D-4D31-AC33-2C9A05A1792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85213" y="4419356"/>
                  <a:ext cx="443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E42F21B-E2AA-4154-9F47-0B2B819D4024}"/>
                    </a:ext>
                  </a:extLst>
                </p14:cNvPr>
                <p14:cNvContentPartPr/>
                <p14:nvPr/>
              </p14:nvContentPartPr>
              <p14:xfrm>
                <a:off x="4836693" y="3444476"/>
                <a:ext cx="493200" cy="124380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E42F21B-E2AA-4154-9F47-0B2B819D40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28053" y="3435836"/>
                  <a:ext cx="510840" cy="12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4A9505F6-0545-4423-B9B6-7625D4BDCF9A}"/>
                    </a:ext>
                  </a:extLst>
                </p14:cNvPr>
                <p14:cNvContentPartPr/>
                <p14:nvPr/>
              </p14:nvContentPartPr>
              <p14:xfrm>
                <a:off x="5112813" y="3044516"/>
                <a:ext cx="261000" cy="60588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4A9505F6-0545-4423-B9B6-7625D4BDCF9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03813" y="3035876"/>
                  <a:ext cx="27864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F863DAC4-D7D4-4CF9-8DC9-4F486EFB3A8A}"/>
                    </a:ext>
                  </a:extLst>
                </p14:cNvPr>
                <p14:cNvContentPartPr/>
                <p14:nvPr/>
              </p14:nvContentPartPr>
              <p14:xfrm>
                <a:off x="5334213" y="2914196"/>
                <a:ext cx="225360" cy="28980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F863DAC4-D7D4-4CF9-8DC9-4F486EFB3A8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25573" y="2905196"/>
                  <a:ext cx="2430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0A5EF662-2366-4E48-A111-9E7332A3B228}"/>
                    </a:ext>
                  </a:extLst>
                </p14:cNvPr>
                <p14:cNvContentPartPr/>
                <p14:nvPr/>
              </p14:nvContentPartPr>
              <p14:xfrm>
                <a:off x="5588373" y="2637356"/>
                <a:ext cx="480600" cy="44100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0A5EF662-2366-4E48-A111-9E7332A3B22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79733" y="2628356"/>
                  <a:ext cx="49824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8F2142E2-067A-4A2A-A612-91C5765C70CE}"/>
                    </a:ext>
                  </a:extLst>
                </p14:cNvPr>
                <p14:cNvContentPartPr/>
                <p14:nvPr/>
              </p14:nvContentPartPr>
              <p14:xfrm>
                <a:off x="5488293" y="3293276"/>
                <a:ext cx="301680" cy="24192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8F2142E2-067A-4A2A-A612-91C5765C70C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79653" y="3284636"/>
                  <a:ext cx="3193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70C52AC8-C7C0-4130-A059-783B05641A0B}"/>
                    </a:ext>
                  </a:extLst>
                </p14:cNvPr>
                <p14:cNvContentPartPr/>
                <p14:nvPr/>
              </p14:nvContentPartPr>
              <p14:xfrm>
                <a:off x="5763693" y="3040196"/>
                <a:ext cx="477360" cy="30924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70C52AC8-C7C0-4130-A059-783B05641A0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55053" y="3031196"/>
                  <a:ext cx="49500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D836CD8-49C5-4538-B9BF-D67630C96153}"/>
              </a:ext>
            </a:extLst>
          </p:cNvPr>
          <p:cNvGrpSpPr/>
          <p:nvPr/>
        </p:nvGrpSpPr>
        <p:grpSpPr>
          <a:xfrm>
            <a:off x="6657933" y="5628236"/>
            <a:ext cx="942120" cy="1100520"/>
            <a:chOff x="6657933" y="5628236"/>
            <a:chExt cx="942120" cy="110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2A0E7928-12AB-4829-8790-96D3A512BEFA}"/>
                    </a:ext>
                  </a:extLst>
                </p14:cNvPr>
                <p14:cNvContentPartPr/>
                <p14:nvPr/>
              </p14:nvContentPartPr>
              <p14:xfrm>
                <a:off x="6657933" y="6263996"/>
                <a:ext cx="664560" cy="46476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2A0E7928-12AB-4829-8790-96D3A512BEF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49293" y="6254996"/>
                  <a:ext cx="6822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79C6B742-9E7B-4F30-BF7F-E4982903B8C7}"/>
                    </a:ext>
                  </a:extLst>
                </p14:cNvPr>
                <p14:cNvContentPartPr/>
                <p14:nvPr/>
              </p14:nvContentPartPr>
              <p14:xfrm>
                <a:off x="6851253" y="5819396"/>
                <a:ext cx="214560" cy="41004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79C6B742-9E7B-4F30-BF7F-E4982903B8C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42253" y="5810756"/>
                  <a:ext cx="2322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1252A22C-D6A3-4268-89E2-4E8C969B2ECD}"/>
                    </a:ext>
                  </a:extLst>
                </p14:cNvPr>
                <p14:cNvContentPartPr/>
                <p14:nvPr/>
              </p14:nvContentPartPr>
              <p14:xfrm>
                <a:off x="7071213" y="5998316"/>
                <a:ext cx="96120" cy="14688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1252A22C-D6A3-4268-89E2-4E8C969B2E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062573" y="5989316"/>
                  <a:ext cx="113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D7DBC271-2AEB-489C-8D06-6E1C2AE7D737}"/>
                    </a:ext>
                  </a:extLst>
                </p14:cNvPr>
                <p14:cNvContentPartPr/>
                <p14:nvPr/>
              </p14:nvContentPartPr>
              <p14:xfrm>
                <a:off x="7124493" y="5887436"/>
                <a:ext cx="300240" cy="24120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D7DBC271-2AEB-489C-8D06-6E1C2AE7D73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15493" y="5878436"/>
                  <a:ext cx="3178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9BF0520A-22EF-4A9B-A436-03A66F49A0ED}"/>
                    </a:ext>
                  </a:extLst>
                </p14:cNvPr>
                <p14:cNvContentPartPr/>
                <p14:nvPr/>
              </p14:nvContentPartPr>
              <p14:xfrm>
                <a:off x="7425813" y="5628236"/>
                <a:ext cx="174240" cy="34812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9BF0520A-22EF-4A9B-A436-03A66F49A0E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16813" y="5619596"/>
                  <a:ext cx="191880" cy="36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39567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C40D0DBE-3677-49E1-9835-2196460FA2A1}"/>
                  </a:ext>
                </a:extLst>
              </p14:cNvPr>
              <p14:cNvContentPartPr/>
              <p14:nvPr/>
            </p14:nvContentPartPr>
            <p14:xfrm>
              <a:off x="2885133" y="1761836"/>
              <a:ext cx="823320" cy="70236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C40D0DBE-3677-49E1-9835-2196460FA2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76133" y="1753196"/>
                <a:ext cx="84096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E46C75FD-8BD3-4556-B470-67321CD2B4B6}"/>
                  </a:ext>
                </a:extLst>
              </p14:cNvPr>
              <p14:cNvContentPartPr/>
              <p14:nvPr/>
            </p14:nvContentPartPr>
            <p14:xfrm>
              <a:off x="3813573" y="2107436"/>
              <a:ext cx="335160" cy="19764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E46C75FD-8BD3-4556-B470-67321CD2B4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4933" y="2098436"/>
                <a:ext cx="352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B066E9C6-23EB-428D-AC22-5121148EBA08}"/>
                  </a:ext>
                </a:extLst>
              </p14:cNvPr>
              <p14:cNvContentPartPr/>
              <p14:nvPr/>
            </p14:nvContentPartPr>
            <p14:xfrm>
              <a:off x="4234053" y="2040476"/>
              <a:ext cx="141480" cy="21276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B066E9C6-23EB-428D-AC22-5121148EBA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5413" y="2031836"/>
                <a:ext cx="1591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EEABA1F8-105B-45EC-812E-76E0E2823A77}"/>
                  </a:ext>
                </a:extLst>
              </p14:cNvPr>
              <p14:cNvContentPartPr/>
              <p14:nvPr/>
            </p14:nvContentPartPr>
            <p14:xfrm>
              <a:off x="3750933" y="2169356"/>
              <a:ext cx="51480" cy="13104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EEABA1F8-105B-45EC-812E-76E0E2823A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41933" y="2160356"/>
                <a:ext cx="691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7DDB0A35-2A90-4245-8DF3-8136EBC3E858}"/>
                  </a:ext>
                </a:extLst>
              </p14:cNvPr>
              <p14:cNvContentPartPr/>
              <p14:nvPr/>
            </p14:nvContentPartPr>
            <p14:xfrm>
              <a:off x="2524773" y="3507476"/>
              <a:ext cx="74520" cy="2520000"/>
            </p14:xfrm>
          </p:contentPart>
        </mc:Choice>
        <mc:Fallback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7DDB0A35-2A90-4245-8DF3-8136EBC3E8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15773" y="3498476"/>
                <a:ext cx="92160" cy="25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2F7A5F08-D6B0-4E44-A300-185345BC8EF4}"/>
                  </a:ext>
                </a:extLst>
              </p14:cNvPr>
              <p14:cNvContentPartPr/>
              <p14:nvPr/>
            </p14:nvContentPartPr>
            <p14:xfrm>
              <a:off x="2069733" y="5780516"/>
              <a:ext cx="7968600" cy="588960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2F7A5F08-D6B0-4E44-A300-185345BC8E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60733" y="5771876"/>
                <a:ext cx="798624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07CE17AA-5258-45AD-B94E-3FB8B3680F57}"/>
                  </a:ext>
                </a:extLst>
              </p14:cNvPr>
              <p14:cNvContentPartPr/>
              <p14:nvPr/>
            </p14:nvContentPartPr>
            <p14:xfrm>
              <a:off x="2764533" y="3964676"/>
              <a:ext cx="1585080" cy="1662120"/>
            </p14:xfrm>
          </p:contentPart>
        </mc:Choice>
        <mc:Fallback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07CE17AA-5258-45AD-B94E-3FB8B3680F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55893" y="3955676"/>
                <a:ext cx="1602720" cy="167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o 27">
            <a:extLst>
              <a:ext uri="{FF2B5EF4-FFF2-40B4-BE49-F238E27FC236}">
                <a16:creationId xmlns:a16="http://schemas.microsoft.com/office/drawing/2014/main" id="{0E3668C9-DA17-4EDE-B52B-A80AFCC98E6E}"/>
              </a:ext>
            </a:extLst>
          </p:cNvPr>
          <p:cNvGrpSpPr/>
          <p:nvPr/>
        </p:nvGrpSpPr>
        <p:grpSpPr>
          <a:xfrm>
            <a:off x="3808173" y="2754356"/>
            <a:ext cx="1656360" cy="489600"/>
            <a:chOff x="3808173" y="2754356"/>
            <a:chExt cx="1656360" cy="4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58208E9C-D5E6-4EB4-A97D-646C76B5E496}"/>
                    </a:ext>
                  </a:extLst>
                </p14:cNvPr>
                <p14:cNvContentPartPr/>
                <p14:nvPr/>
              </p14:nvContentPartPr>
              <p14:xfrm>
                <a:off x="3808173" y="2837876"/>
                <a:ext cx="87120" cy="40608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58208E9C-D5E6-4EB4-A97D-646C76B5E49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99173" y="2829236"/>
                  <a:ext cx="1047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B2BB0A4F-8073-4B05-B04D-6BCE0FD95119}"/>
                    </a:ext>
                  </a:extLst>
                </p14:cNvPr>
                <p14:cNvContentPartPr/>
                <p14:nvPr/>
              </p14:nvContentPartPr>
              <p14:xfrm>
                <a:off x="3827613" y="2849036"/>
                <a:ext cx="187200" cy="29268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B2BB0A4F-8073-4B05-B04D-6BCE0FD9511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18973" y="2840036"/>
                  <a:ext cx="2048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7AE4B6D4-768C-4C2D-97EF-4603F0B3FBEC}"/>
                    </a:ext>
                  </a:extLst>
                </p14:cNvPr>
                <p14:cNvContentPartPr/>
                <p14:nvPr/>
              </p14:nvContentPartPr>
              <p14:xfrm>
                <a:off x="3997893" y="2996276"/>
                <a:ext cx="137160" cy="18396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7AE4B6D4-768C-4C2D-97EF-4603F0B3FBE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9253" y="2987276"/>
                  <a:ext cx="154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F6AC7E8C-BA2E-454A-AA48-0CEB26ED6408}"/>
                    </a:ext>
                  </a:extLst>
                </p14:cNvPr>
                <p14:cNvContentPartPr/>
                <p14:nvPr/>
              </p14:nvContentPartPr>
              <p14:xfrm>
                <a:off x="4247733" y="2754356"/>
                <a:ext cx="70200" cy="38304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F6AC7E8C-BA2E-454A-AA48-0CEB26ED64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38733" y="2745716"/>
                  <a:ext cx="878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BB1D874-304F-4AEB-80B4-F7B5DE04E077}"/>
                    </a:ext>
                  </a:extLst>
                </p14:cNvPr>
                <p14:cNvContentPartPr/>
                <p14:nvPr/>
              </p14:nvContentPartPr>
              <p14:xfrm>
                <a:off x="4231533" y="3003476"/>
                <a:ext cx="194040" cy="17820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BB1D874-304F-4AEB-80B4-F7B5DE04E07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22533" y="2994476"/>
                  <a:ext cx="211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055F5815-7D29-4A45-B959-D7D52352F343}"/>
                    </a:ext>
                  </a:extLst>
                </p14:cNvPr>
                <p14:cNvContentPartPr/>
                <p14:nvPr/>
              </p14:nvContentPartPr>
              <p14:xfrm>
                <a:off x="4617093" y="2777036"/>
                <a:ext cx="104400" cy="41976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055F5815-7D29-4A45-B959-D7D52352F34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08453" y="2768036"/>
                  <a:ext cx="12204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99B7D0D1-6C15-4CC8-804F-C3D2510579FE}"/>
                    </a:ext>
                  </a:extLst>
                </p14:cNvPr>
                <p14:cNvContentPartPr/>
                <p14:nvPr/>
              </p14:nvContentPartPr>
              <p14:xfrm>
                <a:off x="4713213" y="3023636"/>
                <a:ext cx="160200" cy="21420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99B7D0D1-6C15-4CC8-804F-C3D2510579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04213" y="3014996"/>
                  <a:ext cx="1778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894CF92F-EDB1-4B0E-B726-FB146D63140B}"/>
                    </a:ext>
                  </a:extLst>
                </p14:cNvPr>
                <p14:cNvContentPartPr/>
                <p14:nvPr/>
              </p14:nvContentPartPr>
              <p14:xfrm>
                <a:off x="4918053" y="2982236"/>
                <a:ext cx="199080" cy="24264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894CF92F-EDB1-4B0E-B726-FB146D63140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09413" y="2973596"/>
                  <a:ext cx="2167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AE69D509-CD0A-4173-9F54-A06A6A32B187}"/>
                    </a:ext>
                  </a:extLst>
                </p14:cNvPr>
                <p14:cNvContentPartPr/>
                <p14:nvPr/>
              </p14:nvContentPartPr>
              <p14:xfrm>
                <a:off x="5012013" y="3092396"/>
                <a:ext cx="162720" cy="13752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AE69D509-CD0A-4173-9F54-A06A6A32B1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03013" y="3083756"/>
                  <a:ext cx="180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D61F7122-93EF-412B-A310-207A4EA61DE6}"/>
                    </a:ext>
                  </a:extLst>
                </p14:cNvPr>
                <p14:cNvContentPartPr/>
                <p14:nvPr/>
              </p14:nvContentPartPr>
              <p14:xfrm>
                <a:off x="5181573" y="3062156"/>
                <a:ext cx="282960" cy="17604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D61F7122-93EF-412B-A310-207A4EA61DE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72933" y="3053516"/>
                  <a:ext cx="30060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FBC998F7-44E7-4942-9F07-E0403F61F291}"/>
              </a:ext>
            </a:extLst>
          </p:cNvPr>
          <p:cNvGrpSpPr/>
          <p:nvPr/>
        </p:nvGrpSpPr>
        <p:grpSpPr>
          <a:xfrm>
            <a:off x="6014973" y="2847236"/>
            <a:ext cx="3414960" cy="468720"/>
            <a:chOff x="6014973" y="2847236"/>
            <a:chExt cx="3414960" cy="46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A0B8C5B7-52C4-42C5-83D5-10C4E2318A32}"/>
                    </a:ext>
                  </a:extLst>
                </p14:cNvPr>
                <p14:cNvContentPartPr/>
                <p14:nvPr/>
              </p14:nvContentPartPr>
              <p14:xfrm>
                <a:off x="6014973" y="3061076"/>
                <a:ext cx="1200600" cy="16992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A0B8C5B7-52C4-42C5-83D5-10C4E2318A3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05973" y="3052076"/>
                  <a:ext cx="1218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EF5D1EE4-10CF-4B65-AFF9-B3C23131EB48}"/>
                    </a:ext>
                  </a:extLst>
                </p14:cNvPr>
                <p14:cNvContentPartPr/>
                <p14:nvPr/>
              </p14:nvContentPartPr>
              <p14:xfrm>
                <a:off x="7164813" y="3043436"/>
                <a:ext cx="150120" cy="20160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EF5D1EE4-10CF-4B65-AFF9-B3C23131EB4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55813" y="3034796"/>
                  <a:ext cx="167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5AC50A66-E318-42EE-B814-BCF400F52071}"/>
                    </a:ext>
                  </a:extLst>
                </p14:cNvPr>
                <p14:cNvContentPartPr/>
                <p14:nvPr/>
              </p14:nvContentPartPr>
              <p14:xfrm>
                <a:off x="7682853" y="2930036"/>
                <a:ext cx="39240" cy="38592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5AC50A66-E318-42EE-B814-BCF400F5207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74213" y="2921396"/>
                  <a:ext cx="568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9638D3B7-AEBB-40EC-B5D2-25A62319DCA2}"/>
                    </a:ext>
                  </a:extLst>
                </p14:cNvPr>
                <p14:cNvContentPartPr/>
                <p14:nvPr/>
              </p14:nvContentPartPr>
              <p14:xfrm>
                <a:off x="7699053" y="2926076"/>
                <a:ext cx="128160" cy="37656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9638D3B7-AEBB-40EC-B5D2-25A62319DCA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90413" y="2917436"/>
                  <a:ext cx="1458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CA4C1047-AB63-490D-AF75-C44E20ED39FA}"/>
                    </a:ext>
                  </a:extLst>
                </p14:cNvPr>
                <p14:cNvContentPartPr/>
                <p14:nvPr/>
              </p14:nvContentPartPr>
              <p14:xfrm>
                <a:off x="7967253" y="2869196"/>
                <a:ext cx="281880" cy="37548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CA4C1047-AB63-490D-AF75-C44E20ED39F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58613" y="2860196"/>
                  <a:ext cx="2995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A1C63E06-E683-463F-9F04-E90A43ABCCA9}"/>
                    </a:ext>
                  </a:extLst>
                </p14:cNvPr>
                <p14:cNvContentPartPr/>
                <p14:nvPr/>
              </p14:nvContentPartPr>
              <p14:xfrm>
                <a:off x="8466933" y="2847236"/>
                <a:ext cx="401760" cy="39168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A1C63E06-E683-463F-9F04-E90A43ABCC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57933" y="2838596"/>
                  <a:ext cx="4194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ACACC9DB-3D3F-4F72-94A1-8D78E41E7DD0}"/>
                    </a:ext>
                  </a:extLst>
                </p14:cNvPr>
                <p14:cNvContentPartPr/>
                <p14:nvPr/>
              </p14:nvContentPartPr>
              <p14:xfrm>
                <a:off x="8897133" y="2965676"/>
                <a:ext cx="438840" cy="21024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ACACC9DB-3D3F-4F72-94A1-8D78E41E7DD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88133" y="2956676"/>
                  <a:ext cx="4564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4B810E60-3BB5-4476-A274-05C8AE277A77}"/>
                    </a:ext>
                  </a:extLst>
                </p14:cNvPr>
                <p14:cNvContentPartPr/>
                <p14:nvPr/>
              </p14:nvContentPartPr>
              <p14:xfrm>
                <a:off x="9413733" y="2964596"/>
                <a:ext cx="16200" cy="6876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4B810E60-3BB5-4476-A274-05C8AE277A7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405093" y="2955956"/>
                  <a:ext cx="33840" cy="8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3AD9A553-ED9C-4F43-B8F7-AD48F50926CE}"/>
                  </a:ext>
                </a:extLst>
              </p14:cNvPr>
              <p14:cNvContentPartPr/>
              <p14:nvPr/>
            </p14:nvContentPartPr>
            <p14:xfrm>
              <a:off x="4213701" y="4282226"/>
              <a:ext cx="1278000" cy="823680"/>
            </p14:xfrm>
          </p:contentPart>
        </mc:Choice>
        <mc:Fallback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3AD9A553-ED9C-4F43-B8F7-AD48F50926C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05061" y="4273586"/>
                <a:ext cx="1295640" cy="84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4DF75984-BD0A-4C48-828C-D0FBA7815F9F}"/>
                  </a:ext>
                </a:extLst>
              </p14:cNvPr>
              <p14:cNvContentPartPr/>
              <p14:nvPr/>
            </p14:nvContentPartPr>
            <p14:xfrm>
              <a:off x="6211341" y="4730786"/>
              <a:ext cx="1131840" cy="619560"/>
            </p14:xfrm>
          </p:contentPart>
        </mc:Choice>
        <mc:Fallback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4DF75984-BD0A-4C48-828C-D0FBA7815F9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202341" y="4722146"/>
                <a:ext cx="114948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381BD20A-87EC-4AC6-8BCE-C7746A86BFAE}"/>
                  </a:ext>
                </a:extLst>
              </p14:cNvPr>
              <p14:cNvContentPartPr/>
              <p14:nvPr/>
            </p14:nvContentPartPr>
            <p14:xfrm>
              <a:off x="8052381" y="4902866"/>
              <a:ext cx="365400" cy="653760"/>
            </p14:xfrm>
          </p:contentPart>
        </mc:Choice>
        <mc:Fallback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381BD20A-87EC-4AC6-8BCE-C7746A86BFA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043741" y="4893866"/>
                <a:ext cx="383040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662F1DE1-19F9-4ABA-836D-B177327D90C8}"/>
                  </a:ext>
                </a:extLst>
              </p14:cNvPr>
              <p14:cNvContentPartPr/>
              <p14:nvPr/>
            </p14:nvContentPartPr>
            <p14:xfrm>
              <a:off x="4130181" y="2593466"/>
              <a:ext cx="118080" cy="228600"/>
            </p14:xfrm>
          </p:contentPart>
        </mc:Choice>
        <mc:Fallback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662F1DE1-19F9-4ABA-836D-B177327D90C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121541" y="2584466"/>
                <a:ext cx="13572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DBCEBC07-D6F4-42BB-BE27-594983F44A46}"/>
                  </a:ext>
                </a:extLst>
              </p14:cNvPr>
              <p14:cNvContentPartPr/>
              <p14:nvPr/>
            </p14:nvContentPartPr>
            <p14:xfrm>
              <a:off x="3468501" y="1956266"/>
              <a:ext cx="217800" cy="204840"/>
            </p14:xfrm>
          </p:contentPart>
        </mc:Choice>
        <mc:Fallback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DBCEBC07-D6F4-42BB-BE27-594983F44A4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59501" y="1947626"/>
                <a:ext cx="235440" cy="22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upo 53">
            <a:extLst>
              <a:ext uri="{FF2B5EF4-FFF2-40B4-BE49-F238E27FC236}">
                <a16:creationId xmlns:a16="http://schemas.microsoft.com/office/drawing/2014/main" id="{E3B877EF-907D-4732-82F9-276917342172}"/>
              </a:ext>
            </a:extLst>
          </p:cNvPr>
          <p:cNvGrpSpPr/>
          <p:nvPr/>
        </p:nvGrpSpPr>
        <p:grpSpPr>
          <a:xfrm>
            <a:off x="4896621" y="3636356"/>
            <a:ext cx="4096272" cy="2255790"/>
            <a:chOff x="4896621" y="3636356"/>
            <a:chExt cx="4096272" cy="225579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3EC77991-BDC6-487B-B8A0-3082DEDCF6FF}"/>
                    </a:ext>
                  </a:extLst>
                </p14:cNvPr>
                <p14:cNvContentPartPr/>
                <p14:nvPr/>
              </p14:nvContentPartPr>
              <p14:xfrm>
                <a:off x="5344653" y="3636356"/>
                <a:ext cx="861120" cy="120348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3EC77991-BDC6-487B-B8A0-3082DEDCF6F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36013" y="3627356"/>
                  <a:ext cx="878760" cy="12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C60070AA-397B-47E6-A4D7-203A7FA57BF5}"/>
                    </a:ext>
                  </a:extLst>
                </p14:cNvPr>
                <p14:cNvContentPartPr/>
                <p14:nvPr/>
              </p14:nvContentPartPr>
              <p14:xfrm>
                <a:off x="7298373" y="4446356"/>
                <a:ext cx="668160" cy="96984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C60070AA-397B-47E6-A4D7-203A7FA57BF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89373" y="4437716"/>
                  <a:ext cx="685800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02F8E32E-54F8-4F22-A119-A05BC7674D07}"/>
                    </a:ext>
                  </a:extLst>
                </p14:cNvPr>
                <p14:cNvContentPartPr/>
                <p14:nvPr/>
              </p14:nvContentPartPr>
              <p14:xfrm>
                <a:off x="8343093" y="4423316"/>
                <a:ext cx="649800" cy="107460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02F8E32E-54F8-4F22-A119-A05BC7674D0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34453" y="4414316"/>
                  <a:ext cx="667440" cy="10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17812A89-3904-4D15-9F1B-768DA447FD1B}"/>
                    </a:ext>
                  </a:extLst>
                </p14:cNvPr>
                <p14:cNvContentPartPr/>
                <p14:nvPr/>
              </p14:nvContentPartPr>
              <p14:xfrm>
                <a:off x="4985901" y="5057306"/>
                <a:ext cx="176040" cy="48744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17812A89-3904-4D15-9F1B-768DA447FD1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76901" y="5048666"/>
                  <a:ext cx="19368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5706B246-8C21-4852-9833-C071937118E0}"/>
                    </a:ext>
                  </a:extLst>
                </p14:cNvPr>
                <p14:cNvContentPartPr/>
                <p14:nvPr/>
              </p14:nvContentPartPr>
              <p14:xfrm>
                <a:off x="4950621" y="5661746"/>
                <a:ext cx="48960" cy="19224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5706B246-8C21-4852-9833-C071937118E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41981" y="5652746"/>
                  <a:ext cx="66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7ABCE9BC-829C-4D93-87D0-7C8DA69AE151}"/>
                    </a:ext>
                  </a:extLst>
                </p14:cNvPr>
                <p14:cNvContentPartPr/>
                <p14:nvPr/>
              </p14:nvContentPartPr>
              <p14:xfrm>
                <a:off x="4896621" y="5546906"/>
                <a:ext cx="45000" cy="4788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7ABCE9BC-829C-4D93-87D0-7C8DA69AE15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87621" y="5537906"/>
                  <a:ext cx="626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C7A54C5-F227-41AE-97A0-8329328AED61}"/>
                    </a:ext>
                  </a:extLst>
                </p14:cNvPr>
                <p14:cNvContentPartPr/>
                <p14:nvPr/>
              </p14:nvContentPartPr>
              <p14:xfrm>
                <a:off x="5038101" y="5581466"/>
                <a:ext cx="340560" cy="20484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C7A54C5-F227-41AE-97A0-8329328AED6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29101" y="5572826"/>
                  <a:ext cx="358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230F7B5C-4A26-4D41-A3E0-BFB3442C6234}"/>
                    </a:ext>
                  </a:extLst>
                </p14:cNvPr>
                <p14:cNvContentPartPr/>
                <p14:nvPr/>
              </p14:nvContentPartPr>
              <p14:xfrm>
                <a:off x="5435181" y="5600186"/>
                <a:ext cx="58680" cy="29196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230F7B5C-4A26-4D41-A3E0-BFB3442C623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26541" y="5591186"/>
                  <a:ext cx="763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A8E86AB9-8F9F-4201-A775-F8BA35D2A754}"/>
                    </a:ext>
                  </a:extLst>
                </p14:cNvPr>
                <p14:cNvContentPartPr/>
                <p14:nvPr/>
              </p14:nvContentPartPr>
              <p14:xfrm>
                <a:off x="5530581" y="5553386"/>
                <a:ext cx="108000" cy="15372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A8E86AB9-8F9F-4201-A775-F8BA35D2A7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21941" y="5544746"/>
                  <a:ext cx="125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74F683F8-4990-4F4A-9C88-F002608BDD56}"/>
                    </a:ext>
                  </a:extLst>
                </p14:cNvPr>
                <p14:cNvContentPartPr/>
                <p14:nvPr/>
              </p14:nvContentPartPr>
              <p14:xfrm>
                <a:off x="5651541" y="5370506"/>
                <a:ext cx="53280" cy="34380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74F683F8-4990-4F4A-9C88-F002608BDD5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2541" y="5361506"/>
                  <a:ext cx="709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5E7AAD2B-26BB-4576-A348-2FBE7C488B5D}"/>
                    </a:ext>
                  </a:extLst>
                </p14:cNvPr>
                <p14:cNvContentPartPr/>
                <p14:nvPr/>
              </p14:nvContentPartPr>
              <p14:xfrm>
                <a:off x="5695461" y="5481026"/>
                <a:ext cx="299880" cy="20196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5E7AAD2B-26BB-4576-A348-2FBE7C488B5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86461" y="5472026"/>
                  <a:ext cx="3175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96F3DFE0-D493-4F67-B2FE-A787C552BEA9}"/>
                    </a:ext>
                  </a:extLst>
                </p14:cNvPr>
                <p14:cNvContentPartPr/>
                <p14:nvPr/>
              </p14:nvContentPartPr>
              <p14:xfrm>
                <a:off x="6234381" y="5091866"/>
                <a:ext cx="318240" cy="46332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96F3DFE0-D493-4F67-B2FE-A787C552BEA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25741" y="5082866"/>
                  <a:ext cx="33588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5938293B-B5BD-45DA-900E-03E89B18588C}"/>
                    </a:ext>
                  </a:extLst>
                </p14:cNvPr>
                <p14:cNvContentPartPr/>
                <p14:nvPr/>
              </p14:nvContentPartPr>
              <p14:xfrm>
                <a:off x="6867621" y="5386346"/>
                <a:ext cx="1164600" cy="41364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5938293B-B5BD-45DA-900E-03E89B18588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58981" y="5377706"/>
                  <a:ext cx="11822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CB927343-A838-42B9-AD65-93A2BC60AA8E}"/>
                    </a:ext>
                  </a:extLst>
                </p14:cNvPr>
                <p14:cNvContentPartPr/>
                <p14:nvPr/>
              </p14:nvContentPartPr>
              <p14:xfrm>
                <a:off x="6741261" y="5675066"/>
                <a:ext cx="281160" cy="9612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CB927343-A838-42B9-AD65-93A2BC60AA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32261" y="5666426"/>
                  <a:ext cx="298800" cy="11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3317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4764F-F354-4A34-97AB-02D54AA22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Entonces, ¿por qué hasta ahora los conocemos?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A03F13-2E5B-4960-B972-EB5D22D37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s-CO" sz="2000" dirty="0"/>
              <a:t>Masificación de Internet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La potencia de los computadores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Cantidad de Datos Disponibles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La solución a la mayoría de los problemas es multidisciplinar.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Grandes Empresas que se enfocaron en proponer herramientas para usuario final. </a:t>
            </a:r>
            <a:r>
              <a:rPr lang="es-CO" sz="2000" dirty="0" err="1"/>
              <a:t>Ej</a:t>
            </a:r>
            <a:r>
              <a:rPr lang="es-CO" sz="2000" dirty="0"/>
              <a:t>: Enterprise </a:t>
            </a:r>
            <a:r>
              <a:rPr lang="es-CO" sz="2000" dirty="0" err="1"/>
              <a:t>Miner</a:t>
            </a:r>
            <a:r>
              <a:rPr lang="es-CO" sz="2000" dirty="0"/>
              <a:t> (SAS), </a:t>
            </a:r>
            <a:r>
              <a:rPr lang="es-CO" sz="2000" dirty="0" err="1"/>
              <a:t>Modeler</a:t>
            </a:r>
            <a:r>
              <a:rPr lang="es-CO" sz="2000" dirty="0"/>
              <a:t> (SPSS), </a:t>
            </a:r>
            <a:r>
              <a:rPr lang="es-CO" sz="2000" dirty="0" err="1"/>
              <a:t>Power</a:t>
            </a:r>
            <a:r>
              <a:rPr lang="es-CO" sz="2000" dirty="0"/>
              <a:t> BI (Microsoft).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El desarrollo de metodologías propias para resolver este tipo de problemas (SEMMA, CRISP-DM).</a:t>
            </a:r>
            <a:endParaRPr lang="en-US" sz="2000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92749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4DB76-C28A-4595-9E7A-D6437715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Para aplicar analítica, evidentemente debe estar soportada en una excelente gestión de la información (dato), requiere: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6E48BE-1D84-44E6-B8C2-AF72C7863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372139"/>
            <a:ext cx="8915400" cy="4214191"/>
          </a:xfrm>
        </p:spPr>
        <p:txBody>
          <a:bodyPr>
            <a:normAutofit fontScale="92500" lnSpcReduction="10000"/>
          </a:bodyPr>
          <a:lstStyle/>
          <a:p>
            <a:r>
              <a:rPr lang="es-CO" sz="2800" dirty="0"/>
              <a:t>Un acercamiento </a:t>
            </a:r>
            <a:r>
              <a:rPr lang="es-CO" sz="2800" b="1" dirty="0">
                <a:solidFill>
                  <a:srgbClr val="FF0000"/>
                </a:solidFill>
              </a:rPr>
              <a:t>holístico</a:t>
            </a:r>
            <a:r>
              <a:rPr lang="es-CO" sz="2800" dirty="0">
                <a:solidFill>
                  <a:srgbClr val="FF0000"/>
                </a:solidFill>
              </a:rPr>
              <a:t> </a:t>
            </a:r>
            <a:r>
              <a:rPr lang="es-CO" sz="2800" dirty="0"/>
              <a:t>para el manejo y gestión de una organización.</a:t>
            </a:r>
          </a:p>
          <a:p>
            <a:endParaRPr lang="es-CO" sz="2200" dirty="0"/>
          </a:p>
          <a:p>
            <a:r>
              <a:rPr lang="es-CO" sz="2800" dirty="0"/>
              <a:t>Se debería adoptar una </a:t>
            </a:r>
            <a:r>
              <a:rPr lang="es-CO" sz="2800" b="1" dirty="0">
                <a:solidFill>
                  <a:srgbClr val="FF0000"/>
                </a:solidFill>
              </a:rPr>
              <a:t>vista integral </a:t>
            </a:r>
            <a:r>
              <a:rPr lang="es-CO" sz="2800" dirty="0"/>
              <a:t>del negocio que cubra:</a:t>
            </a:r>
          </a:p>
          <a:p>
            <a:pPr lvl="1"/>
            <a:r>
              <a:rPr lang="es-CO" sz="2400" dirty="0"/>
              <a:t>Los procesos de negocio.</a:t>
            </a:r>
          </a:p>
          <a:p>
            <a:pPr lvl="1"/>
            <a:r>
              <a:rPr lang="es-CO" sz="2400" dirty="0"/>
              <a:t>Los sistemas de información.</a:t>
            </a:r>
          </a:p>
          <a:p>
            <a:pPr lvl="1"/>
            <a:r>
              <a:rPr lang="es-CO" sz="2400" dirty="0"/>
              <a:t>Los datos e Información.</a:t>
            </a:r>
          </a:p>
          <a:p>
            <a:pPr lvl="1"/>
            <a:r>
              <a:rPr lang="es-CO" sz="2400" dirty="0"/>
              <a:t>La Infraestructura tecnológica.</a:t>
            </a:r>
          </a:p>
          <a:p>
            <a:pPr lvl="1"/>
            <a:r>
              <a:rPr lang="es-CO" sz="2400" dirty="0"/>
              <a:t>… ¿Otros más?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63890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738E4-B79F-40FC-976D-CEDA0916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Toda Base de Datos debería soportar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830D3D-CF41-4FEF-9854-B469707D5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1738227"/>
            <a:ext cx="6781920" cy="494789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4F3DEC7-456A-4EEA-AB48-68EC73A6658E}"/>
              </a:ext>
            </a:extLst>
          </p:cNvPr>
          <p:cNvSpPr txBox="1"/>
          <p:nvPr/>
        </p:nvSpPr>
        <p:spPr>
          <a:xfrm>
            <a:off x="9718015" y="3649231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Caso Calidad del Aire.</a:t>
            </a:r>
          </a:p>
        </p:txBody>
      </p:sp>
    </p:spTree>
    <p:extLst>
      <p:ext uri="{BB962C8B-B14F-4D97-AF65-F5344CB8AC3E}">
        <p14:creationId xmlns:p14="http://schemas.microsoft.com/office/powerpoint/2010/main" val="736342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8ACAA-A04D-4C55-9CB4-CB156142C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Y se debe considerar la escala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CEA697-96AC-4850-A321-2A06F0460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29A701-B0D5-453A-B607-83C210B0D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1" y="1573792"/>
            <a:ext cx="7483257" cy="52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1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133B6-80F5-4659-A7FA-981B4169B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Existen metodologías que guían el proceso de construcción y análisis de la base de datos…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AF34C7-14B8-423D-AE3D-9233D4506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SEMMA de SAS </a:t>
            </a:r>
            <a:r>
              <a:rPr lang="es-CO" dirty="0" err="1"/>
              <a:t>Institute</a:t>
            </a:r>
            <a:r>
              <a:rPr lang="es-CO" dirty="0"/>
              <a:t>. Esta divide el proceso en 5 fases: SAMPLE, EXPLORE, MODIFY, MODEL y ASSES. (Muestreo o Selección, exploración, modificación, modelización y evaluación o valoración).</a:t>
            </a:r>
            <a:endParaRPr lang="en-US" dirty="0"/>
          </a:p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43385F-0338-4A79-B35F-467CF4DE5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765" y="3143670"/>
            <a:ext cx="5666877" cy="37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54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4198542-4E51-4AE4-B904-50DAF01D5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Las Falsas ilusiones y expectativas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AE4D5D-F824-41CC-B981-30B10352FF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s-ES" sz="1600" dirty="0"/>
              <a:t>La literatura da falsas ilusiones a los entusiastas,  a las masas, programadores novatos, gerentes e incluso desarrolladores senior la cálida y difusa ilusión de que hay un </a:t>
            </a:r>
            <a:r>
              <a:rPr lang="es-ES" sz="1600" b="1" dirty="0">
                <a:solidFill>
                  <a:srgbClr val="FF0000"/>
                </a:solidFill>
              </a:rPr>
              <a:t>proceso repetible </a:t>
            </a:r>
            <a:r>
              <a:rPr lang="es-ES" sz="1600" dirty="0"/>
              <a:t>para el desarrollo de software que </a:t>
            </a:r>
            <a:r>
              <a:rPr lang="es-ES" sz="1600" b="1" dirty="0">
                <a:solidFill>
                  <a:srgbClr val="FF0000"/>
                </a:solidFill>
              </a:rPr>
              <a:t>garantiza palabras como “ciencia” e “ingeniero.”</a:t>
            </a:r>
            <a:endParaRPr lang="es-CO" sz="1600" b="1" dirty="0">
              <a:solidFill>
                <a:srgbClr val="FF0000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D68245-7411-4063-BBEA-54381C2048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3FEB968-2587-40A1-9AB3-81032BFA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891" y="482652"/>
            <a:ext cx="10557424" cy="991215"/>
          </a:xfrm>
        </p:spPr>
        <p:txBody>
          <a:bodyPr>
            <a:normAutofit fontScale="90000"/>
          </a:bodyPr>
          <a:lstStyle/>
          <a:p>
            <a:r>
              <a:rPr lang="es-ES" dirty="0"/>
              <a:t>La literatura sobre desarrollo de software está llena de frases que hablan sobre metodologías</a:t>
            </a:r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4E5D077-B5DE-4719-ABB6-D914701B1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CO" dirty="0"/>
              <a:t>Los experimentados no se dejan engañar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D779E06-3B47-4BA2-B910-57DE648018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66956" y="2418416"/>
            <a:ext cx="4338674" cy="3354060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s-ES" sz="1600" dirty="0"/>
              <a:t>Aquellos que son consientes o han estado en un ambiente de desarrollo productivo “real”  y reconocen la </a:t>
            </a:r>
            <a:r>
              <a:rPr lang="es-ES" sz="1600" b="1" dirty="0">
                <a:solidFill>
                  <a:srgbClr val="FF0000"/>
                </a:solidFill>
              </a:rPr>
              <a:t>gran holgura o comodidad de las metodologías </a:t>
            </a:r>
            <a:r>
              <a:rPr lang="es-ES" sz="1600" dirty="0"/>
              <a:t>se sienten más cómodos describiendo el proceso de desarrollo de software como “arte” o “manualidad“ y con un toque de  “brujería.”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11784226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9847-F2AD-48CE-A044-7B9EC66A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Ahora CRIPS-DM de IBM, Cross </a:t>
            </a:r>
            <a:r>
              <a:rPr lang="es-CO" dirty="0" err="1"/>
              <a:t>Industry</a:t>
            </a:r>
            <a:r>
              <a:rPr lang="es-CO" dirty="0"/>
              <a:t> Standard </a:t>
            </a:r>
            <a:r>
              <a:rPr lang="es-CO" dirty="0" err="1"/>
              <a:t>Process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Data </a:t>
            </a:r>
            <a:r>
              <a:rPr lang="es-CO" dirty="0" err="1"/>
              <a:t>Mining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A12849-7D5B-4E49-AB05-E5C35A4D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6">
            <a:extLst>
              <a:ext uri="{FF2B5EF4-FFF2-40B4-BE49-F238E27FC236}">
                <a16:creationId xmlns:a16="http://schemas.microsoft.com/office/drawing/2014/main" id="{07FB728D-2E90-4E7C-ACC4-41D83763B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8" y="2314765"/>
            <a:ext cx="3702985" cy="33436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0F8E4FE-7635-4390-A746-76738B13E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326" y="3619905"/>
            <a:ext cx="5200000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12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2B5497-759A-40E8-A6BF-33EE5571D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En términos prácticos la Base de Datos debe estar en la capacidad de soportar la respuesta a siguientes preguntas: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DAF43E-4660-4441-A381-8F6231C42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332382"/>
            <a:ext cx="8915400" cy="35788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CO" sz="2400" b="1" dirty="0"/>
              <a:t>Observar</a:t>
            </a:r>
            <a:r>
              <a:rPr lang="es-CO" sz="2400" dirty="0"/>
              <a:t> ¿qué está ocurriendo?</a:t>
            </a:r>
          </a:p>
          <a:p>
            <a:pPr>
              <a:lnSpc>
                <a:spcPct val="150000"/>
              </a:lnSpc>
            </a:pPr>
            <a:r>
              <a:rPr lang="es-CO" sz="2400" b="1" dirty="0"/>
              <a:t>Comprender</a:t>
            </a:r>
            <a:r>
              <a:rPr lang="es-CO" sz="2400" dirty="0"/>
              <a:t> ¿por qué ocurre?</a:t>
            </a:r>
          </a:p>
          <a:p>
            <a:pPr>
              <a:lnSpc>
                <a:spcPct val="150000"/>
              </a:lnSpc>
            </a:pPr>
            <a:r>
              <a:rPr lang="es-CO" sz="2400" b="1" dirty="0"/>
              <a:t>Predecir</a:t>
            </a:r>
            <a:r>
              <a:rPr lang="es-CO" sz="2400" dirty="0"/>
              <a:t> ¿qué ocurriría?</a:t>
            </a:r>
          </a:p>
          <a:p>
            <a:pPr>
              <a:lnSpc>
                <a:spcPct val="150000"/>
              </a:lnSpc>
            </a:pPr>
            <a:r>
              <a:rPr lang="es-CO" sz="2400" b="1" dirty="0"/>
              <a:t>Colaborar</a:t>
            </a:r>
            <a:r>
              <a:rPr lang="es-CO" sz="2400" dirty="0"/>
              <a:t> ¿qué debería hacer el equipo?</a:t>
            </a:r>
          </a:p>
          <a:p>
            <a:pPr>
              <a:lnSpc>
                <a:spcPct val="150000"/>
              </a:lnSpc>
            </a:pPr>
            <a:r>
              <a:rPr lang="es-CO" sz="2400" b="1" dirty="0"/>
              <a:t>Decidir</a:t>
            </a:r>
            <a:r>
              <a:rPr lang="es-CO" sz="2400" dirty="0"/>
              <a:t> ¿qué camino se debe seguir?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23897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El papel de la BD para el análisis de volúmenes de datos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61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El análisis de los datos día requiere de:	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1603513"/>
            <a:ext cx="8915400" cy="4307709"/>
          </a:xfrm>
        </p:spPr>
        <p:txBody>
          <a:bodyPr>
            <a:noAutofit/>
          </a:bodyPr>
          <a:lstStyle/>
          <a:p>
            <a:r>
              <a:rPr lang="es-CO" sz="2400" dirty="0"/>
              <a:t>El uso de técnicas estadísticas para aprender de los datos.</a:t>
            </a:r>
          </a:p>
          <a:p>
            <a:r>
              <a:rPr lang="es-CO" sz="2400" dirty="0"/>
              <a:t>La búsqueda de patrones y anomalías</a:t>
            </a:r>
          </a:p>
          <a:p>
            <a:r>
              <a:rPr lang="es-CO" sz="2400" dirty="0"/>
              <a:t>Predicciones con alto margen de fiabilidad</a:t>
            </a:r>
          </a:p>
          <a:p>
            <a:r>
              <a:rPr lang="es-CO" sz="2400" dirty="0"/>
              <a:t>Alta capacidad de procesamiento</a:t>
            </a:r>
          </a:p>
          <a:p>
            <a:r>
              <a:rPr lang="es-CO" sz="2400" dirty="0"/>
              <a:t>Extracción del conocimiento embebido en los datos.</a:t>
            </a:r>
          </a:p>
          <a:p>
            <a:r>
              <a:rPr lang="es-CO" sz="2400" dirty="0"/>
              <a:t>Experiencia en el Negocio.</a:t>
            </a:r>
          </a:p>
          <a:p>
            <a:r>
              <a:rPr lang="es-CO" sz="2400" dirty="0"/>
              <a:t>Profesionales con competencias para responder el Cómo y Cuándo se hace (Pensar antes de Hacer, Hacer y Hacer Pensando).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7070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¿Cuál es el tipo de profesionales que se requiere?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s-CO" sz="2800" dirty="0"/>
              <a:t>Profesionales, con habilidades en matemáticas, estadística e ingeniería informática, que sean capaces de extraer el máximo valor de los datos de la organización.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15415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¿Dónde se requiere la gestión y análisis de volúmenes de datos?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67200"/>
          </a:xfrm>
        </p:spPr>
        <p:txBody>
          <a:bodyPr>
            <a:normAutofit fontScale="92500" lnSpcReduction="10000"/>
          </a:bodyPr>
          <a:lstStyle/>
          <a:p>
            <a:r>
              <a:rPr lang="es-CO" sz="1900" dirty="0"/>
              <a:t>Investigación científica</a:t>
            </a:r>
          </a:p>
          <a:p>
            <a:r>
              <a:rPr lang="es-CO" sz="1900" dirty="0"/>
              <a:t>Sanidad</a:t>
            </a:r>
          </a:p>
          <a:p>
            <a:r>
              <a:rPr lang="es-CO" sz="1900" dirty="0"/>
              <a:t>Seguridad</a:t>
            </a:r>
          </a:p>
          <a:p>
            <a:r>
              <a:rPr lang="es-CO" sz="1900" dirty="0"/>
              <a:t>Medios de Comunicación</a:t>
            </a:r>
          </a:p>
          <a:p>
            <a:r>
              <a:rPr lang="es-CO" sz="1900" dirty="0"/>
              <a:t>Finanzas</a:t>
            </a:r>
          </a:p>
          <a:p>
            <a:r>
              <a:rPr lang="es-CO" sz="1900" dirty="0"/>
              <a:t>Seguridad</a:t>
            </a:r>
          </a:p>
          <a:p>
            <a:r>
              <a:rPr lang="es-CO" sz="1900" dirty="0"/>
              <a:t>Política</a:t>
            </a:r>
          </a:p>
          <a:p>
            <a:endParaRPr lang="es-CO" sz="1900" dirty="0"/>
          </a:p>
          <a:p>
            <a:pPr marL="0" indent="0" algn="ctr">
              <a:lnSpc>
                <a:spcPct val="160000"/>
              </a:lnSpc>
              <a:buNone/>
            </a:pPr>
            <a:r>
              <a:rPr lang="es-CO" sz="2200" b="1" i="1" dirty="0"/>
              <a:t>En general donde se requieran herramientas para </a:t>
            </a:r>
            <a:r>
              <a:rPr lang="es-CO" sz="2200" b="1" i="1" dirty="0">
                <a:solidFill>
                  <a:srgbClr val="FF0000"/>
                </a:solidFill>
              </a:rPr>
              <a:t>ganar competitividad </a:t>
            </a:r>
            <a:r>
              <a:rPr lang="es-CO" sz="2200" b="1" i="1" dirty="0"/>
              <a:t>y/o </a:t>
            </a:r>
            <a:r>
              <a:rPr lang="es-CO" sz="2200" b="1" i="1" dirty="0">
                <a:solidFill>
                  <a:srgbClr val="FF0000"/>
                </a:solidFill>
              </a:rPr>
              <a:t>mejorar la calidad de vida</a:t>
            </a:r>
            <a:r>
              <a:rPr lang="es-CO" sz="2200" b="1" i="1" dirty="0"/>
              <a:t> de las personas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214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El sistema de gestión de base de datos a parte de almacenarlos debería soportar según el dominio o problema: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67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CO" dirty="0"/>
              <a:t>Modelar datos.</a:t>
            </a:r>
          </a:p>
          <a:p>
            <a:pPr>
              <a:lnSpc>
                <a:spcPct val="150000"/>
              </a:lnSpc>
            </a:pPr>
            <a:r>
              <a:rPr lang="es-CO" dirty="0"/>
              <a:t>Segmentación o perfilado a través de patrones.</a:t>
            </a:r>
          </a:p>
          <a:p>
            <a:pPr>
              <a:lnSpc>
                <a:spcPct val="150000"/>
              </a:lnSpc>
            </a:pPr>
            <a:r>
              <a:rPr lang="es-CO" dirty="0"/>
              <a:t>Descubrir relaciones.</a:t>
            </a:r>
          </a:p>
          <a:p>
            <a:pPr>
              <a:lnSpc>
                <a:spcPct val="150000"/>
              </a:lnSpc>
            </a:pPr>
            <a:r>
              <a:rPr lang="es-CO" dirty="0"/>
              <a:t>Identificar regularidades. (Espacio)</a:t>
            </a:r>
          </a:p>
          <a:p>
            <a:pPr>
              <a:lnSpc>
                <a:spcPct val="150000"/>
              </a:lnSpc>
            </a:pPr>
            <a:r>
              <a:rPr lang="es-CO" dirty="0"/>
              <a:t>Identificar tendencias. (Tiempo)</a:t>
            </a:r>
          </a:p>
          <a:p>
            <a:pPr>
              <a:lnSpc>
                <a:spcPct val="150000"/>
              </a:lnSpc>
            </a:pPr>
            <a:r>
              <a:rPr lang="es-CO" dirty="0"/>
              <a:t>Reglas de Asociación.</a:t>
            </a:r>
          </a:p>
          <a:p>
            <a:pPr>
              <a:lnSpc>
                <a:spcPct val="150000"/>
              </a:lnSpc>
            </a:pPr>
            <a:r>
              <a:rPr lang="es-CO" dirty="0"/>
              <a:t>Pronósticos.</a:t>
            </a:r>
          </a:p>
          <a:p>
            <a:pPr>
              <a:lnSpc>
                <a:spcPct val="150000"/>
              </a:lnSpc>
            </a:pPr>
            <a:r>
              <a:rPr lang="es-CO" dirty="0"/>
              <a:t>Simulaciones.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9246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86679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/>
              <a:t>Además, explicar el Pasado y Predecir el Futuro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1815548"/>
            <a:ext cx="8915400" cy="48900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CO" dirty="0"/>
              <a:t>Tradicionalmente, un sistema tiene la capacidad de decir que las ventas de abrigos aumentaron en Barranquilla, pero no explicará por qué.</a:t>
            </a:r>
          </a:p>
          <a:p>
            <a:pPr>
              <a:lnSpc>
                <a:spcPct val="150000"/>
              </a:lnSpc>
            </a:pPr>
            <a:r>
              <a:rPr lang="es-CO" dirty="0"/>
              <a:t>El concepto de debe evolucionar… y el sistema deberá estar en la capacidad de explicar que en las madrugadas en Barranquilla se presentan oleadas de frío intenso, las cuales posiblemente durarán por un período de 3 meses… y se presentarán cada dos años… lo cual es un reflejo del cambio climático extremo atribuido a la contaminación ambiental…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s-CO" b="1" i="1" dirty="0"/>
              <a:t>La BD debe ser transversal a Data </a:t>
            </a:r>
            <a:r>
              <a:rPr lang="es-CO" b="1" i="1" dirty="0" err="1"/>
              <a:t>Mining</a:t>
            </a:r>
            <a:r>
              <a:rPr lang="es-CO" b="1" i="1" dirty="0"/>
              <a:t>, </a:t>
            </a:r>
            <a:r>
              <a:rPr lang="es-CO" b="1" i="1" dirty="0" err="1"/>
              <a:t>Analytics</a:t>
            </a:r>
            <a:r>
              <a:rPr lang="es-CO" b="1" i="1" dirty="0"/>
              <a:t> y </a:t>
            </a:r>
            <a:r>
              <a:rPr lang="es-CO" b="1" i="1" dirty="0" err="1"/>
              <a:t>BigData</a:t>
            </a:r>
            <a:r>
              <a:rPr lang="es-CO" dirty="0"/>
              <a:t>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s-CO" dirty="0">
                <a:solidFill>
                  <a:srgbClr val="FF0000"/>
                </a:solidFill>
              </a:rPr>
              <a:t>No Torture los Datos, para extraer algo que no tienen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" y="0"/>
            <a:ext cx="2158138" cy="20764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97" y="4681595"/>
            <a:ext cx="2168978" cy="21689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" y="2076450"/>
            <a:ext cx="2158138" cy="269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04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39782" y="199567"/>
            <a:ext cx="8911687" cy="1280890"/>
          </a:xfrm>
        </p:spPr>
        <p:txBody>
          <a:bodyPr/>
          <a:lstStyle/>
          <a:p>
            <a:r>
              <a:rPr lang="es-CO" dirty="0"/>
              <a:t>Nuevamente, la base de datos debe soportar la integración…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83055" y="1480457"/>
            <a:ext cx="4864417" cy="5129349"/>
          </a:xfrm>
        </p:spPr>
        <p:txBody>
          <a:bodyPr>
            <a:normAutofit fontScale="85000" lnSpcReduction="20000"/>
          </a:bodyPr>
          <a:lstStyle/>
          <a:p>
            <a:r>
              <a:rPr lang="es-CO" b="1" u="sng" dirty="0"/>
              <a:t>Consultas e informes simples</a:t>
            </a:r>
            <a:r>
              <a:rPr lang="es-CO" b="1" dirty="0"/>
              <a:t> </a:t>
            </a:r>
            <a:r>
              <a:rPr lang="es-CO" dirty="0"/>
              <a:t>(</a:t>
            </a:r>
            <a:r>
              <a:rPr lang="es-CO" i="1" dirty="0" err="1"/>
              <a:t>Querys</a:t>
            </a:r>
            <a:r>
              <a:rPr lang="es-CO" i="1" dirty="0"/>
              <a:t> y </a:t>
            </a:r>
            <a:r>
              <a:rPr lang="es-CO" i="1" dirty="0" err="1"/>
              <a:t>reports</a:t>
            </a:r>
            <a:r>
              <a:rPr lang="es-CO" dirty="0"/>
              <a:t>).</a:t>
            </a:r>
          </a:p>
          <a:p>
            <a:r>
              <a:rPr lang="es-CO" b="1" u="sng" dirty="0"/>
              <a:t>Cubos OLAP</a:t>
            </a:r>
            <a:r>
              <a:rPr lang="es-CO" b="1" dirty="0"/>
              <a:t> </a:t>
            </a:r>
            <a:r>
              <a:rPr lang="es-CO" dirty="0"/>
              <a:t>(</a:t>
            </a:r>
            <a:r>
              <a:rPr lang="es-CO" i="1" dirty="0"/>
              <a:t>On-Line </a:t>
            </a:r>
            <a:r>
              <a:rPr lang="es-CO" i="1" dirty="0" err="1"/>
              <a:t>Analytic</a:t>
            </a:r>
            <a:r>
              <a:rPr lang="es-CO" i="1" dirty="0"/>
              <a:t> </a:t>
            </a:r>
            <a:r>
              <a:rPr lang="es-CO" i="1" dirty="0" err="1"/>
              <a:t>Processing</a:t>
            </a:r>
            <a:r>
              <a:rPr lang="es-CO" dirty="0"/>
              <a:t>). Exploración, tablas dinámicas, etc.</a:t>
            </a:r>
          </a:p>
          <a:p>
            <a:r>
              <a:rPr lang="es-CO" b="1" u="sng" dirty="0"/>
              <a:t>EIS (</a:t>
            </a:r>
            <a:r>
              <a:rPr lang="es-CO" b="1" u="sng" dirty="0" err="1"/>
              <a:t>Executive</a:t>
            </a:r>
            <a:r>
              <a:rPr lang="es-CO" b="1" u="sng" dirty="0"/>
              <a:t> </a:t>
            </a:r>
            <a:r>
              <a:rPr lang="es-CO" b="1" u="sng" dirty="0" err="1"/>
              <a:t>Information</a:t>
            </a:r>
            <a:r>
              <a:rPr lang="es-CO" b="1" u="sng" dirty="0"/>
              <a:t> </a:t>
            </a:r>
            <a:r>
              <a:rPr lang="es-CO" b="1" u="sng" dirty="0" err="1"/>
              <a:t>Systems</a:t>
            </a:r>
            <a:r>
              <a:rPr lang="es-CO" b="1" u="sng" dirty="0"/>
              <a:t>)</a:t>
            </a:r>
            <a:r>
              <a:rPr lang="es-CO" b="1" dirty="0"/>
              <a:t>: </a:t>
            </a:r>
            <a:r>
              <a:rPr lang="es-CO" dirty="0"/>
              <a:t>Soluciones que permiten visualizar, de una forma rápida y fácil, el estado de una determinada situación empresarial, presente o pasada, y que permite detectar anomalías u oportunidades.</a:t>
            </a:r>
          </a:p>
          <a:p>
            <a:r>
              <a:rPr lang="es-CO" b="1" u="sng" dirty="0"/>
              <a:t>DSS (</a:t>
            </a:r>
            <a:r>
              <a:rPr lang="es-CO" b="1" u="sng" dirty="0" err="1"/>
              <a:t>Decision</a:t>
            </a:r>
            <a:r>
              <a:rPr lang="es-CO" b="1" u="sng" dirty="0"/>
              <a:t> </a:t>
            </a:r>
            <a:r>
              <a:rPr lang="es-CO" b="1" u="sng" dirty="0" err="1"/>
              <a:t>Support</a:t>
            </a:r>
            <a:r>
              <a:rPr lang="es-CO" b="1" u="sng" dirty="0"/>
              <a:t> </a:t>
            </a:r>
            <a:r>
              <a:rPr lang="es-CO" b="1" u="sng" dirty="0" err="1"/>
              <a:t>Systems</a:t>
            </a:r>
            <a:r>
              <a:rPr lang="es-CO" b="1" u="sng" dirty="0"/>
              <a:t>)</a:t>
            </a:r>
            <a:r>
              <a:rPr lang="es-CO" dirty="0"/>
              <a:t>: Aplicación informática que basándose en modelos matemáticos y mediante análisis de sensibilidad permite ayudar a la toma de decisiones.</a:t>
            </a:r>
          </a:p>
          <a:p>
            <a:r>
              <a:rPr lang="es-CO" b="1" u="sng" dirty="0"/>
              <a:t>Data </a:t>
            </a:r>
            <a:r>
              <a:rPr lang="es-CO" b="1" u="sng" dirty="0" err="1"/>
              <a:t>Mining</a:t>
            </a:r>
            <a:r>
              <a:rPr lang="es-CO" b="1" u="sng" dirty="0"/>
              <a:t> o minería de datos</a:t>
            </a:r>
            <a:r>
              <a:rPr lang="es-CO" u="sng" dirty="0"/>
              <a:t>:</a:t>
            </a:r>
            <a:r>
              <a:rPr lang="es-CO" dirty="0"/>
              <a:t> Pueden considerarse sistemas expertos que nos permiten “interrogar a los datos” para obtener información</a:t>
            </a:r>
          </a:p>
          <a:p>
            <a:r>
              <a:rPr lang="es-CO" b="1" dirty="0"/>
              <a:t>ETL:</a:t>
            </a:r>
            <a:r>
              <a:rPr lang="es-CO" dirty="0"/>
              <a:t> </a:t>
            </a:r>
            <a:r>
              <a:rPr lang="es-CO" dirty="0" err="1"/>
              <a:t>Extract</a:t>
            </a:r>
            <a:r>
              <a:rPr lang="es-CO" dirty="0"/>
              <a:t>, </a:t>
            </a:r>
            <a:r>
              <a:rPr lang="es-CO" dirty="0" err="1"/>
              <a:t>Transform</a:t>
            </a:r>
            <a:r>
              <a:rPr lang="es-CO" dirty="0"/>
              <a:t> and Load («extraer, transformar y cargar», </a:t>
            </a:r>
            <a:r>
              <a:rPr lang="es-CO" dirty="0" err="1"/>
              <a:t>procesorque</a:t>
            </a:r>
            <a:r>
              <a:rPr lang="es-CO" dirty="0"/>
              <a:t> permite mover datos desde múltiples fuentes, reformatearlos y limpiarlos, y cargarlos en otra base de datos,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68" y="1480457"/>
            <a:ext cx="6722339" cy="458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08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32857" y="235131"/>
            <a:ext cx="9871755" cy="1669869"/>
          </a:xfrm>
        </p:spPr>
        <p:txBody>
          <a:bodyPr>
            <a:normAutofit fontScale="90000"/>
          </a:bodyPr>
          <a:lstStyle/>
          <a:p>
            <a:r>
              <a:rPr lang="es-CO" dirty="0"/>
              <a:t>Los datos y la información ha existido desde siempre, y su registro desde el milenio </a:t>
            </a:r>
            <a:r>
              <a:rPr lang="es-CO" dirty="0" err="1"/>
              <a:t>lV</a:t>
            </a:r>
            <a:r>
              <a:rPr lang="es-CO" dirty="0"/>
              <a:t> A.C.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79" y="2185086"/>
            <a:ext cx="4882387" cy="3589214"/>
          </a:xfrm>
          <a:prstGeom prst="rect">
            <a:avLst/>
          </a:prstGeom>
        </p:spPr>
      </p:pic>
      <p:graphicFrame>
        <p:nvGraphicFramePr>
          <p:cNvPr id="12" name="Diagrama 11"/>
          <p:cNvGraphicFramePr/>
          <p:nvPr/>
        </p:nvGraphicFramePr>
        <p:xfrm>
          <a:off x="5524551" y="1905000"/>
          <a:ext cx="5980061" cy="4149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5524551" y="6205418"/>
            <a:ext cx="3288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Adaptado de: “</a:t>
            </a:r>
            <a:r>
              <a:rPr lang="es-CO" sz="1200" dirty="0" err="1"/>
              <a:t>Defining</a:t>
            </a:r>
            <a:r>
              <a:rPr lang="es-CO" sz="1200" dirty="0"/>
              <a:t> </a:t>
            </a:r>
            <a:r>
              <a:rPr lang="es-CO" sz="1200" dirty="0" err="1"/>
              <a:t>the</a:t>
            </a:r>
            <a:r>
              <a:rPr lang="es-CO" sz="1200" dirty="0"/>
              <a:t> Big Data </a:t>
            </a:r>
            <a:r>
              <a:rPr lang="es-CO" sz="1200" dirty="0" err="1"/>
              <a:t>Architecture</a:t>
            </a:r>
            <a:r>
              <a:rPr lang="es-CO" sz="1200" dirty="0"/>
              <a:t> Framework”, </a:t>
            </a:r>
            <a:r>
              <a:rPr lang="es-CO" sz="1200" dirty="0" err="1"/>
              <a:t>Demchenko</a:t>
            </a:r>
            <a:r>
              <a:rPr lang="es-CO" sz="1200" dirty="0"/>
              <a:t>, </a:t>
            </a:r>
            <a:r>
              <a:rPr lang="es-CO" sz="1200" dirty="0" err="1"/>
              <a:t>University</a:t>
            </a:r>
            <a:r>
              <a:rPr lang="es-CO" sz="1200" dirty="0"/>
              <a:t> of </a:t>
            </a:r>
            <a:r>
              <a:rPr lang="es-CO" sz="1200" dirty="0" err="1"/>
              <a:t>Amsterdam</a:t>
            </a:r>
            <a:r>
              <a:rPr lang="es-CO" sz="1200" dirty="0"/>
              <a:t>, 2013</a:t>
            </a:r>
          </a:p>
        </p:txBody>
      </p:sp>
      <p:sp>
        <p:nvSpPr>
          <p:cNvPr id="14" name="CuadroTexto 13"/>
          <p:cNvSpPr txBox="1"/>
          <p:nvPr/>
        </p:nvSpPr>
        <p:spPr>
          <a:xfrm rot="5400000">
            <a:off x="9534848" y="3857184"/>
            <a:ext cx="430886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B  I  G       D  A  T  A</a:t>
            </a:r>
          </a:p>
        </p:txBody>
      </p:sp>
    </p:spTree>
    <p:extLst>
      <p:ext uri="{BB962C8B-B14F-4D97-AF65-F5344CB8AC3E}">
        <p14:creationId xmlns:p14="http://schemas.microsoft.com/office/powerpoint/2010/main" val="49064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90E79-DA23-4669-A3B0-7FFA8C04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es un producto de datos? </a:t>
            </a:r>
            <a:br>
              <a:rPr lang="es-CO" dirty="0"/>
            </a:br>
            <a:r>
              <a:rPr lang="es-CO" dirty="0"/>
              <a:t>(aplicaciones basadas en datos)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4E3034-4070-4937-88D8-7DA729760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>
                <a:solidFill>
                  <a:srgbClr val="000000"/>
                </a:solidFill>
                <a:latin typeface="Merriweather"/>
              </a:rPr>
              <a:t>Un producto, en este contexto, es una pieza de software, es decir, la implementación de un algoritmo en un dispositivo (PC, Móvil, PC </a:t>
            </a:r>
            <a:r>
              <a:rPr lang="es-ES" b="1" dirty="0" err="1">
                <a:solidFill>
                  <a:srgbClr val="000000"/>
                </a:solidFill>
                <a:latin typeface="Merriweather"/>
              </a:rPr>
              <a:t>On</a:t>
            </a:r>
            <a:r>
              <a:rPr lang="es-ES" b="1" dirty="0">
                <a:solidFill>
                  <a:srgbClr val="000000"/>
                </a:solidFill>
                <a:latin typeface="Merriweather"/>
              </a:rPr>
              <a:t> </a:t>
            </a:r>
            <a:r>
              <a:rPr lang="es-ES" b="1" dirty="0" err="1">
                <a:solidFill>
                  <a:srgbClr val="000000"/>
                </a:solidFill>
                <a:latin typeface="Merriweather"/>
              </a:rPr>
              <a:t>Board</a:t>
            </a:r>
            <a:r>
              <a:rPr lang="es-ES" b="1" dirty="0">
                <a:solidFill>
                  <a:srgbClr val="000000"/>
                </a:solidFill>
                <a:latin typeface="Merriweather"/>
              </a:rPr>
              <a:t>, Smart TV, Manilla Inteligente…); también los conocemos como aplicaciones.</a:t>
            </a:r>
          </a:p>
          <a:p>
            <a:endParaRPr lang="es-ES" b="1" i="0" dirty="0">
              <a:solidFill>
                <a:srgbClr val="000000"/>
              </a:solidFill>
              <a:effectLst/>
              <a:latin typeface="Merriweather"/>
            </a:endParaRPr>
          </a:p>
          <a:p>
            <a:r>
              <a:rPr lang="es-ES" b="1" i="0" dirty="0">
                <a:solidFill>
                  <a:srgbClr val="000000"/>
                </a:solidFill>
                <a:effectLst/>
                <a:latin typeface="Merriweather"/>
              </a:rPr>
              <a:t>Entonces, un producto de datos, es por ende una pieza de software para resolver un problema basado en datos… </a:t>
            </a:r>
            <a:r>
              <a:rPr lang="es-ES" b="0" i="0" dirty="0">
                <a:solidFill>
                  <a:srgbClr val="000000"/>
                </a:solidFill>
                <a:effectLst/>
                <a:latin typeface="Merriweather"/>
              </a:rPr>
              <a:t>se fundamentan en datos históricos y en tiempo real que se capturan, procesan, almacenan, analizan y se modelan…</a:t>
            </a:r>
            <a:endParaRPr lang="es-ES" b="1" i="0" dirty="0">
              <a:solidFill>
                <a:srgbClr val="000000"/>
              </a:solidFill>
              <a:effectLst/>
              <a:latin typeface="Merriweather"/>
            </a:endParaRPr>
          </a:p>
          <a:p>
            <a:endParaRPr lang="es-CO" dirty="0"/>
          </a:p>
        </p:txBody>
      </p:sp>
      <p:sp>
        <p:nvSpPr>
          <p:cNvPr id="4" name="Cilindro 3">
            <a:extLst>
              <a:ext uri="{FF2B5EF4-FFF2-40B4-BE49-F238E27FC236}">
                <a16:creationId xmlns:a16="http://schemas.microsoft.com/office/drawing/2014/main" id="{67F86850-26E8-4DB8-8480-817CE52CD7FE}"/>
              </a:ext>
            </a:extLst>
          </p:cNvPr>
          <p:cNvSpPr/>
          <p:nvPr/>
        </p:nvSpPr>
        <p:spPr>
          <a:xfrm>
            <a:off x="2267848" y="5020219"/>
            <a:ext cx="1497497" cy="129941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Datos de Múltiples Fuentes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3AFAB89B-D535-4E97-BA0A-249780154E20}"/>
              </a:ext>
            </a:extLst>
          </p:cNvPr>
          <p:cNvCxnSpPr/>
          <p:nvPr/>
        </p:nvCxnSpPr>
        <p:spPr>
          <a:xfrm>
            <a:off x="3964127" y="5679863"/>
            <a:ext cx="329979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95DA9BC-0475-4F71-9803-8767512D75E8}"/>
              </a:ext>
            </a:extLst>
          </p:cNvPr>
          <p:cNvSpPr txBox="1"/>
          <p:nvPr/>
        </p:nvSpPr>
        <p:spPr>
          <a:xfrm>
            <a:off x="4158501" y="5714361"/>
            <a:ext cx="320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Requisitos / Necesidades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54351AA-D6EF-481D-88E9-A7CA13A3564A}"/>
              </a:ext>
            </a:extLst>
          </p:cNvPr>
          <p:cNvSpPr/>
          <p:nvPr/>
        </p:nvSpPr>
        <p:spPr>
          <a:xfrm>
            <a:off x="7462700" y="4488823"/>
            <a:ext cx="1921565" cy="66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Tableros de Mando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00BEB32-4643-46B3-9DC2-79F9927259B2}"/>
              </a:ext>
            </a:extLst>
          </p:cNvPr>
          <p:cNvSpPr/>
          <p:nvPr/>
        </p:nvSpPr>
        <p:spPr>
          <a:xfrm>
            <a:off x="7462700" y="5245679"/>
            <a:ext cx="1921565" cy="86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Modelo de Red Neuronal Implementado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1E42441-87A0-4E89-993E-9AE0F370EE64}"/>
              </a:ext>
            </a:extLst>
          </p:cNvPr>
          <p:cNvSpPr/>
          <p:nvPr/>
        </p:nvSpPr>
        <p:spPr>
          <a:xfrm>
            <a:off x="7462699" y="6192427"/>
            <a:ext cx="1921565" cy="66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App Móvil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15F1835-99C0-49BE-8D59-B4D49661F061}"/>
              </a:ext>
            </a:extLst>
          </p:cNvPr>
          <p:cNvSpPr/>
          <p:nvPr/>
        </p:nvSpPr>
        <p:spPr>
          <a:xfrm>
            <a:off x="9583047" y="5235740"/>
            <a:ext cx="1921565" cy="86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Modelo ARIMA Implementado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9605E2E-8E61-430C-93BE-920DB20E212C}"/>
              </a:ext>
            </a:extLst>
          </p:cNvPr>
          <p:cNvSpPr/>
          <p:nvPr/>
        </p:nvSpPr>
        <p:spPr>
          <a:xfrm>
            <a:off x="9583045" y="4478884"/>
            <a:ext cx="1921565" cy="66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Análisis Geoespacial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35E0BEA-AB0D-45C7-A478-B0F872F4A6A7}"/>
              </a:ext>
            </a:extLst>
          </p:cNvPr>
          <p:cNvSpPr/>
          <p:nvPr/>
        </p:nvSpPr>
        <p:spPr>
          <a:xfrm>
            <a:off x="9583045" y="6192427"/>
            <a:ext cx="1921565" cy="66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Reconocimiento de Patrón </a:t>
            </a:r>
          </a:p>
        </p:txBody>
      </p:sp>
    </p:spTree>
    <p:extLst>
      <p:ext uri="{BB962C8B-B14F-4D97-AF65-F5344CB8AC3E}">
        <p14:creationId xmlns:p14="http://schemas.microsoft.com/office/powerpoint/2010/main" val="126251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56050"/>
          </a:xfrm>
        </p:spPr>
        <p:txBody>
          <a:bodyPr/>
          <a:lstStyle/>
          <a:p>
            <a:r>
              <a:rPr lang="es-CO" dirty="0"/>
              <a:t>Sobre el Big Data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1436914"/>
            <a:ext cx="8915400" cy="5238206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s-CO" dirty="0"/>
              <a:t>Las organizaciones requieren adquirir ventajas competitivas, aprovechando el alto flujo de información de hoy en día (</a:t>
            </a:r>
            <a:r>
              <a:rPr lang="es-CO" dirty="0" err="1"/>
              <a:t>georeferenciamiento</a:t>
            </a:r>
            <a:r>
              <a:rPr lang="es-CO" dirty="0"/>
              <a:t>, redes sociales, clics en una página, fotos, videos, música, sensores, …).</a:t>
            </a:r>
          </a:p>
          <a:p>
            <a:pPr>
              <a:lnSpc>
                <a:spcPct val="150000"/>
              </a:lnSpc>
            </a:pPr>
            <a:r>
              <a:rPr lang="es-CO" dirty="0"/>
              <a:t>Para BI y BD se requieren las siguientes 5 propiedades:</a:t>
            </a:r>
          </a:p>
          <a:p>
            <a:pPr lvl="1">
              <a:lnSpc>
                <a:spcPct val="150000"/>
              </a:lnSpc>
            </a:pPr>
            <a:r>
              <a:rPr lang="es-CO" b="1" dirty="0"/>
              <a:t>Volumen</a:t>
            </a:r>
            <a:r>
              <a:rPr lang="es-CO" dirty="0"/>
              <a:t>: un motor de un avión puede generar 10TB de datos en 30 minutos de vuelo.</a:t>
            </a:r>
          </a:p>
          <a:p>
            <a:pPr lvl="1">
              <a:lnSpc>
                <a:spcPct val="150000"/>
              </a:lnSpc>
            </a:pPr>
            <a:r>
              <a:rPr lang="es-CO" b="1" dirty="0"/>
              <a:t>Velocidad (alta frecuencia): </a:t>
            </a:r>
            <a:r>
              <a:rPr lang="es-CO" dirty="0"/>
              <a:t>140 caracteres por tweet, generan alrededor de 333 GB por hora, aproximadamente 8TB por día</a:t>
            </a:r>
          </a:p>
          <a:p>
            <a:pPr lvl="1">
              <a:lnSpc>
                <a:spcPct val="150000"/>
              </a:lnSpc>
            </a:pPr>
            <a:r>
              <a:rPr lang="es-CO" b="1" dirty="0"/>
              <a:t>Variedad</a:t>
            </a:r>
            <a:r>
              <a:rPr lang="es-CO" dirty="0"/>
              <a:t>: fotos, música, páginas web, …</a:t>
            </a:r>
          </a:p>
          <a:p>
            <a:pPr lvl="1">
              <a:lnSpc>
                <a:spcPct val="150000"/>
              </a:lnSpc>
            </a:pPr>
            <a:r>
              <a:rPr lang="es-CO" b="1" dirty="0"/>
              <a:t>Valor</a:t>
            </a:r>
            <a:r>
              <a:rPr lang="es-CO" dirty="0"/>
              <a:t>: identificar la información valiosa, transformarla y extraer más información para analizarla, transformarla y generar conocimiento.</a:t>
            </a:r>
          </a:p>
          <a:p>
            <a:pPr lvl="1">
              <a:lnSpc>
                <a:spcPct val="150000"/>
              </a:lnSpc>
            </a:pPr>
            <a:r>
              <a:rPr lang="es-CO" b="1" dirty="0"/>
              <a:t>Veracidad: </a:t>
            </a:r>
            <a:r>
              <a:rPr lang="es-CO" dirty="0"/>
              <a:t>Se deben llegar a conclusiones objetivas. Los datos usados no fueron manipulados.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1057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7361" y="182880"/>
            <a:ext cx="9767252" cy="1722120"/>
          </a:xfrm>
        </p:spPr>
        <p:txBody>
          <a:bodyPr>
            <a:normAutofit fontScale="90000"/>
          </a:bodyPr>
          <a:lstStyle/>
          <a:p>
            <a:r>
              <a:rPr lang="es-CO" dirty="0"/>
              <a:t>Desde este enfoque emergen los siguientes perfiles profesionales, posiblemente tú lo seas y no lo sabías: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" y="1807571"/>
            <a:ext cx="6169071" cy="25992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423" y="1792937"/>
            <a:ext cx="5869577" cy="26138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88" y="4421413"/>
            <a:ext cx="6169072" cy="24187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423" y="4421413"/>
            <a:ext cx="5869577" cy="241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37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9484" y="130628"/>
            <a:ext cx="8911687" cy="1150261"/>
          </a:xfrm>
        </p:spPr>
        <p:txBody>
          <a:bodyPr/>
          <a:lstStyle/>
          <a:p>
            <a:r>
              <a:rPr lang="es-CO" dirty="0"/>
              <a:t>Adicionalmente, se 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34" y="1264554"/>
            <a:ext cx="5667375" cy="246697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29" y="1264554"/>
            <a:ext cx="6016671" cy="24673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34" y="3875220"/>
            <a:ext cx="5667375" cy="24384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28" y="3875219"/>
            <a:ext cx="6016672" cy="244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23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Otra consideración, la base de datos se debe beneficiar y ser retroalimentada por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88696" y="2695303"/>
            <a:ext cx="4581675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CO" dirty="0"/>
              <a:t>Si generas información con una técnica de Machine </a:t>
            </a:r>
            <a:r>
              <a:rPr lang="es-CO" dirty="0" err="1"/>
              <a:t>Learning</a:t>
            </a:r>
            <a:r>
              <a:rPr lang="es-CO" dirty="0"/>
              <a:t>, sus resultados deben retroalimentar la base de datos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817" y="1905000"/>
            <a:ext cx="4718369" cy="48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929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2800" dirty="0"/>
              <a:t>Un ejemplo de tal integración es el esfuerzo de las grandes empresas por ofrecer herramientas de BI que incorporan Minería de Datos.</a:t>
            </a:r>
            <a:endParaRPr lang="en-US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1670" y="2238103"/>
            <a:ext cx="5771016" cy="3777622"/>
          </a:xfrm>
        </p:spPr>
        <p:txBody>
          <a:bodyPr/>
          <a:lstStyle/>
          <a:p>
            <a:r>
              <a:rPr lang="es-CO" dirty="0"/>
              <a:t>SQL </a:t>
            </a:r>
            <a:r>
              <a:rPr lang="es-CO" dirty="0" err="1"/>
              <a:t>Analysis</a:t>
            </a:r>
            <a:r>
              <a:rPr lang="es-CO" dirty="0"/>
              <a:t> </a:t>
            </a:r>
            <a:r>
              <a:rPr lang="es-CO" dirty="0" err="1"/>
              <a:t>Services</a:t>
            </a:r>
            <a:r>
              <a:rPr lang="es-CO" dirty="0"/>
              <a:t> 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Oracle Data </a:t>
            </a:r>
            <a:r>
              <a:rPr lang="es-CO" dirty="0" err="1"/>
              <a:t>Mining</a:t>
            </a:r>
            <a:r>
              <a:rPr lang="es-CO" dirty="0"/>
              <a:t> </a:t>
            </a:r>
          </a:p>
          <a:p>
            <a:endParaRPr lang="es-CO" dirty="0"/>
          </a:p>
          <a:p>
            <a:pPr marL="0" indent="0">
              <a:buNone/>
            </a:pPr>
            <a:endParaRPr lang="es-CO" dirty="0"/>
          </a:p>
          <a:p>
            <a:r>
              <a:rPr lang="es-CO" dirty="0"/>
              <a:t>SAS Enterprise </a:t>
            </a:r>
            <a:r>
              <a:rPr lang="es-CO" dirty="0" err="1"/>
              <a:t>Miner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635" y="2621487"/>
            <a:ext cx="3657600" cy="12477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35" y="4202365"/>
            <a:ext cx="5048250" cy="7143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635" y="5433669"/>
            <a:ext cx="3412399" cy="696698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7048768" y="2238103"/>
            <a:ext cx="5771016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IBM SPSS </a:t>
            </a:r>
            <a:r>
              <a:rPr lang="es-CO" dirty="0" err="1"/>
              <a:t>Modeler</a:t>
            </a:r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Microsoft </a:t>
            </a:r>
            <a:r>
              <a:rPr lang="es-CO" dirty="0" err="1"/>
              <a:t>Power</a:t>
            </a:r>
            <a:r>
              <a:rPr lang="es-CO" dirty="0"/>
              <a:t> BI (</a:t>
            </a:r>
            <a:r>
              <a:rPr lang="es-CO" dirty="0" err="1"/>
              <a:t>visuaización</a:t>
            </a:r>
            <a:r>
              <a:rPr lang="es-CO" dirty="0"/>
              <a:t>)</a:t>
            </a:r>
          </a:p>
          <a:p>
            <a:endParaRPr lang="es-CO" b="1" dirty="0"/>
          </a:p>
          <a:p>
            <a:endParaRPr lang="es-CO" b="1" dirty="0"/>
          </a:p>
          <a:p>
            <a:endParaRPr lang="es-CO" b="1" dirty="0"/>
          </a:p>
          <a:p>
            <a:r>
              <a:rPr lang="es-CO" b="1" dirty="0"/>
              <a:t>Entornos de Desarrollo Integrado </a:t>
            </a:r>
            <a:r>
              <a:rPr lang="es-CO" b="1" dirty="0" err="1"/>
              <a:t>IDE’s</a:t>
            </a:r>
            <a:endParaRPr lang="en-US" b="1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675" y="2911928"/>
            <a:ext cx="3592400" cy="588918"/>
          </a:xfrm>
          <a:prstGeom prst="rect">
            <a:avLst/>
          </a:prstGeom>
        </p:spPr>
      </p:pic>
      <p:pic>
        <p:nvPicPr>
          <p:cNvPr id="1034" name="Picture 10" descr="Resultado de imagen de Microsoft Power BI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14165" r="7394" b="15772"/>
          <a:stretch/>
        </p:blipFill>
        <p:spPr bwMode="auto">
          <a:xfrm>
            <a:off x="7621040" y="4294554"/>
            <a:ext cx="3540035" cy="92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lación - Python para ingenieros">
            <a:extLst>
              <a:ext uri="{FF2B5EF4-FFF2-40B4-BE49-F238E27FC236}">
                <a16:creationId xmlns:a16="http://schemas.microsoft.com/office/drawing/2014/main" id="{5CC30933-0DDF-4A3F-9B8D-50F6C03FB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917" y="5873952"/>
            <a:ext cx="1903760" cy="94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0831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74C0B3-CC42-4E39-A1C7-9FD6B910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Servicios en la Nube como Microsoft Azure:</a:t>
            </a:r>
          </a:p>
        </p:txBody>
      </p:sp>
      <p:pic>
        <p:nvPicPr>
          <p:cNvPr id="5" name="Marcador de contenido 4" descr="Imagen que contiene captura de pantalla, portátil&#10;&#10;Descripción generada con confianza alta">
            <a:extLst>
              <a:ext uri="{FF2B5EF4-FFF2-40B4-BE49-F238E27FC236}">
                <a16:creationId xmlns:a16="http://schemas.microsoft.com/office/drawing/2014/main" id="{E0B2AA57-DAC0-477A-8AD8-569356030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5000"/>
            <a:ext cx="8911686" cy="4845730"/>
          </a:xfrm>
        </p:spPr>
      </p:pic>
    </p:spTree>
    <p:extLst>
      <p:ext uri="{BB962C8B-B14F-4D97-AF65-F5344CB8AC3E}">
        <p14:creationId xmlns:p14="http://schemas.microsoft.com/office/powerpoint/2010/main" val="3991878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472BA-C9C9-41E7-83DB-A698C6EE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9" name="Marcador de contenido 8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6F3F7B7C-602E-4E2B-B634-239535363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3125" y="937846"/>
            <a:ext cx="8951487" cy="5603631"/>
          </a:xfrm>
        </p:spPr>
      </p:pic>
    </p:spTree>
    <p:extLst>
      <p:ext uri="{BB962C8B-B14F-4D97-AF65-F5344CB8AC3E}">
        <p14:creationId xmlns:p14="http://schemas.microsoft.com/office/powerpoint/2010/main" val="40327559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C939C-B338-490D-A9C2-405DB540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Marcador de contenido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EF68384E-FDAA-443C-BD9D-CD11BB119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035126"/>
            <a:ext cx="7676490" cy="4800064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CC30E-14EE-4E6D-A642-B00CE71F2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5" y="200025"/>
            <a:ext cx="27622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16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D79DA69-9E9E-4AB2-9086-2CDFF651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No todo es SQL ni Relacional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F6BD4D2-2DFE-450C-977A-2514833D4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2459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09863E-AC8F-4A88-B7DD-4A395D97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No todo se puede representar mediante el esquema relacional, forzamos la realidad a adaptarse al modelo…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5A0AFB-B93A-4ABF-B525-835EB1DC6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Las aplicaciones web que utilizan algún tipo de bases de datos para funcionar.</a:t>
            </a:r>
          </a:p>
          <a:p>
            <a:endParaRPr lang="es-ES" dirty="0"/>
          </a:p>
          <a:p>
            <a:r>
              <a:rPr lang="es-ES" dirty="0"/>
              <a:t>Tradicionalmente se usan sistemas de gestión de bases de datos SQL como MySQL, Oracle o MS SQL.</a:t>
            </a:r>
          </a:p>
          <a:p>
            <a:endParaRPr lang="es-ES" dirty="0"/>
          </a:p>
          <a:p>
            <a:r>
              <a:rPr lang="en-US" dirty="0" err="1"/>
              <a:t>Emergen</a:t>
            </a:r>
            <a:r>
              <a:rPr lang="en-US" dirty="0"/>
              <a:t> NoSQL (Not only SQL – No solo SQL). </a:t>
            </a:r>
            <a:r>
              <a:rPr lang="es-ES" dirty="0"/>
              <a:t>Con la llegada de aplicaciones como Facebook, Twitter o </a:t>
            </a:r>
            <a:r>
              <a:rPr lang="es-ES" dirty="0" err="1"/>
              <a:t>Youtube</a:t>
            </a:r>
            <a:r>
              <a:rPr lang="es-ES" dirty="0"/>
              <a:t>, cualquier usuario podía subir contenido, provocando así un crecimiento exponencial de los datos. </a:t>
            </a:r>
            <a:br>
              <a:rPr lang="es-ES" dirty="0"/>
            </a:br>
            <a:endParaRPr lang="en-US" dirty="0"/>
          </a:p>
          <a:p>
            <a:r>
              <a:rPr lang="es-CO" dirty="0"/>
              <a:t>El mundo es más social que transaccional. Se generan mas </a:t>
            </a:r>
            <a:r>
              <a:rPr lang="es-CO" dirty="0" err="1"/>
              <a:t>twits</a:t>
            </a:r>
            <a:r>
              <a:rPr lang="es-CO" dirty="0"/>
              <a:t> que transferencias de dinero.</a:t>
            </a:r>
          </a:p>
        </p:txBody>
      </p:sp>
    </p:spTree>
    <p:extLst>
      <p:ext uri="{BB962C8B-B14F-4D97-AF65-F5344CB8AC3E}">
        <p14:creationId xmlns:p14="http://schemas.microsoft.com/office/powerpoint/2010/main" val="152462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E8531-F380-4A0D-B3A4-0C687DB2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474133"/>
            <a:ext cx="8911687" cy="1430867"/>
          </a:xfrm>
        </p:spPr>
        <p:txBody>
          <a:bodyPr>
            <a:normAutofit fontScale="90000"/>
          </a:bodyPr>
          <a:lstStyle/>
          <a:p>
            <a:r>
              <a:rPr lang="es-ES" dirty="0"/>
              <a:t>Los productos de datos deben ser replicables y para un mercado o contexto específico.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5CF720-2E38-4578-8233-7CE585014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O" dirty="0"/>
              <a:t>En general, el desarrollo de un producto requiere de 3 fases</a:t>
            </a:r>
            <a:r>
              <a:rPr lang="es-ES" dirty="0"/>
              <a:t>: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1. Definición. Entender el mercado, contexto o dominio, </a:t>
            </a:r>
            <a:r>
              <a:rPr lang="es-ES" dirty="0" err="1"/>
              <a:t>elicitar</a:t>
            </a:r>
            <a:r>
              <a:rPr lang="es-ES" dirty="0"/>
              <a:t> los requisitos (problemas o necesidades) y definir los que el producto va a resolver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2. Diseño. Conceptualizar la solución y elaborar la especificación funcional y la experiencia de usuario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3. Implementación. Elaborar la especificación técnica, construir y probar la solución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62260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0A4A6-7B05-450C-AF31-B47C2A78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3F3A694-F118-4A46-8A04-8D8D780B2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231" y="19636"/>
            <a:ext cx="10740886" cy="6838364"/>
          </a:xfrm>
        </p:spPr>
      </p:pic>
    </p:spTree>
    <p:extLst>
      <p:ext uri="{BB962C8B-B14F-4D97-AF65-F5344CB8AC3E}">
        <p14:creationId xmlns:p14="http://schemas.microsoft.com/office/powerpoint/2010/main" val="4644082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E1A6DA-18D0-4308-B028-660163F9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4DF88744-5DF1-414E-8DF2-C3B1C3336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47" y="198783"/>
            <a:ext cx="12006153" cy="6243200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1C38CFB-8EC6-45AF-A1DB-D80286AC13BD}"/>
              </a:ext>
            </a:extLst>
          </p:cNvPr>
          <p:cNvSpPr/>
          <p:nvPr/>
        </p:nvSpPr>
        <p:spPr>
          <a:xfrm>
            <a:off x="366736" y="6118817"/>
            <a:ext cx="63918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/>
              <a:t>JSON: JavaScript </a:t>
            </a:r>
            <a:r>
              <a:rPr lang="es-CO" b="1" dirty="0" err="1"/>
              <a:t>Object</a:t>
            </a:r>
            <a:r>
              <a:rPr lang="es-CO" b="1" dirty="0"/>
              <a:t> </a:t>
            </a:r>
            <a:r>
              <a:rPr lang="es-CO" b="1" dirty="0" err="1"/>
              <a:t>Notation</a:t>
            </a:r>
            <a:r>
              <a:rPr lang="es-CO" b="1" dirty="0"/>
              <a:t> https://es.wikipedia.org/wiki/JSON</a:t>
            </a:r>
            <a:endParaRPr lang="es-CO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9CDA9BC-8850-4D1A-A819-B8B37A9203D7}"/>
              </a:ext>
            </a:extLst>
          </p:cNvPr>
          <p:cNvSpPr/>
          <p:nvPr/>
        </p:nvSpPr>
        <p:spPr>
          <a:xfrm>
            <a:off x="10508974" y="5141843"/>
            <a:ext cx="556591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2C7A337-7EE2-46E1-914A-7025112CDBAE}"/>
              </a:ext>
            </a:extLst>
          </p:cNvPr>
          <p:cNvSpPr/>
          <p:nvPr/>
        </p:nvSpPr>
        <p:spPr>
          <a:xfrm>
            <a:off x="7414591" y="5141843"/>
            <a:ext cx="77525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43470CD-86E0-427B-8428-C33F69453F81}"/>
              </a:ext>
            </a:extLst>
          </p:cNvPr>
          <p:cNvSpPr/>
          <p:nvPr/>
        </p:nvSpPr>
        <p:spPr>
          <a:xfrm>
            <a:off x="2319131" y="5333999"/>
            <a:ext cx="77525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13E1303-4C2C-47E1-BF95-7E8AABFCD330}"/>
              </a:ext>
            </a:extLst>
          </p:cNvPr>
          <p:cNvSpPr/>
          <p:nvPr/>
        </p:nvSpPr>
        <p:spPr>
          <a:xfrm>
            <a:off x="4777410" y="5353876"/>
            <a:ext cx="77525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24026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FB680-585C-47E5-BF10-6824E6C6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280" y="2148110"/>
            <a:ext cx="2119752" cy="1280890"/>
          </a:xfrm>
        </p:spPr>
        <p:txBody>
          <a:bodyPr>
            <a:normAutofit fontScale="90000"/>
          </a:bodyPr>
          <a:lstStyle/>
          <a:p>
            <a:r>
              <a:rPr lang="es-CO" dirty="0"/>
              <a:t>La Clave Valor es la base para estos SGBD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D7C5F45-6830-4CDA-A173-82CB5D06B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9914" y="104591"/>
            <a:ext cx="5734698" cy="6753409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6D40D3D-94E2-46A3-B8F1-B0CD251C4686}"/>
              </a:ext>
            </a:extLst>
          </p:cNvPr>
          <p:cNvSpPr/>
          <p:nvPr/>
        </p:nvSpPr>
        <p:spPr>
          <a:xfrm>
            <a:off x="6396111" y="662260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100" dirty="0"/>
              <a:t>https://highlyscalable.wordpress.com/2012/03/01/nosql-data-modeling-techniques/</a:t>
            </a:r>
          </a:p>
        </p:txBody>
      </p:sp>
    </p:spTree>
    <p:extLst>
      <p:ext uri="{BB962C8B-B14F-4D97-AF65-F5344CB8AC3E}">
        <p14:creationId xmlns:p14="http://schemas.microsoft.com/office/powerpoint/2010/main" val="35467051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AD5CC-A857-4148-AD13-9D905370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Gracias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A06484-2669-4058-9794-938E5B34D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7192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C5669-710F-435F-941E-4E7A957E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El desarrollo de productos basados en datos o desarrollo de software basado en datos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FA0E62CC-9C08-4E37-8CBA-7549C0792FC5}"/>
              </a:ext>
            </a:extLst>
          </p:cNvPr>
          <p:cNvSpPr txBox="1">
            <a:spLocks/>
          </p:cNvSpPr>
          <p:nvPr/>
        </p:nvSpPr>
        <p:spPr>
          <a:xfrm>
            <a:off x="3790122" y="2133600"/>
            <a:ext cx="77144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400"/>
              <a:t>¿Cómo crear, desarrollar, implementar algo que es tan complejo?.</a:t>
            </a:r>
            <a:endParaRPr lang="es-CO"/>
          </a:p>
          <a:p>
            <a:pPr marL="0" indent="0" algn="ctr">
              <a:buFont typeface="Wingdings 3" charset="2"/>
              <a:buNone/>
            </a:pPr>
            <a:r>
              <a:rPr lang="es-CO" sz="2400" b="1">
                <a:solidFill>
                  <a:srgbClr val="FF0000"/>
                </a:solidFill>
              </a:rPr>
              <a:t>Evidentemente Desarrollar software NO es fácil.</a:t>
            </a:r>
          </a:p>
          <a:p>
            <a:pPr marL="0" indent="0" algn="ctr">
              <a:buFont typeface="Wingdings 3" charset="2"/>
              <a:buNone/>
            </a:pPr>
            <a:endParaRPr lang="es-CO" sz="2400" b="1" dirty="0">
              <a:solidFill>
                <a:srgbClr val="FF0000"/>
              </a:solidFill>
            </a:endParaRPr>
          </a:p>
        </p:txBody>
      </p:sp>
      <p:pic>
        <p:nvPicPr>
          <p:cNvPr id="5" name="Picture 2" descr="http://2.bp.blogspot.com/-jsSUc5lGzkQ/UnDuvTR_EMI/AAAAAAAAEUM/Vsjm8cNDEqE/s1600/BlindMenElephant.png">
            <a:extLst>
              <a:ext uri="{FF2B5EF4-FFF2-40B4-BE49-F238E27FC236}">
                <a16:creationId xmlns:a16="http://schemas.microsoft.com/office/drawing/2014/main" id="{605B5CE5-B030-4BCB-8D82-7C7600D64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245" y="3713870"/>
            <a:ext cx="5319531" cy="299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9B80F2D-005F-4390-8EA0-956CEDC4781A}"/>
              </a:ext>
            </a:extLst>
          </p:cNvPr>
          <p:cNvSpPr/>
          <p:nvPr/>
        </p:nvSpPr>
        <p:spPr>
          <a:xfrm>
            <a:off x="3495085" y="5080225"/>
            <a:ext cx="19928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/>
              <a:t>Los Ciegos y el Elefante</a:t>
            </a:r>
          </a:p>
        </p:txBody>
      </p:sp>
      <p:pic>
        <p:nvPicPr>
          <p:cNvPr id="7" name="Picture 2" descr="Imagen relacionada">
            <a:extLst>
              <a:ext uri="{FF2B5EF4-FFF2-40B4-BE49-F238E27FC236}">
                <a16:creationId xmlns:a16="http://schemas.microsoft.com/office/drawing/2014/main" id="{60CE2DC7-67FD-4714-A62F-997DEF8B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6" y="2402617"/>
            <a:ext cx="3114559" cy="240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344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para ingenieria de software">
            <a:extLst>
              <a:ext uri="{FF2B5EF4-FFF2-40B4-BE49-F238E27FC236}">
                <a16:creationId xmlns:a16="http://schemas.microsoft.com/office/drawing/2014/main" id="{9D78E7C2-0828-4384-B2EF-24330D7359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03" y="0"/>
            <a:ext cx="9143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C729150-4239-4F07-BCAD-1AD4F0A093A6}"/>
              </a:ext>
            </a:extLst>
          </p:cNvPr>
          <p:cNvSpPr txBox="1">
            <a:spLocks/>
          </p:cNvSpPr>
          <p:nvPr/>
        </p:nvSpPr>
        <p:spPr>
          <a:xfrm>
            <a:off x="9461920" y="1061361"/>
            <a:ext cx="2730080" cy="47352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s-CO" sz="2800" dirty="0"/>
              <a:t>El Clásico dilema de cualquier desarrollo de productos…</a:t>
            </a:r>
          </a:p>
        </p:txBody>
      </p:sp>
    </p:spTree>
    <p:extLst>
      <p:ext uri="{BB962C8B-B14F-4D97-AF65-F5344CB8AC3E}">
        <p14:creationId xmlns:p14="http://schemas.microsoft.com/office/powerpoint/2010/main" val="936426248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2358</TotalTime>
  <Words>3263</Words>
  <Application>Microsoft Office PowerPoint</Application>
  <PresentationFormat>Panorámica</PresentationFormat>
  <Paragraphs>346</Paragraphs>
  <Slides>73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81" baseType="lpstr">
      <vt:lpstr>Arial</vt:lpstr>
      <vt:lpstr>Bahnschrift Light SemiCondensed</vt:lpstr>
      <vt:lpstr>Calibri</vt:lpstr>
      <vt:lpstr>Century Gothic</vt:lpstr>
      <vt:lpstr>Corbel</vt:lpstr>
      <vt:lpstr>Merriweather</vt:lpstr>
      <vt:lpstr>Wingdings 3</vt:lpstr>
      <vt:lpstr>Espiral</vt:lpstr>
      <vt:lpstr>Nociones de Arquitectura de la Información (AI)</vt:lpstr>
      <vt:lpstr>    ¿Cómo construir cada vez estructuras más complejas cumpliendo ciertos criterios?</vt:lpstr>
      <vt:lpstr>La AI brinda herramientas para estructurar los datos con el fin de facilitar su uso y localización (findability).</vt:lpstr>
      <vt:lpstr>¿El proceso de desarrollo de software es una ingeniería, ciencia, arte o manualidad?</vt:lpstr>
      <vt:lpstr>La literatura sobre desarrollo de software está llena de frases que hablan sobre metodologías</vt:lpstr>
      <vt:lpstr>¿Qué es un producto de datos?  (aplicaciones basadas en datos)</vt:lpstr>
      <vt:lpstr>Los productos de datos deben ser replicables y para un mercado o contexto específico.</vt:lpstr>
      <vt:lpstr>El desarrollo de productos basados en datos o desarrollo de software basado en datos</vt:lpstr>
      <vt:lpstr>Presentación de PowerPoint</vt:lpstr>
      <vt:lpstr>Presentación de PowerPoint</vt:lpstr>
      <vt:lpstr>Sobre el Ciclo de Vida (Nacimiento hasta la defunción)</vt:lpstr>
      <vt:lpstr>Modelo en Cascada, o “ciclo de vida en cascada”</vt:lpstr>
      <vt:lpstr>Modelo iterativo</vt:lpstr>
      <vt:lpstr>Modelo en espiral</vt:lpstr>
      <vt:lpstr>Modelo de prototipos</vt:lpstr>
      <vt:lpstr>¿En un sentido simple qué es arquitectura?</vt:lpstr>
      <vt:lpstr>A nivel de sistemas la arquitectura tiene muchos apellidos…</vt:lpstr>
      <vt:lpstr>El apellido “de soluciones” … “multi solution architect”</vt:lpstr>
      <vt:lpstr>Detalladamente se define el rol del arquitecto de soluciones</vt:lpstr>
      <vt:lpstr>En vez de hablar de Arquitecto de Software se habla de Soluciones para hacer énfasis que tiene competencias, entre otras, en </vt:lpstr>
      <vt:lpstr>Arquitecto de Negocios vs Arquitecto de Soluciones</vt:lpstr>
      <vt:lpstr>El Arquitecto de Soluciones debe ser…</vt:lpstr>
      <vt:lpstr>El Arquitecto de Soluciones debe asumir la dirección técnica</vt:lpstr>
      <vt:lpstr>Garantizar la calidad es también responsabilidad de un Arquitecto de Software,</vt:lpstr>
      <vt:lpstr>En términos generales, la arquitectura se guía por los “drivers arquitectónicos” los cuales están dados por los requisitos…</vt:lpstr>
      <vt:lpstr>Los esquemas Preconceptuales permiten representar tanto la estructura como el comportamiento. </vt:lpstr>
      <vt:lpstr>Presentación de PowerPoint</vt:lpstr>
      <vt:lpstr>El modelo del dominio sólo permite representar la estructura</vt:lpstr>
      <vt:lpstr>Presentación de PowerPoint</vt:lpstr>
      <vt:lpstr>Según el Lenguaje de Modelado Unificado (UML) y Lenguaje de Modelado para Sistemas (SysML) se tiene</vt:lpstr>
      <vt:lpstr>Esquema general de una Historia de Usuario…</vt:lpstr>
      <vt:lpstr>En general, un modelo de base de datos relacional estar compuesto por:</vt:lpstr>
      <vt:lpstr>Para construir modelos de datos existen diversas notaciones:</vt:lpstr>
      <vt:lpstr>Notación Barker: fue adoptada por Oracle Corporation en sus productos de modelado de datos. </vt:lpstr>
      <vt:lpstr>Presentación de PowerPoint</vt:lpstr>
      <vt:lpstr>IE (Information Engineering): desarrollada inicialmente por Clive Finkelstein quien luego la refinó con el apoyo de James Martin; </vt:lpstr>
      <vt:lpstr>IDEF1X  (Data Modeling): desarrollada por el Departamento de Defensa de los Estados Unidos dentro de una familia de estándares llamada IDEF(Integrated DEFinition Method).  </vt:lpstr>
      <vt:lpstr>UML (Unified Modeling Language): si bien es un  lenguaje de modelado objetual, se puede extender a través de perfiles para soportar otro tipo de modelos. </vt:lpstr>
      <vt:lpstr>Estas notaciones y otras, son relevantes considerando que las bases de datos NO son Sólo Relacionales, Ni Sólo SQL.</vt:lpstr>
      <vt:lpstr>Ejercicio en Clase, dado el modelo convertirlo en IE y UML</vt:lpstr>
      <vt:lpstr>Lecturas Recomendadas</vt:lpstr>
      <vt:lpstr>Entonces, Cómo se relaciona la arquitectura de la información con Analítica, BigData, etc.</vt:lpstr>
      <vt:lpstr>La arquitectura de la información girará en torno cómo crear y mantener  el “Almacén de Datos”</vt:lpstr>
      <vt:lpstr>Presentación de PowerPoint</vt:lpstr>
      <vt:lpstr>Entonces, ¿por qué hasta ahora los conocemos? </vt:lpstr>
      <vt:lpstr>Para aplicar analítica, evidentemente debe estar soportada en una excelente gestión de la información (dato), requiere:</vt:lpstr>
      <vt:lpstr>Toda Base de Datos debería soportar</vt:lpstr>
      <vt:lpstr>Y se debe considerar la escala</vt:lpstr>
      <vt:lpstr>Existen metodologías que guían el proceso de construcción y análisis de la base de datos…</vt:lpstr>
      <vt:lpstr>Ahora CRIPS-DM de IBM, Cross Industry Standard Process for Data Mining</vt:lpstr>
      <vt:lpstr>En términos prácticos la Base de Datos debe estar en la capacidad de soportar la respuesta a siguientes preguntas:</vt:lpstr>
      <vt:lpstr>El papel de la BD para el análisis de volúmenes de datos</vt:lpstr>
      <vt:lpstr>El análisis de los datos día requiere de: </vt:lpstr>
      <vt:lpstr>¿Cuál es el tipo de profesionales que se requiere?</vt:lpstr>
      <vt:lpstr>¿Dónde se requiere la gestión y análisis de volúmenes de datos?</vt:lpstr>
      <vt:lpstr>El sistema de gestión de base de datos a parte de almacenarlos debería soportar según el dominio o problema:</vt:lpstr>
      <vt:lpstr>Además, explicar el Pasado y Predecir el Futuro</vt:lpstr>
      <vt:lpstr>Nuevamente, la base de datos debe soportar la integración…</vt:lpstr>
      <vt:lpstr>Los datos y la información ha existido desde siempre, y su registro desde el milenio lV A.C.</vt:lpstr>
      <vt:lpstr>Sobre el Big Data</vt:lpstr>
      <vt:lpstr>Desde este enfoque emergen los siguientes perfiles profesionales, posiblemente tú lo seas y no lo sabías:</vt:lpstr>
      <vt:lpstr>Adicionalmente, se </vt:lpstr>
      <vt:lpstr>Otra consideración, la base de datos se debe beneficiar y ser retroalimentada por</vt:lpstr>
      <vt:lpstr>Un ejemplo de tal integración es el esfuerzo de las grandes empresas por ofrecer herramientas de BI que incorporan Minería de Datos.</vt:lpstr>
      <vt:lpstr>Servicios en la Nube como Microsoft Azure:</vt:lpstr>
      <vt:lpstr>Presentación de PowerPoint</vt:lpstr>
      <vt:lpstr>Presentación de PowerPoint</vt:lpstr>
      <vt:lpstr>No todo es SQL ni Relacional</vt:lpstr>
      <vt:lpstr>No todo se puede representar mediante el esquema relacional, forzamos la realidad a adaptarse al modelo…</vt:lpstr>
      <vt:lpstr>Presentación de PowerPoint</vt:lpstr>
      <vt:lpstr>Presentación de PowerPoint</vt:lpstr>
      <vt:lpstr>La Clave Valor es la base para estos SGBD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Artefactos de persistencia</dc:title>
  <dc:creator>Fernan Alonso Villa Garzón</dc:creator>
  <cp:lastModifiedBy>Fernan Alonso Villa Garzón</cp:lastModifiedBy>
  <cp:revision>42</cp:revision>
  <dcterms:created xsi:type="dcterms:W3CDTF">2018-04-20T12:34:32Z</dcterms:created>
  <dcterms:modified xsi:type="dcterms:W3CDTF">2021-04-11T20:36:44Z</dcterms:modified>
</cp:coreProperties>
</file>